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B31478"/>
    <a:srgbClr val="D21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1796" autoAdjust="0"/>
  </p:normalViewPr>
  <p:slideViewPr>
    <p:cSldViewPr snapToGrid="0">
      <p:cViewPr varScale="1">
        <p:scale>
          <a:sx n="51" d="100"/>
          <a:sy n="51" d="100"/>
        </p:scale>
        <p:origin x="12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3927E-D32E-481F-B04E-DC9662A2B7A5}" type="datetimeFigureOut">
              <a:rPr lang="en-GB" smtClean="0"/>
              <a:t>08/09/2025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86821-6424-4141-9C20-6DC1DF39F6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483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389A-91B9-EDF4-E584-82511FCEF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D2A9E5-FAA7-BCF0-B3D8-527522C84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3E7BD-318A-9302-8523-64B6AEEC7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2115E-6E29-F756-00B3-B9F889E6E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86821-6424-4141-9C20-6DC1DF39F66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502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7CF55-6CBA-A29E-60DB-19477C4C9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685" y="595571"/>
            <a:ext cx="10591075" cy="1151951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rgbClr val="B314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B9FED-1E03-338D-7F47-F9D0CFEC8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5" y="1821420"/>
            <a:ext cx="10591075" cy="338133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52CB30-80E3-4042-6F8D-08B096B20796}"/>
              </a:ext>
            </a:extLst>
          </p:cNvPr>
          <p:cNvSpPr/>
          <p:nvPr userDrawn="1"/>
        </p:nvSpPr>
        <p:spPr>
          <a:xfrm>
            <a:off x="0" y="6365290"/>
            <a:ext cx="12192000" cy="4931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B501D2-884B-3CD4-E7CB-4B88D0EE40BA}"/>
              </a:ext>
            </a:extLst>
          </p:cNvPr>
          <p:cNvSpPr txBox="1"/>
          <p:nvPr userDrawn="1"/>
        </p:nvSpPr>
        <p:spPr>
          <a:xfrm>
            <a:off x="696685" y="6431227"/>
            <a:ext cx="117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East and North Cumbria 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Allied Health Professions Council and Faculty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2447616-864F-1844-F5A8-798D829070A4}"/>
              </a:ext>
            </a:extLst>
          </p:cNvPr>
          <p:cNvSpPr/>
          <p:nvPr userDrawn="1"/>
        </p:nvSpPr>
        <p:spPr>
          <a:xfrm>
            <a:off x="10310889" y="5255165"/>
            <a:ext cx="1396315" cy="13963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12" name="Picture 11" descr="A logo with purple circles&#10;&#10;Description automatically generated">
            <a:extLst>
              <a:ext uri="{FF2B5EF4-FFF2-40B4-BE49-F238E27FC236}">
                <a16:creationId xmlns:a16="http://schemas.microsoft.com/office/drawing/2014/main" id="{683CE6B2-4658-22B3-962E-236AD1F614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72" y="5329064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5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7CF55-6CBA-A29E-60DB-19477C4C9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686" y="595571"/>
            <a:ext cx="10591074" cy="1151950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rgbClr val="B314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B9FED-1E03-338D-7F47-F9D0CFEC8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1821420"/>
            <a:ext cx="10591074" cy="338133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52CB30-80E3-4042-6F8D-08B096B20796}"/>
              </a:ext>
            </a:extLst>
          </p:cNvPr>
          <p:cNvSpPr/>
          <p:nvPr userDrawn="1"/>
        </p:nvSpPr>
        <p:spPr>
          <a:xfrm>
            <a:off x="0" y="6365288"/>
            <a:ext cx="12192000" cy="4931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B501D2-884B-3CD4-E7CB-4B88D0EE40BA}"/>
              </a:ext>
            </a:extLst>
          </p:cNvPr>
          <p:cNvSpPr txBox="1"/>
          <p:nvPr userDrawn="1"/>
        </p:nvSpPr>
        <p:spPr>
          <a:xfrm>
            <a:off x="696686" y="6431226"/>
            <a:ext cx="117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East and North Cumbria 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Allied Health Professions Council and Faculty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2447616-864F-1844-F5A8-798D829070A4}"/>
              </a:ext>
            </a:extLst>
          </p:cNvPr>
          <p:cNvSpPr/>
          <p:nvPr userDrawn="1"/>
        </p:nvSpPr>
        <p:spPr>
          <a:xfrm>
            <a:off x="10310890" y="5255165"/>
            <a:ext cx="1396314" cy="1396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logo with purple circles&#10;&#10;Description automatically generated">
            <a:extLst>
              <a:ext uri="{FF2B5EF4-FFF2-40B4-BE49-F238E27FC236}">
                <a16:creationId xmlns:a16="http://schemas.microsoft.com/office/drawing/2014/main" id="{683CE6B2-4658-22B3-962E-236AD1F614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72" y="5329064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2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C96232-158A-3E5C-B5AF-9750C9A89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9DD82-436C-090B-F6D3-164A375F6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F6DFE-50C0-8EBC-1385-2A0DD7312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870CD-55D7-46AB-8527-D20BC17A1E3F}" type="datetimeFigureOut">
              <a:rPr lang="en-GB" smtClean="0"/>
              <a:t>08/09/2025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08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gbr01.safelinks.protection.outlook.com/?url=https%3A%2F%2Fevents.teams.microsoft.com%2Fevent%2Fd8fa72be-cb47-412d-b315-5d5e35cf83ba%4037c354b2-85b0-47f5-b222-07b48d774ee3&amp;data=05%7C02%7Calison.kerr13%40nhs.net%7C5c3058ed1193469a5be708ddd03f7c09%7C37c354b285b047f5b22207b48d774ee3%7C0%7C0%7C638895693298091742%7CUnknown%7CTWFpbGZsb3d8eyJFbXB0eU1hcGkiOnRydWUsIlYiOiIwLjAuMDAwMCIsIlAiOiJXaW4zMiIsIkFOIjoiTWFpbCIsIldUIjoyfQ%3D%3D%7C0%7C%7C%7C&amp;sdata=yFFAwTkrbpVoWTv9yZ7Zjbo%2FIfWH%2BgX10ym7lnn%2Fipg%3D&amp;reserved=0" TargetMode="External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10" Type="http://schemas.openxmlformats.org/officeDocument/2006/relationships/image" Target="../media/image7.jpg"/><Relationship Id="rId4" Type="http://schemas.openxmlformats.org/officeDocument/2006/relationships/hyperlink" Target="https://gbr01.safelinks.protection.outlook.com/?url=https%3A%2F%2Fevents.teams.microsoft.com%2Fevent%2F45bc4e0b-875f-4016-a4ae-ebc26ed267e3%4037c354b2-85b0-47f5-b222-07b48d774ee3&amp;data=05%7C02%7Calison.kerr13%40nhs.net%7C5c3058ed1193469a5be708ddd03f7c09%7C37c354b285b047f5b22207b48d774ee3%7C0%7C0%7C638895693298105449%7CUnknown%7CTWFpbGZsb3d8eyJFbXB0eU1hcGkiOnRydWUsIlYiOiIwLjAuMDAwMCIsIlAiOiJXaW4zMiIsIkFOIjoiTWFpbCIsIldUIjoyfQ%3D%3D%7C0%7C%7C%7C&amp;sdata=1qfssb4XP6R3Du5V5ji%2BL15WCCE1xXqdzzYsSG1pgo8%3D&amp;reserved=0" TargetMode="External"/><Relationship Id="rId9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E3769-8C5D-A503-F9EE-AD84B118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3FA1-F43E-E9B1-4F09-3F1A72E41E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905" y="270607"/>
            <a:ext cx="10173915" cy="123170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dirty="0"/>
              <a:t>NENC AHP Support Worker Webinars        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033718-64E0-D0B9-A488-750D4726C269}"/>
              </a:ext>
            </a:extLst>
          </p:cNvPr>
          <p:cNvSpPr txBox="1">
            <a:spLocks/>
          </p:cNvSpPr>
          <p:nvPr/>
        </p:nvSpPr>
        <p:spPr>
          <a:xfrm>
            <a:off x="1868912" y="1917647"/>
            <a:ext cx="8954328" cy="39834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b="1" dirty="0">
                <a:latin typeface="Aptos" panose="020B0004020202020204" pitchFamily="34" charset="0"/>
                <a:cs typeface="Arial" panose="020B0604020202020204" pitchFamily="34" charset="0"/>
              </a:rPr>
              <a:t>Come and join us for the Allied Health Professions Support Worker webinars! </a:t>
            </a:r>
          </a:p>
          <a:p>
            <a:pPr marL="0" indent="0" algn="ctr">
              <a:buNone/>
            </a:pPr>
            <a:r>
              <a:rPr lang="en-GB" sz="2400" b="1" dirty="0">
                <a:latin typeface="Aptos" panose="020B0004020202020204" pitchFamily="34" charset="0"/>
                <a:cs typeface="Arial" panose="020B0604020202020204" pitchFamily="34" charset="0"/>
              </a:rPr>
              <a:t>Listen to AHP Support workers talk about their roles and journeys so far</a:t>
            </a:r>
          </a:p>
          <a:p>
            <a:pPr marL="0" indent="0">
              <a:buNone/>
            </a:pPr>
            <a:endParaRPr lang="en-GB" sz="2000" b="1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latin typeface="Aptos" panose="020B0004020202020204" pitchFamily="34" charset="0"/>
                <a:cs typeface="Arial" panose="020B0604020202020204" pitchFamily="34" charset="0"/>
              </a:rPr>
              <a:t>Webinar 1: 7</a:t>
            </a:r>
            <a:r>
              <a:rPr lang="en-GB" b="1" baseline="30000" dirty="0">
                <a:latin typeface="Aptos" panose="020B0004020202020204" pitchFamily="34" charset="0"/>
                <a:cs typeface="Arial" panose="020B0604020202020204" pitchFamily="34" charset="0"/>
              </a:rPr>
              <a:t>th</a:t>
            </a:r>
            <a:r>
              <a:rPr lang="en-GB" b="1" dirty="0">
                <a:latin typeface="Aptos" panose="020B0004020202020204" pitchFamily="34" charset="0"/>
                <a:cs typeface="Arial" panose="020B0604020202020204" pitchFamily="34" charset="0"/>
              </a:rPr>
              <a:t> October 2025 1-2.30pm</a:t>
            </a:r>
          </a:p>
          <a:p>
            <a:r>
              <a:rPr lang="en-GB" sz="2000" b="1" dirty="0">
                <a:latin typeface="Aptos" panose="020B0004020202020204" pitchFamily="34" charset="0"/>
                <a:cs typeface="Arial" panose="020B0604020202020204" pitchFamily="34" charset="0"/>
              </a:rPr>
              <a:t>Please book using this link: </a:t>
            </a:r>
            <a:r>
              <a:rPr lang="en-GB" sz="2000" dirty="0">
                <a:solidFill>
                  <a:srgbClr val="242424"/>
                </a:solidFill>
                <a:latin typeface="Aptos" panose="020B0004020202020204" pitchFamily="34" charset="0"/>
                <a:hlinkClick r:id="rId3" tooltip="Original URL: https://events.teams.microsoft.com/event/d8fa72be-cb47-412d-b315-5d5e35cf83ba@37c354b2-85b0-47f5-b222-07b48d774ee3. Click or tap if you trust this link."/>
              </a:rPr>
              <a:t>October 7th 1pm - 2.30pm</a:t>
            </a:r>
            <a:endParaRPr lang="en-GB" sz="2000" dirty="0">
              <a:solidFill>
                <a:srgbClr val="242424"/>
              </a:solidFill>
              <a:latin typeface="Aptos" panose="020B0004020202020204" pitchFamily="34" charset="0"/>
            </a:endParaRPr>
          </a:p>
          <a:p>
            <a:endParaRPr lang="en-GB" sz="2000" b="1" dirty="0">
              <a:highlight>
                <a:srgbClr val="FFFF00"/>
              </a:highlight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b="1" dirty="0">
                <a:latin typeface="Aptos" panose="020B0004020202020204" pitchFamily="34" charset="0"/>
                <a:cs typeface="Arial" panose="020B0604020202020204" pitchFamily="34" charset="0"/>
              </a:rPr>
              <a:t>Webinar 2:  13</a:t>
            </a:r>
            <a:r>
              <a:rPr lang="en-GB" b="1" baseline="30000" dirty="0">
                <a:latin typeface="Aptos" panose="020B0004020202020204" pitchFamily="34" charset="0"/>
                <a:cs typeface="Arial" panose="020B0604020202020204" pitchFamily="34" charset="0"/>
              </a:rPr>
              <a:t>th</a:t>
            </a:r>
            <a:r>
              <a:rPr lang="en-GB" b="1" dirty="0">
                <a:latin typeface="Aptos" panose="020B0004020202020204" pitchFamily="34" charset="0"/>
                <a:cs typeface="Arial" panose="020B0604020202020204" pitchFamily="34" charset="0"/>
              </a:rPr>
              <a:t> November 2025 1-2.30pm</a:t>
            </a:r>
          </a:p>
          <a:p>
            <a:r>
              <a:rPr lang="en-GB" sz="2000" b="1" dirty="0">
                <a:solidFill>
                  <a:srgbClr val="242424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Please book using this link: </a:t>
            </a:r>
            <a:r>
              <a:rPr lang="en-GB" sz="2000" dirty="0">
                <a:solidFill>
                  <a:srgbClr val="242424"/>
                </a:solidFill>
                <a:latin typeface="Aptos" panose="020B0004020202020204" pitchFamily="34" charset="0"/>
                <a:hlinkClick r:id="rId4" tooltip="Original URL: https://events.teams.microsoft.com/event/45bc4e0b-875f-4016-a4ae-ebc26ed267e3@37c354b2-85b0-47f5-b222-07b48d774ee3. Click or tap if you trust this link."/>
              </a:rPr>
              <a:t>November 13th 1pm - 2.30pm</a:t>
            </a:r>
            <a:endParaRPr lang="en-GB" sz="2000" dirty="0">
              <a:solidFill>
                <a:srgbClr val="242424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1600" i="1" dirty="0">
                <a:cs typeface="Arial" panose="020B0604020202020204" pitchFamily="34" charset="0"/>
              </a:rPr>
              <a:t>Both webinars have different content</a:t>
            </a:r>
          </a:p>
        </p:txBody>
      </p:sp>
      <p:pic>
        <p:nvPicPr>
          <p:cNvPr id="6" name="Picture 5" descr="A cartoon of a person wearing a robe&#10;&#10;AI-generated content may be incorrect.">
            <a:extLst>
              <a:ext uri="{FF2B5EF4-FFF2-40B4-BE49-F238E27FC236}">
                <a16:creationId xmlns:a16="http://schemas.microsoft.com/office/drawing/2014/main" id="{2D4FB0CC-F33A-E1D7-6FC9-60860DFEE1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6" y="3678195"/>
            <a:ext cx="973921" cy="2524314"/>
          </a:xfrm>
          <a:prstGeom prst="rect">
            <a:avLst/>
          </a:prstGeom>
        </p:spPr>
      </p:pic>
      <p:pic>
        <p:nvPicPr>
          <p:cNvPr id="11" name="Picture 10" descr="A cartoon of a person wearing a badge&#10;&#10;AI-generated content may be incorrect.">
            <a:extLst>
              <a:ext uri="{FF2B5EF4-FFF2-40B4-BE49-F238E27FC236}">
                <a16:creationId xmlns:a16="http://schemas.microsoft.com/office/drawing/2014/main" id="{3E2E44A1-CC3D-7AA5-CF37-9062F047A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31" y="197501"/>
            <a:ext cx="726060" cy="1928878"/>
          </a:xfrm>
          <a:prstGeom prst="rect">
            <a:avLst/>
          </a:prstGeom>
        </p:spPr>
      </p:pic>
      <p:pic>
        <p:nvPicPr>
          <p:cNvPr id="13" name="Picture 12" descr="A cartoon of a person&#10;&#10;AI-generated content may be incorrect.">
            <a:extLst>
              <a:ext uri="{FF2B5EF4-FFF2-40B4-BE49-F238E27FC236}">
                <a16:creationId xmlns:a16="http://schemas.microsoft.com/office/drawing/2014/main" id="{AE2D05A6-9279-CB54-008A-C3E848C1C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44" y="505555"/>
            <a:ext cx="791381" cy="2090500"/>
          </a:xfrm>
          <a:prstGeom prst="rect">
            <a:avLst/>
          </a:prstGeom>
        </p:spPr>
      </p:pic>
      <p:pic>
        <p:nvPicPr>
          <p:cNvPr id="15" name="Picture 14" descr="A cartoon of a person with hands in pockets&#10;&#10;AI-generated content may be incorrect.">
            <a:extLst>
              <a:ext uri="{FF2B5EF4-FFF2-40B4-BE49-F238E27FC236}">
                <a16:creationId xmlns:a16="http://schemas.microsoft.com/office/drawing/2014/main" id="{B8450A90-D177-84B9-A429-AB8C5EDAED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70" y="1000829"/>
            <a:ext cx="886452" cy="3000739"/>
          </a:xfrm>
          <a:prstGeom prst="rect">
            <a:avLst/>
          </a:prstGeom>
        </p:spPr>
      </p:pic>
      <p:pic>
        <p:nvPicPr>
          <p:cNvPr id="17" name="Picture 16" descr="A person wearing a blue shirt&#10;&#10;AI-generated content may be incorrect.">
            <a:extLst>
              <a:ext uri="{FF2B5EF4-FFF2-40B4-BE49-F238E27FC236}">
                <a16:creationId xmlns:a16="http://schemas.microsoft.com/office/drawing/2014/main" id="{843B38E2-9C53-D4F8-C128-25122BCD62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009" y="2197294"/>
            <a:ext cx="802235" cy="2380625"/>
          </a:xfrm>
          <a:prstGeom prst="rect">
            <a:avLst/>
          </a:prstGeom>
        </p:spPr>
      </p:pic>
      <p:pic>
        <p:nvPicPr>
          <p:cNvPr id="19" name="Picture 18" descr="A cartoon of a person wearing a badge&#10;&#10;AI-generated content may be incorrect.">
            <a:extLst>
              <a:ext uri="{FF2B5EF4-FFF2-40B4-BE49-F238E27FC236}">
                <a16:creationId xmlns:a16="http://schemas.microsoft.com/office/drawing/2014/main" id="{7A122000-1C35-A48E-DF04-59623CB0C3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958" y="3254741"/>
            <a:ext cx="914055" cy="264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62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NC AHPs Day 2023 presentation template NEW" id="{E4E8591F-C31A-FD4B-B3DF-8EA4FB77930D}" vid="{852B1CDD-8896-5F42-84D7-F650C4184D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NENC AHPs Day 2023 presentation template NEW</Template>
  <TotalTime>1716</TotalTime>
  <Words>75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NENC AHP Support Worker Webinars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service or team</dc:title>
  <dc:creator>Aitkins Christopher (RTR) South Tees NHS Foundation Trust</dc:creator>
  <cp:lastModifiedBy>GIBSON, Paul (NHS ENGLAND)</cp:lastModifiedBy>
  <cp:revision>63</cp:revision>
  <dcterms:created xsi:type="dcterms:W3CDTF">2023-09-13T14:08:55Z</dcterms:created>
  <dcterms:modified xsi:type="dcterms:W3CDTF">2025-09-08T10:59:30Z</dcterms:modified>
</cp:coreProperties>
</file>