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7F058-5F2E-63F5-950D-0F6FA2693D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905622-AD1C-3FBB-1134-301CA55AAC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CBCB0-85F6-E9E8-4B8C-3ACF9D562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B551E-CA4C-477B-820B-26B38F0B4128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449E85-AB71-943A-DA1E-FBCC33E8D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7F3BE6-2F14-69A0-E74B-8B88AB6A2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69619-2912-42B6-B639-F868CED8B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7254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A3977-20B9-A184-8DB3-7D4ED9151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0F294D-9890-7E02-1BFF-6BB3DFCB2E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C49021-3526-D861-2E83-9764DE2EB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B551E-CA4C-477B-820B-26B38F0B4128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A3FEB8-0865-544B-C63A-FCCF321C0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53A4E1-1EB3-2CE4-9379-C40FB57E4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69619-2912-42B6-B639-F868CED8B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626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7D1805-09F0-12D4-ADE1-FEAFBFC03A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BFE505-1CDB-4D68-7DD6-ACF1916E27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A16E63-0F2B-9C9A-EFD5-D9A0BF0F3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B551E-CA4C-477B-820B-26B38F0B4128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4A1DA-3961-FDC8-6F4B-EB5672C4F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2707E-9EE0-DC24-1644-B51EC24B4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69619-2912-42B6-B639-F868CED8B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8699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F3EA6-D307-1F12-3E48-50F18892B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D0AFB2-E8AA-F308-E365-73E6A00D0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3061B8-16CB-75E7-74C2-FCAE3539F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B551E-CA4C-477B-820B-26B38F0B4128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F0D168-0191-DF67-E55B-464640E42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FCB8C7-52AC-927A-6A8C-E6CB96937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69619-2912-42B6-B639-F868CED8B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595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343E7-D680-3CC6-4BEC-FBE0C8904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CA0CCA-EB73-907C-F7CF-63A5AE03BC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89145E-B06A-A352-1A5E-0754064F4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B551E-CA4C-477B-820B-26B38F0B4128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03A1DD-628B-4476-D941-661946397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3FBF46-87E3-BA49-B6B1-C97A800AB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69619-2912-42B6-B639-F868CED8B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4706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CB971-73EF-A6AB-D86B-085EAEB4F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11AF1B-41AA-AFE3-DA44-44C9A4A34C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D9CFF4-7B75-7B8C-EDBE-7A83A7BBC5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993736-EB10-4E94-21D4-C9EDB8144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B551E-CA4C-477B-820B-26B38F0B4128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D01EF1-F2FB-900C-76D3-3D089C2B4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F201F-4864-B837-B5A7-6DFFD625A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69619-2912-42B6-B639-F868CED8B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3D656-C38E-7F3B-0849-080B95D92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F3C88E-7F67-7FB7-C5CE-4858C0F9A1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2A38A7-68F2-C8D9-5A54-CEE1F3FF82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3324E8-4664-277F-0AA0-E5BA42181F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B09D21-CC3F-71F3-A78D-53DD1F35A8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6A1B81-18DF-3AF7-A1D0-A8F758397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B551E-CA4C-477B-820B-26B38F0B4128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A6EC7B-724A-410F-2362-9E2A27614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D8C655-5D6A-A6AC-F2F7-E48094153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69619-2912-42B6-B639-F868CED8B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6460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3F37D-8AD0-FBC1-4011-0114D22EC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150CD5-5830-4BF5-283E-BEB27AFAA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B551E-CA4C-477B-820B-26B38F0B4128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C0F00D-F6A3-9FCD-7DF8-DE976D054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84103D-2C5D-E002-9637-33F4F46FB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69619-2912-42B6-B639-F868CED8B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8149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330AAD-62D4-5FAC-ED19-CD8566E57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B551E-CA4C-477B-820B-26B38F0B4128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316722-A1D6-CE43-83D2-B813B4784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890452-577D-E01E-4670-7751FB33C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69619-2912-42B6-B639-F868CED8B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386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02284-AB4A-0569-5DBC-170F93155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AC208-8B2F-B981-C9A5-79AC5897D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0888E7-C0E8-B3F1-283C-96C7929755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1E0188-6248-ED86-30EE-3099102E7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B551E-CA4C-477B-820B-26B38F0B4128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30DAE5-C621-E16F-26E2-FEA5EDB7D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91DB11-F858-624F-17B1-06B5E5206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69619-2912-42B6-B639-F868CED8B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8970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4DB26-F27C-D660-30C0-1583B2ED9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029C99-3170-214D-A815-CC98C243E1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0FADBC-DA59-31C5-B5EB-55870CC090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156BC7-3F3B-17F3-B808-ED21EF4D2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B551E-CA4C-477B-820B-26B38F0B4128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04CCF8-8FAE-6ACE-31A2-50A4B3990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9DCF0C-7AB7-815C-C3EB-E616216CB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69619-2912-42B6-B639-F868CED8B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480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7611A5-2874-8710-1EDF-CCD8572D6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B6268B-4919-44C1-A607-C22478666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D3D030-0A06-858E-E260-53FEB7D63E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0B551E-CA4C-477B-820B-26B38F0B4128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607724-03DB-07B7-BC59-B36A8E3A2D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BF7927-1680-2EF4-5961-8C51776330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69619-2912-42B6-B639-F868CED8B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6675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>
            <a:extLst>
              <a:ext uri="{FF2B5EF4-FFF2-40B4-BE49-F238E27FC236}">
                <a16:creationId xmlns:a16="http://schemas.microsoft.com/office/drawing/2014/main" id="{4A44B0AA-022E-D860-FD08-62E8D5F43C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296" y="70244"/>
            <a:ext cx="7813407" cy="67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9011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FAC220EF3E4748BDB80F5C0C875E8F" ma:contentTypeVersion="20" ma:contentTypeDescription="Create a new document." ma:contentTypeScope="" ma:versionID="4297fdaa4e46f12a8a543bc7ac078e50">
  <xsd:schema xmlns:xsd="http://www.w3.org/2001/XMLSchema" xmlns:xs="http://www.w3.org/2001/XMLSchema" xmlns:p="http://schemas.microsoft.com/office/2006/metadata/properties" xmlns:ns1="http://schemas.microsoft.com/sharepoint/v3" xmlns:ns3="4f017709-b0b4-4689-a688-69e7d63adf01" xmlns:ns4="f1982826-dfae-45dc-b09e-5ccb7b1ebe7d" targetNamespace="http://schemas.microsoft.com/office/2006/metadata/properties" ma:root="true" ma:fieldsID="3ea2c5ddf63b3bcaac4adfec2b493397" ns1:_="" ns3:_="" ns4:_="">
    <xsd:import namespace="http://schemas.microsoft.com/sharepoint/v3"/>
    <xsd:import namespace="4f017709-b0b4-4689-a688-69e7d63adf01"/>
    <xsd:import namespace="f1982826-dfae-45dc-b09e-5ccb7b1ebe7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1:_ip_UnifiedCompliancePolicyProperties" minOccurs="0"/>
                <xsd:element ref="ns1:_ip_UnifiedCompliancePolicyUIAc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017709-b0b4-4689-a688-69e7d63adf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4" nillable="true" ma:displayName="_activity" ma:hidden="true" ma:internalName="_activity">
      <xsd:simpleType>
        <xsd:restriction base="dms:Note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6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982826-dfae-45dc-b09e-5ccb7b1ebe7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activity xmlns="4f017709-b0b4-4689-a688-69e7d63adf01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061C25ED-FA81-42C9-A485-053B559E58C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D13DDC9-6638-4886-B7D9-D055E1168D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f017709-b0b4-4689-a688-69e7d63adf01"/>
    <ds:schemaRef ds:uri="f1982826-dfae-45dc-b09e-5ccb7b1ebe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37B7C3B-09E4-4118-8412-7DCBF245D9AD}">
  <ds:schemaRefs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4f017709-b0b4-4689-a688-69e7d63adf01"/>
    <ds:schemaRef ds:uri="f1982826-dfae-45dc-b09e-5ccb7b1ebe7d"/>
    <ds:schemaRef ds:uri="http://schemas.microsoft.com/sharepoint/v3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Northern Lincolnshire and Goole NHS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SOMERS, Keiley (NORTHERN LINCOLNSHIRE AND GOOLE NHS FOUNDATION TRUST)</dc:creator>
  <cp:lastModifiedBy>SOMERS, Keiley (NHS HUMBER AND NORTH YORKSHIRE INTEGRATED CARE BOARD)</cp:lastModifiedBy>
  <cp:revision>1</cp:revision>
  <dcterms:created xsi:type="dcterms:W3CDTF">2024-07-24T15:50:15Z</dcterms:created>
  <dcterms:modified xsi:type="dcterms:W3CDTF">2025-09-02T07:57:20Z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0x010100E1FAC220EF3E4748BDB80F5C0C875E8F</vt:lpwstr>
  </property>
</Properties>
</file>