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192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97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7AF08C-54D4-4F54-80C0-7A1DE1A9479F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72EE6-94A7-4958-AC35-359E83087F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1776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Standard title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4EC7EF-95E1-3D44-A982-BC7A3E9C617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5756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394A7-E566-3E68-4F22-687018BF42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4CB07F-E450-5D7C-187D-08CA538ECF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2C805A-E281-E884-E345-CF27F6EAA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0D028-C1DE-496F-A7E4-BDFC04E7DC5A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DF4596-9AE7-E407-435C-42E941778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ABD044-552B-E90C-08D8-2AB7A4ABC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4448C-E032-4ACE-ADE1-B391E4AAB5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1075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74D17-EFF9-691A-5151-D3ECE25B1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B10746-4766-694A-6275-5270E87CE3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5A27BA-37DB-3D07-A229-5E21D8FA9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0D028-C1DE-496F-A7E4-BDFC04E7DC5A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57DF3A-4B94-60E6-E079-F58804B74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48DB60-1C99-13F7-DE21-979CA32BB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4448C-E032-4ACE-ADE1-B391E4AAB5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8119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5A5E641-6750-A177-82D9-6A14C25914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2DD94C-1781-DBBE-BC4C-C228130F18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ADF663-B21E-B002-D838-D2374034B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0D028-C1DE-496F-A7E4-BDFC04E7DC5A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3B721B-FC6F-D2EE-445B-D8DACF9C9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BF38C4-0C95-509C-D934-56388D47B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4448C-E032-4ACE-ADE1-B391E4AAB5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30382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ront title slide">
    <p:bg>
      <p:bgPr>
        <a:solidFill>
          <a:srgbClr val="F6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598E9D71-498A-0294-DB92-FA8A45963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30720" y="-508517"/>
            <a:ext cx="11319578" cy="80056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CD054BE-B63C-B248-A010-D04767679C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1002268"/>
            <a:ext cx="4643853" cy="250769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defRPr sz="5400" b="1" spc="-30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B3AB80-4EA2-FC4A-9654-92EF4DFF45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2000" y="3600000"/>
            <a:ext cx="7973051" cy="102496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80857E-40D1-074A-8CBC-E3E38E695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002280" cy="365125"/>
          </a:xfrm>
          <a:prstGeom prst="rect">
            <a:avLst/>
          </a:prstGeom>
        </p:spPr>
        <p:txBody>
          <a:bodyPr/>
          <a:lstStyle/>
          <a:p>
            <a:fld id="{B8B67EA4-DCE3-FB49-A794-A4595EF638BC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1DEB39-6B31-D948-AF21-75D8DF423B1B}"/>
              </a:ext>
            </a:extLst>
          </p:cNvPr>
          <p:cNvSpPr txBox="1"/>
          <p:nvPr userDrawn="1"/>
        </p:nvSpPr>
        <p:spPr>
          <a:xfrm>
            <a:off x="3225114" y="601774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8E63D1E-5669-124C-90CA-03B13A7D7A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2000" y="5760000"/>
            <a:ext cx="6259513" cy="48895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357188" indent="0">
              <a:buNone/>
              <a:defRPr>
                <a:solidFill>
                  <a:schemeClr val="accent2"/>
                </a:solidFill>
              </a:defRPr>
            </a:lvl2pPr>
            <a:lvl3pPr marL="714375" indent="0">
              <a:buNone/>
              <a:defRPr>
                <a:solidFill>
                  <a:schemeClr val="accent2"/>
                </a:solidFill>
              </a:defRPr>
            </a:lvl3pPr>
            <a:lvl4pPr marL="1081087" indent="0">
              <a:buNone/>
              <a:defRPr>
                <a:solidFill>
                  <a:schemeClr val="accent2"/>
                </a:solidFill>
              </a:defRPr>
            </a:lvl4pPr>
            <a:lvl5pPr marL="1438275" indent="0">
              <a:buNone/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F2A1D7-0D87-D844-942F-FEAD20579184}"/>
              </a:ext>
            </a:extLst>
          </p:cNvPr>
          <p:cNvSpPr txBox="1"/>
          <p:nvPr userDrawn="1"/>
        </p:nvSpPr>
        <p:spPr>
          <a:xfrm>
            <a:off x="9233452" y="5486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28D04FEF-6120-D9DF-6018-2393FD137B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51045" y="364425"/>
            <a:ext cx="1208955" cy="979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097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E2635-FC7F-9D63-9086-A625C5716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B50A1E-DF24-2D02-0F6F-408027A48F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7445F5-7A7D-95D3-0BEB-35680BA9A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0D028-C1DE-496F-A7E4-BDFC04E7DC5A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872160-B4B9-80A5-0DAF-14E44E1E4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9F2D58-4358-D7D7-4500-27FC7DF77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4448C-E032-4ACE-ADE1-B391E4AAB5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9801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035D0-2355-1BAD-C7D6-E0B8355EA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BA54A9-E641-80AB-20FE-C36B3143CF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EAEFA1-FA7F-1326-C0C5-C7AD62392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0D028-C1DE-496F-A7E4-BDFC04E7DC5A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F7DD36-E9C5-F45A-87A0-4BB94739D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FB7137-B6A7-3E7F-ACEB-CDC247074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4448C-E032-4ACE-ADE1-B391E4AAB5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3898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634C0-4995-26BA-6D07-2D2887899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913193-52B7-F270-8F55-25324C61C1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6D87FA-3458-22BB-B195-EC7ED7448E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420F57-62FC-261E-1B8E-EEECAA686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0D028-C1DE-496F-A7E4-BDFC04E7DC5A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35EF66-7DEF-9409-3DC5-7AE944DC1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BDC487-C5B8-5FEC-10DC-D98CAC76F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4448C-E032-4ACE-ADE1-B391E4AAB5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384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08617-D3D9-3962-2C89-8F6A82B28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C305C1-377E-4835-4419-08392F29B5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4E6EEA-F8FB-ED9D-5ECB-ECF735105D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A60383-4AD3-66D6-0EF5-435BF2504D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DF254E-8AA8-409F-6AD5-6C23B5B001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89AB95-C4F3-ACB4-D120-F07F5962F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0D028-C1DE-496F-A7E4-BDFC04E7DC5A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4F3694-85D4-E61A-16A1-21EF53279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70464A-B903-8281-4BFA-C1AAF91F1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4448C-E032-4ACE-ADE1-B391E4AAB5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5139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95FE6-B8A8-D418-5AB7-3C41D23FA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4E8B2E-9AFE-FEB5-C227-C499DEB84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0D028-C1DE-496F-A7E4-BDFC04E7DC5A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058511-59EE-D0DC-1017-3F4F9DCF3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3C161B-A081-7590-2242-3F125E8CA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4448C-E032-4ACE-ADE1-B391E4AAB5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70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7F6F78-8A15-188A-DCEE-F5DF9DEAF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0D028-C1DE-496F-A7E4-BDFC04E7DC5A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B803D5-D1DA-6831-1E5C-CAB776639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4CEA2F-FAD1-12FA-0754-6F9158564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4448C-E032-4ACE-ADE1-B391E4AAB5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3864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995EB-0274-4ACC-31A3-E7F1DC032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0112AA-D84B-0F37-C302-269D8D6169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E36447-3376-77A9-AF2B-0079237149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761B59-2F67-BB9E-E5FB-6ED975212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0D028-C1DE-496F-A7E4-BDFC04E7DC5A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2602FA-7BC0-E9E7-26B6-72CA4911A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7A5D17-4694-53D3-822B-CCA82A83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4448C-E032-4ACE-ADE1-B391E4AAB5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704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465D9-0FFC-20E4-1D8B-4C9FF20EE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90FF48-6229-FD4A-BEBF-F384C417C6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C613C3-C8D5-D2A5-BD45-95A085305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160664-90BE-1537-AB8D-43BC8CF6F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0D028-C1DE-496F-A7E4-BDFC04E7DC5A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08EE95-69BE-12C7-FF03-A6CF3A81D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7CB0AC-3F13-BD4E-AF3A-B90EAAB0E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4448C-E032-4ACE-ADE1-B391E4AAB5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2652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BE161E-80E2-1530-6D08-73B37A67C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C58FE0-7322-F109-BE30-44EC6B51FB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30D312-B574-4D0E-557F-7E6DB3F7FA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C0D028-C1DE-496F-A7E4-BDFC04E7DC5A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35AC4C-0978-8EAF-2C94-99942CD320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88E2C-FE09-9527-CAD7-2CA9BA4DB9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F4448C-E032-4ACE-ADE1-B391E4AAB5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8437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499A9-ADAE-F54A-B49E-F294E7BCE9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2000" y="333375"/>
            <a:ext cx="6397425" cy="2496000"/>
          </a:xfrm>
        </p:spPr>
        <p:txBody>
          <a:bodyPr/>
          <a:lstStyle/>
          <a:p>
            <a:r>
              <a:rPr lang="en-GB" sz="4800" dirty="0"/>
              <a:t>Support Worker Celebration Event!</a:t>
            </a:r>
            <a:br>
              <a:rPr lang="en-GB" sz="4800" dirty="0"/>
            </a:br>
            <a:r>
              <a:rPr lang="en-GB" sz="2800" dirty="0"/>
              <a:t>Friday 14</a:t>
            </a:r>
            <a:r>
              <a:rPr lang="en-GB" sz="2800" baseline="30000" dirty="0"/>
              <a:t>th</a:t>
            </a:r>
            <a:r>
              <a:rPr lang="en-GB" sz="2800" dirty="0"/>
              <a:t> November 2025 </a:t>
            </a:r>
            <a:br>
              <a:rPr lang="en-GB" sz="2800" dirty="0"/>
            </a:br>
            <a:r>
              <a:rPr lang="en-GB" sz="2800" dirty="0"/>
              <a:t>10:30-11:30 on MS Teams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B96998-8BA0-CF4D-B57F-DEBCAD1141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2000" y="3214687"/>
            <a:ext cx="5411222" cy="2083383"/>
          </a:xfrm>
        </p:spPr>
        <p:txBody>
          <a:bodyPr vert="horz" lIns="0" tIns="0" rIns="0" bIns="0" rtlCol="0" anchor="t">
            <a:normAutofit fontScale="92500" lnSpcReduction="10000"/>
          </a:bodyPr>
          <a:lstStyle/>
          <a:p>
            <a:r>
              <a:rPr lang="en-GB" sz="2400" dirty="0"/>
              <a:t>Join us for a virtual event recognising and celebrating our fantastic Support Worker workforce.</a:t>
            </a:r>
          </a:p>
          <a:p>
            <a:r>
              <a:rPr lang="en-GB" sz="2400" dirty="0"/>
              <a:t>We will be joined by workforce Chiefs and Directors as well as hearing from Support Workers themselves about their inspiring career journeys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4F63B5F-2944-6B41-9332-74DB2CCA6F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2000" y="5760000"/>
            <a:ext cx="6259513" cy="592674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GB" dirty="0"/>
              <a:t>Presented by:</a:t>
            </a:r>
          </a:p>
          <a:p>
            <a:pPr>
              <a:lnSpc>
                <a:spcPct val="120000"/>
              </a:lnSpc>
            </a:pPr>
            <a:r>
              <a:rPr lang="en-GB" b="1" dirty="0"/>
              <a:t>Entry Careers Programme Team – NHS England</a:t>
            </a:r>
          </a:p>
        </p:txBody>
      </p:sp>
    </p:spTree>
    <p:extLst>
      <p:ext uri="{BB962C8B-B14F-4D97-AF65-F5344CB8AC3E}">
        <p14:creationId xmlns:p14="http://schemas.microsoft.com/office/powerpoint/2010/main" val="3830231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34529b22-9c2a-4e09-a628-af977dc6aa72">
      <Terms xmlns="http://schemas.microsoft.com/office/infopath/2007/PartnerControls"/>
    </lcf76f155ced4ddcb4097134ff3c332f>
    <TaxCatchAll xmlns="0c461bd9-181a-4c87-8042-6445aef70546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6E2C894A16D2439391D2DBC6D32D66" ma:contentTypeVersion="14" ma:contentTypeDescription="Create a new document." ma:contentTypeScope="" ma:versionID="c1d8f2ee1706e024547e6622451bb663">
  <xsd:schema xmlns:xsd="http://www.w3.org/2001/XMLSchema" xmlns:xs="http://www.w3.org/2001/XMLSchema" xmlns:p="http://schemas.microsoft.com/office/2006/metadata/properties" xmlns:ns1="http://schemas.microsoft.com/sharepoint/v3" xmlns:ns2="34529b22-9c2a-4e09-a628-af977dc6aa72" xmlns:ns3="0c461bd9-181a-4c87-8042-6445aef70546" targetNamespace="http://schemas.microsoft.com/office/2006/metadata/properties" ma:root="true" ma:fieldsID="9c3c5c709a35719696b26163b474d839" ns1:_="" ns2:_="" ns3:_="">
    <xsd:import namespace="http://schemas.microsoft.com/sharepoint/v3"/>
    <xsd:import namespace="34529b22-9c2a-4e09-a628-af977dc6aa72"/>
    <xsd:import namespace="0c461bd9-181a-4c87-8042-6445aef705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1:_ip_UnifiedCompliancePolicyProperties" minOccurs="0"/>
                <xsd:element ref="ns1:_ip_UnifiedCompliancePolicyUIAc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529b22-9c2a-4e09-a628-af977dc6aa7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c8d5fda-b97d-42c6-97e2-f76465e161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461bd9-181a-4c87-8042-6445aef70546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9dacbc9b-4b5b-4ac9-b4dc-373b1f77f689}" ma:internalName="TaxCatchAll" ma:showField="CatchAllData" ma:web="0c461bd9-181a-4c87-8042-6445aef7054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D6BB33E-4B0F-4740-BF83-7DAFB3E63B0F}">
  <ds:schemaRefs>
    <ds:schemaRef ds:uri="0c461bd9-181a-4c87-8042-6445aef70546"/>
    <ds:schemaRef ds:uri="34529b22-9c2a-4e09-a628-af977dc6aa72"/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641BD07F-FC65-4C6C-9A2E-B1D5654AE96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504EB5C-74A1-4BCF-91E8-8E750C04D02D}">
  <ds:schemaRefs>
    <ds:schemaRef ds:uri="0c461bd9-181a-4c87-8042-6445aef70546"/>
    <ds:schemaRef ds:uri="34529b22-9c2a-4e09-a628-af977dc6aa7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66</Words>
  <Application>Microsoft Office PowerPoint</Application>
  <PresentationFormat>Widescreen</PresentationFormat>
  <Paragraphs>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Support Worker Celebration Event! Friday 14th November 2025  10:30-11:30 on MS Teams</vt:lpstr>
    </vt:vector>
  </TitlesOfParts>
  <Company>NHS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JAFFREY, Sakina (NHS ENGLAND - X24)</dc:creator>
  <cp:lastModifiedBy>PODMORE, Helen (NHS ENGLAND)</cp:lastModifiedBy>
  <cp:revision>4</cp:revision>
  <dcterms:created xsi:type="dcterms:W3CDTF">2025-01-15T13:58:32Z</dcterms:created>
  <dcterms:modified xsi:type="dcterms:W3CDTF">2025-09-12T14:26:54Z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0x010100806E2C894A16D2439391D2DBC6D32D66</vt:lpwstr>
  </property>
  <property fmtid="{D5CDD505-2E9C-101B-9397-08002B2CF9AE}" pid="3" name="MediaServiceImageTags">
    <vt:lpwstr/>
  </property>
</Properties>
</file>