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xt Only (Multiple Headings)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a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act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929190" y="1571618"/>
            <a:ext cx="4000528" cy="27283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Тел</a:t>
            </a:r>
            <a:r>
              <a:rPr lang="ru-RU" sz="2000" b="1" dirty="0" smtClean="0"/>
              <a:t>. </a:t>
            </a:r>
            <a:r>
              <a:rPr lang="ru-RU" sz="2000" b="1" dirty="0" smtClean="0"/>
              <a:t>89198481055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Кабинет № 10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Дни </a:t>
            </a:r>
            <a:r>
              <a:rPr lang="ru-RU" sz="2000" b="1" dirty="0" smtClean="0"/>
              <a:t>приёма: </a:t>
            </a:r>
          </a:p>
          <a:p>
            <a:pPr>
              <a:buNone/>
            </a:pPr>
            <a:r>
              <a:rPr lang="ru-RU" sz="2000" b="1" dirty="0" smtClean="0"/>
              <a:t>Понедельник: с 9.00 – 10.00ч</a:t>
            </a:r>
          </a:p>
          <a:p>
            <a:pPr>
              <a:buNone/>
            </a:pPr>
            <a:r>
              <a:rPr lang="ru-RU" sz="2000" b="1" dirty="0" smtClean="0"/>
              <a:t>Вторник 13.00 – 15.00 ч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o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728" y="1714494"/>
            <a:ext cx="5686436" cy="25146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Меня </a:t>
            </a:r>
            <a:r>
              <a:rPr lang="ru-RU" dirty="0" smtClean="0"/>
              <a:t>зовут </a:t>
            </a:r>
            <a:r>
              <a:rPr lang="ru-RU" i="1" dirty="0" err="1" smtClean="0"/>
              <a:t>Муртазина</a:t>
            </a:r>
            <a:r>
              <a:rPr lang="ru-RU" i="1" dirty="0" smtClean="0"/>
              <a:t> </a:t>
            </a:r>
            <a:r>
              <a:rPr lang="ru-RU" i="1" dirty="0" err="1" smtClean="0"/>
              <a:t>Жания</a:t>
            </a:r>
            <a:r>
              <a:rPr lang="ru-RU" i="1" dirty="0" smtClean="0"/>
              <a:t> </a:t>
            </a:r>
            <a:r>
              <a:rPr lang="ru-RU" i="1" dirty="0" err="1" smtClean="0"/>
              <a:t>Болатовна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Я </a:t>
            </a:r>
            <a:r>
              <a:rPr lang="ru-RU" dirty="0" smtClean="0"/>
              <a:t>педагог-психолог</a:t>
            </a:r>
            <a:r>
              <a:rPr lang="ru-RU" dirty="0"/>
              <a:t> </a:t>
            </a:r>
            <a:r>
              <a:rPr lang="ru-RU" dirty="0" smtClean="0"/>
              <a:t>в МДОАУ № 104 «Золотая Рыбка» </a:t>
            </a:r>
            <a:r>
              <a:rPr lang="ru-RU" dirty="0" err="1" smtClean="0"/>
              <a:t>г.Орска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xt 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xt Only (Multiple Heading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ноцветная Нарисованная От Руки Репетитор Английского Языка Маркетинговая Презента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a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36</Words>
  <Application>Microsoft Office PowerPoint</Application>
  <PresentationFormat>Экран (16:9)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79510359418</cp:lastModifiedBy>
  <cp:revision>2</cp:revision>
  <dcterms:created xsi:type="dcterms:W3CDTF">2021-08-10T08:01:50Z</dcterms:created>
  <dcterms:modified xsi:type="dcterms:W3CDTF">2024-01-16T10:45:53Z</dcterms:modified>
</cp:coreProperties>
</file>