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689" r:id="rId2"/>
    <p:sldId id="691" r:id="rId3"/>
  </p:sldIdLst>
  <p:sldSz cx="9144000" cy="5143500" type="screen16x9"/>
  <p:notesSz cx="6858000" cy="9144000"/>
  <p:defaultTextStyle>
    <a:defPPr>
      <a:defRPr lang="en-US"/>
    </a:defPPr>
    <a:lvl1pPr marL="0" lvl="0" indent="0" algn="l" defTabSz="357505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charset="0"/>
        <a:ea typeface="+mn-ea"/>
        <a:cs typeface="+mn-cs"/>
      </a:defRPr>
    </a:lvl1pPr>
    <a:lvl2pPr marL="357505" lvl="1" indent="99695" algn="l" defTabSz="357505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charset="0"/>
        <a:ea typeface="+mn-ea"/>
        <a:cs typeface="+mn-cs"/>
      </a:defRPr>
    </a:lvl2pPr>
    <a:lvl3pPr marL="714375" lvl="2" indent="200025" algn="l" defTabSz="357505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charset="0"/>
        <a:ea typeface="+mn-ea"/>
        <a:cs typeface="+mn-cs"/>
      </a:defRPr>
    </a:lvl3pPr>
    <a:lvl4pPr marL="1073150" lvl="3" indent="298450" algn="l" defTabSz="357505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charset="0"/>
        <a:ea typeface="+mn-ea"/>
        <a:cs typeface="+mn-cs"/>
      </a:defRPr>
    </a:lvl4pPr>
    <a:lvl5pPr marL="1430655" lvl="4" indent="398145" algn="l" defTabSz="357505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charset="0"/>
        <a:ea typeface="+mn-ea"/>
        <a:cs typeface="+mn-cs"/>
      </a:defRPr>
    </a:lvl5pPr>
    <a:lvl6pPr marL="2286000" lvl="5" indent="398145" algn="l" defTabSz="357505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charset="0"/>
        <a:ea typeface="+mn-ea"/>
        <a:cs typeface="+mn-cs"/>
      </a:defRPr>
    </a:lvl6pPr>
    <a:lvl7pPr marL="2743200" lvl="6" indent="398145" algn="l" defTabSz="357505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charset="0"/>
        <a:ea typeface="+mn-ea"/>
        <a:cs typeface="+mn-cs"/>
      </a:defRPr>
    </a:lvl7pPr>
    <a:lvl8pPr marL="3200400" lvl="7" indent="398145" algn="l" defTabSz="357505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charset="0"/>
        <a:ea typeface="+mn-ea"/>
        <a:cs typeface="+mn-cs"/>
      </a:defRPr>
    </a:lvl8pPr>
    <a:lvl9pPr marL="3657600" lvl="8" indent="398145" algn="l" defTabSz="357505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AB5BF810-B7D2-41A3-9445-28626254DE1E}">
          <p14:sldIdLst>
            <p14:sldId id="689"/>
            <p14:sldId id="69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hiddenSlides="1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6489"/>
    <a:srgbClr val="3A96A8"/>
    <a:srgbClr val="76C0A5"/>
    <a:srgbClr val="3AA4C7"/>
    <a:srgbClr val="D875B7"/>
    <a:srgbClr val="348888"/>
    <a:srgbClr val="3EA2A3"/>
    <a:srgbClr val="2C7071"/>
    <a:srgbClr val="EBF7FF"/>
    <a:srgbClr val="EDFE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88447"/>
  </p:normalViewPr>
  <p:slideViewPr>
    <p:cSldViewPr snapToGrid="0" snapToObjects="1" showGuides="1">
      <p:cViewPr varScale="1">
        <p:scale>
          <a:sx n="112" d="100"/>
          <a:sy n="112" d="100"/>
        </p:scale>
        <p:origin x="336" y="72"/>
      </p:cViewPr>
      <p:guideLst>
        <p:guide orient="horz" pos="1620"/>
        <p:guide pos="2880"/>
      </p:guideLst>
    </p:cSldViewPr>
  </p:slideViewPr>
  <p:notesTextViewPr>
    <p:cViewPr>
      <p:scale>
        <a:sx n="50" d="100"/>
        <a:sy n="50" d="100"/>
      </p:scale>
      <p:origin x="0" y="0"/>
    </p:cViewPr>
  </p:notesTextViewPr>
  <p:sorterViewPr showFormatting="0">
    <p:cViewPr>
      <p:scale>
        <a:sx n="89" d="100"/>
        <a:sy n="89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/>
            <a:endParaRPr lang="ru-RU" altLang="ru-RU" sz="120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algn="r"/>
            <a:fld id="{BB962C8B-B14F-4D97-AF65-F5344CB8AC3E}" type="datetimeFigureOut">
              <a:rPr lang="ru-RU" altLang="ru-RU" sz="1200"/>
              <a:t>26.07.2024</a:t>
            </a:fld>
            <a:endParaRPr lang="ru-RU" altLang="ru-RU" sz="120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/>
          <a:p>
            <a:pPr lvl="0"/>
            <a:endParaRPr lang="ru-RU" altLang="ru-RU" sz="120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/>
          <a:p>
            <a:pPr lvl="0" algn="r"/>
            <a:fld id="{9A0DB2DC-4C9A-4742-B13C-FB6460FD3503}" type="slidenum">
              <a:rPr lang="ru-RU" altLang="ru-RU" sz="1200"/>
              <a:t>‹#›</a:t>
            </a:fld>
            <a:endParaRPr lang="ru-RU" altLang="ru-RU" sz="120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/>
            <a:endParaRPr lang="ru-RU" altLang="ru-RU" sz="120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algn="r"/>
            <a:fld id="{BB962C8B-B14F-4D97-AF65-F5344CB8AC3E}" type="datetimeFigureOut">
              <a:rPr lang="ru-RU" altLang="ru-RU" sz="1200"/>
              <a:t>26.07.2024</a:t>
            </a:fld>
            <a:endParaRPr lang="ru-RU" altLang="ru-RU" sz="120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ru-RU" sz="9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/>
          <a:p>
            <a:pPr lvl="0"/>
            <a:endParaRPr lang="ru-RU" altLang="ru-RU" sz="120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/>
          <a:p>
            <a:pPr lvl="0" algn="r"/>
            <a:fld id="{9A0DB2DC-4C9A-4742-B13C-FB6460FD3503}" type="slidenum">
              <a:rPr lang="ru-RU" altLang="ru-RU" sz="1200"/>
              <a:t>‹#›</a:t>
            </a:fld>
            <a:endParaRPr lang="ru-RU" altLang="ru-RU" sz="12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+mn-lt"/>
        <a:ea typeface="Arial" panose="020B0604020202020204" pitchFamily="34" charset="0"/>
        <a:cs typeface="Arial" panose="020B0604020202020204" pitchFamily="34" charset="0"/>
      </a:defRPr>
    </a:lvl1pPr>
    <a:lvl2pPr marL="357505" algn="l" rtl="0" eaLnBrk="0" fontAlgn="base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+mn-lt"/>
        <a:ea typeface="Arial" panose="020B0604020202020204" pitchFamily="34" charset="0"/>
        <a:cs typeface="Arial" panose="020B0604020202020204" pitchFamily="34" charset="0"/>
      </a:defRPr>
    </a:lvl2pPr>
    <a:lvl3pPr marL="714375" algn="l" rtl="0" eaLnBrk="0" fontAlgn="base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+mn-lt"/>
        <a:ea typeface="Arial" panose="020B0604020202020204" pitchFamily="34" charset="0"/>
        <a:cs typeface="Arial" panose="020B0604020202020204" pitchFamily="34" charset="0"/>
      </a:defRPr>
    </a:lvl3pPr>
    <a:lvl4pPr marL="1073150" algn="l" rtl="0" eaLnBrk="0" fontAlgn="base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+mn-lt"/>
        <a:ea typeface="Arial" panose="020B0604020202020204" pitchFamily="34" charset="0"/>
        <a:cs typeface="Arial" panose="020B0604020202020204" pitchFamily="34" charset="0"/>
      </a:defRPr>
    </a:lvl4pPr>
    <a:lvl5pPr marL="1430655" algn="l" rtl="0" eaLnBrk="0" fontAlgn="base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+mn-lt"/>
        <a:ea typeface="Arial" panose="020B0604020202020204" pitchFamily="34" charset="0"/>
        <a:cs typeface="Arial" panose="020B0604020202020204" pitchFamily="34" charset="0"/>
      </a:defRPr>
    </a:lvl5pPr>
    <a:lvl6pPr marL="1789430" algn="l" defTabSz="715645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147570" algn="l" defTabSz="715645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505075" algn="l" defTabSz="715645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863215" algn="l" defTabSz="715645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41772"/>
            <a:ext cx="7772400" cy="1790700"/>
          </a:xfrm>
        </p:spPr>
        <p:txBody>
          <a:bodyPr anchor="b"/>
          <a:lstStyle>
            <a:lvl1pPr algn="ctr">
              <a:defRPr sz="5200"/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9"/>
            <a:ext cx="6858000" cy="1241822"/>
          </a:xfrm>
        </p:spPr>
        <p:txBody>
          <a:bodyPr/>
          <a:lstStyle>
            <a:lvl1pPr marL="0" indent="0" algn="ctr">
              <a:buNone/>
              <a:defRPr sz="2100"/>
            </a:lvl1pPr>
            <a:lvl2pPr marL="394335" indent="0" algn="ctr">
              <a:buNone/>
              <a:defRPr sz="1700"/>
            </a:lvl2pPr>
            <a:lvl3pPr marL="789305" indent="0" algn="ctr">
              <a:buNone/>
              <a:defRPr sz="1600"/>
            </a:lvl3pPr>
            <a:lvl4pPr marL="1183640" indent="0" algn="ctr">
              <a:buNone/>
              <a:defRPr sz="1400"/>
            </a:lvl4pPr>
            <a:lvl5pPr marL="1577975" indent="0" algn="ctr">
              <a:buNone/>
              <a:defRPr sz="1400"/>
            </a:lvl5pPr>
            <a:lvl6pPr marL="1972310" indent="0" algn="ctr">
              <a:buNone/>
              <a:defRPr sz="1400"/>
            </a:lvl6pPr>
            <a:lvl7pPr marL="2367280" indent="0" algn="ctr">
              <a:buNone/>
              <a:defRPr sz="1400"/>
            </a:lvl7pPr>
            <a:lvl8pPr marL="2761615" indent="0" algn="ctr">
              <a:buNone/>
              <a:defRPr sz="1400"/>
            </a:lvl8pPr>
            <a:lvl9pPr marL="3155950" indent="0" algn="ctr">
              <a:buNone/>
              <a:defRPr sz="14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fld id="{BB962C8B-B14F-4D97-AF65-F5344CB8AC3E}" type="datetimeFigureOut">
              <a:rPr lang="ru-RU" altLang="ru-RU">
                <a:latin typeface="Calibri" panose="020F0502020204030204" charset="0"/>
              </a:rPr>
              <a:t>26.07.2024</a:t>
            </a:fld>
            <a:endParaRPr lang="ru-RU" altLang="ru-RU">
              <a:latin typeface="Calibri" panose="020F0502020204030204" charset="0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ru-RU" altLang="ru-RU">
              <a:latin typeface="Calibri" panose="020F0502020204030204" charset="0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ru-RU" altLang="ru-RU">
                <a:latin typeface="Calibri" panose="020F0502020204030204" charset="0"/>
              </a:rPr>
              <a:t>‹#›</a:t>
            </a:fld>
            <a:endParaRPr lang="ru-RU" altLang="ru-RU">
              <a:latin typeface="Calibri" panose="020F050202020403020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ru-RU" dirty="0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fld id="{BB962C8B-B14F-4D97-AF65-F5344CB8AC3E}" type="datetimeFigureOut">
              <a:rPr lang="ru-RU" altLang="ru-RU">
                <a:latin typeface="Calibri" panose="020F0502020204030204" charset="0"/>
              </a:rPr>
              <a:t>26.07.2024</a:t>
            </a:fld>
            <a:endParaRPr lang="ru-RU" altLang="ru-RU">
              <a:latin typeface="Calibri" panose="020F0502020204030204" charset="0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ru-RU" altLang="ru-RU">
              <a:latin typeface="Calibri" panose="020F0502020204030204" charset="0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ru-RU" altLang="ru-RU">
                <a:latin typeface="Calibri" panose="020F0502020204030204" charset="0"/>
              </a:rPr>
              <a:t>‹#›</a:t>
            </a:fld>
            <a:endParaRPr lang="ru-RU" altLang="ru-RU">
              <a:latin typeface="Calibri" panose="020F050202020403020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5"/>
            <a:ext cx="1971675" cy="4358878"/>
          </a:xfrm>
        </p:spPr>
        <p:txBody>
          <a:bodyPr vert="eaVert"/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628651" y="273845"/>
            <a:ext cx="5800725" cy="4358878"/>
          </a:xfrm>
        </p:spPr>
        <p:txBody>
          <a:bodyPr vert="eaVert"/>
          <a:lstStyle/>
          <a:p>
            <a:pPr lvl="0"/>
            <a:r>
              <a:rPr lang="ru-RU" dirty="0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fld id="{BB962C8B-B14F-4D97-AF65-F5344CB8AC3E}" type="datetimeFigureOut">
              <a:rPr lang="ru-RU" altLang="ru-RU">
                <a:latin typeface="Calibri" panose="020F0502020204030204" charset="0"/>
              </a:rPr>
              <a:t>26.07.2024</a:t>
            </a:fld>
            <a:endParaRPr lang="ru-RU" altLang="ru-RU">
              <a:latin typeface="Calibri" panose="020F0502020204030204" charset="0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ru-RU" altLang="ru-RU">
              <a:latin typeface="Calibri" panose="020F0502020204030204" charset="0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ru-RU" altLang="ru-RU">
                <a:latin typeface="Calibri" panose="020F0502020204030204" charset="0"/>
              </a:rPr>
              <a:t>‹#›</a:t>
            </a:fld>
            <a:endParaRPr lang="ru-RU" altLang="ru-RU">
              <a:latin typeface="Calibri" panose="020F050202020403020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50-50 Правый фото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Рисунок 4"/>
          <p:cNvSpPr>
            <a:spLocks noGrp="1"/>
          </p:cNvSpPr>
          <p:nvPr>
            <p:ph type="pic" sz="quarter" idx="10" hasCustomPrompt="1"/>
          </p:nvPr>
        </p:nvSpPr>
        <p:spPr bwMode="ltGray">
          <a:xfrm>
            <a:off x="4596978" y="0"/>
            <a:ext cx="4547022" cy="5142075"/>
          </a:xfrm>
          <a:blipFill>
            <a:blip r:embed="rId2"/>
            <a:srcRect/>
            <a:stretch>
              <a:fillRect/>
            </a:stretch>
          </a:blipFill>
        </p:spPr>
        <p:txBody>
          <a:bodyPr tIns="548640" rtlCol="0" anchor="ctr" anchorCtr="0">
            <a:noAutofit/>
          </a:bodyPr>
          <a:lstStyle>
            <a:lvl1pPr marL="0" indent="0" algn="ctr">
              <a:buNone/>
              <a:defRPr sz="2700" b="1" cap="none" baseline="0">
                <a:solidFill>
                  <a:srgbClr val="FFC000"/>
                </a:solidFill>
                <a:latin typeface="+mn-lt"/>
              </a:defRPr>
            </a:lvl1pPr>
          </a:lstStyle>
          <a:p>
            <a:pPr rtl="0"/>
            <a:r>
              <a:rPr lang="ru-RU" noProof="1"/>
              <a:t>Щелкните значок, чтобы добавить изображение</a:t>
            </a:r>
          </a:p>
        </p:txBody>
      </p:sp>
      <p:sp>
        <p:nvSpPr>
          <p:cNvPr id="4" name="Номер слайда 5"/>
          <p:cNvSpPr>
            <a:spLocks noGrp="1"/>
          </p:cNvSpPr>
          <p:nvPr>
            <p:ph type="sldNum" sz="quarter" idx="4"/>
          </p:nvPr>
        </p:nvSpPr>
        <p:spPr>
          <a:xfrm>
            <a:off x="8852128" y="4863703"/>
            <a:ext cx="290807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/>
                </a:solidFill>
              </a:defRPr>
            </a:lvl1pPr>
          </a:lstStyle>
          <a:p>
            <a:pPr rtl="0"/>
            <a:fld id="{5AE1514C-5E56-4738-A1FF-4B1CFD2A3E36}" type="slidenum">
              <a:rPr lang="ru-RU" noProof="1" dirty="0" smtClean="0"/>
              <a:t>‹#›</a:t>
            </a:fld>
            <a:endParaRPr lang="ru-RU" noProof="1"/>
          </a:p>
        </p:txBody>
      </p:sp>
      <p:sp>
        <p:nvSpPr>
          <p:cNvPr id="6" name="Объект 2"/>
          <p:cNvSpPr>
            <a:spLocks noGrp="1"/>
          </p:cNvSpPr>
          <p:nvPr>
            <p:ph idx="18" hasCustomPrompt="1"/>
          </p:nvPr>
        </p:nvSpPr>
        <p:spPr>
          <a:xfrm>
            <a:off x="1406962" y="314325"/>
            <a:ext cx="1783080" cy="630173"/>
          </a:xfrm>
        </p:spPr>
        <p:txBody>
          <a:bodyPr lIns="146304" rIns="146304" rtlCol="0"/>
          <a:lstStyle>
            <a:lvl1pPr marL="0" algn="ctr" defTabSz="685800" rtl="0" eaLnBrk="1" latinLnBrk="0" hangingPunct="1">
              <a:defRPr lang="en-US" sz="4050" kern="1200" dirty="0">
                <a:solidFill>
                  <a:schemeClr val="accent4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defRPr>
            </a:lvl1pPr>
            <a:lvl2pPr algn="ctr">
              <a:defRPr sz="1650">
                <a:solidFill>
                  <a:schemeClr val="tx1">
                    <a:lumMod val="75000"/>
                    <a:lumOff val="25000"/>
                  </a:schemeClr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defRPr>
            </a:lvl2pPr>
            <a:lvl3pPr algn="ctr">
              <a:defRPr sz="1350"/>
            </a:lvl3pPr>
            <a:lvl4pPr algn="ctr">
              <a:defRPr sz="1350">
                <a:latin typeface="+mn-lt"/>
              </a:defRPr>
            </a:lvl4pPr>
            <a:lvl5pPr algn="ctr">
              <a:defRPr sz="1200">
                <a:latin typeface="+mn-lt"/>
              </a:defRPr>
            </a:lvl5pPr>
          </a:lstStyle>
          <a:p>
            <a:pPr lvl="0" rtl="0"/>
            <a:r>
              <a:rPr lang="ru-RU" noProof="1"/>
              <a:t>#</a:t>
            </a:r>
          </a:p>
        </p:txBody>
      </p:sp>
      <p:sp>
        <p:nvSpPr>
          <p:cNvPr id="9" name="Текст 6"/>
          <p:cNvSpPr>
            <a:spLocks noGrp="1"/>
          </p:cNvSpPr>
          <p:nvPr>
            <p:ph type="body" sz="quarter" idx="11"/>
          </p:nvPr>
        </p:nvSpPr>
        <p:spPr>
          <a:xfrm>
            <a:off x="0" y="2571751"/>
            <a:ext cx="4572000" cy="1945532"/>
          </a:xfrm>
        </p:spPr>
        <p:txBody>
          <a:bodyPr rtlCol="0" anchor="t" anchorCtr="0"/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spcAft>
                <a:spcPts val="2250"/>
              </a:spcAft>
              <a:buNone/>
              <a:defRPr lang="en-US" sz="2700" b="0" i="0" kern="1200" spc="0" baseline="0" dirty="0">
                <a:gradFill>
                  <a:gsLst>
                    <a:gs pos="0">
                      <a:schemeClr val="tx2"/>
                    </a:gs>
                    <a:gs pos="100000">
                      <a:schemeClr val="tx2"/>
                    </a:gs>
                  </a:gsLst>
                  <a:lin ang="5400000" scaled="1"/>
                </a:gradFill>
                <a:latin typeface="Segoe UI Semibold" panose="020B0702040204020203" pitchFamily="34" charset="0"/>
                <a:ea typeface="+mn-ea"/>
                <a:cs typeface="Segoe UI Semibold" panose="020B0702040204020203" pitchFamily="34" charset="0"/>
              </a:defRPr>
            </a:lvl1pPr>
            <a:lvl2pPr algn="ctr">
              <a:defRPr sz="2100"/>
            </a:lvl2pPr>
            <a:lvl3pPr algn="ctr">
              <a:spcAft>
                <a:spcPts val="450"/>
              </a:spcAft>
              <a:defRPr lang="en-US" sz="1800" b="0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algn="ctr">
              <a:defRPr sz="1500" b="1"/>
            </a:lvl4pPr>
            <a:lvl5pPr algn="ctr">
              <a:defRPr sz="1350"/>
            </a:lvl5pPr>
          </a:lstStyle>
          <a:p>
            <a:pPr lvl="0" rtl="0"/>
            <a:r>
              <a:rPr lang="ru-RU" noProof="1"/>
              <a:t>Образец текста</a:t>
            </a:r>
          </a:p>
          <a:p>
            <a:pPr lvl="1" rtl="0"/>
            <a:r>
              <a:rPr lang="ru-RU" noProof="1"/>
              <a:t>Второй уровень</a:t>
            </a:r>
          </a:p>
          <a:p>
            <a:pPr lvl="2" rtl="0"/>
            <a:r>
              <a:rPr lang="ru-RU" noProof="1"/>
              <a:t>Третий уровень</a:t>
            </a:r>
          </a:p>
          <a:p>
            <a:pPr lvl="3" rtl="0"/>
            <a:r>
              <a:rPr lang="ru-RU" noProof="1"/>
              <a:t>Четвертый уровень</a:t>
            </a:r>
          </a:p>
          <a:p>
            <a:pPr lvl="4" rtl="0"/>
            <a:r>
              <a:rPr lang="ru-RU" noProof="1"/>
              <a:t>Пятый уровень</a:t>
            </a:r>
          </a:p>
        </p:txBody>
      </p:sp>
      <p:sp>
        <p:nvSpPr>
          <p:cNvPr id="10" name="Текст 2"/>
          <p:cNvSpPr>
            <a:spLocks noGrp="1"/>
          </p:cNvSpPr>
          <p:nvPr>
            <p:ph type="body" sz="quarter" idx="19"/>
          </p:nvPr>
        </p:nvSpPr>
        <p:spPr>
          <a:xfrm>
            <a:off x="0" y="1165623"/>
            <a:ext cx="4572000" cy="443198"/>
          </a:xfrm>
        </p:spPr>
        <p:txBody>
          <a:bodyPr rtlCol="0"/>
          <a:lstStyle>
            <a:lvl1pPr algn="ctr">
              <a:defRPr sz="2700" b="0">
                <a:latin typeface="+mj-lt"/>
              </a:defRPr>
            </a:lvl1pPr>
            <a:lvl2pPr algn="ctr">
              <a:defRPr lang="en-US" sz="2400" b="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n-ea"/>
                <a:cs typeface="+mn-cs"/>
              </a:defRPr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marL="0" lvl="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</a:pPr>
            <a:r>
              <a:rPr lang="ru-RU" noProof="1"/>
              <a:t>Образец текста</a:t>
            </a:r>
          </a:p>
        </p:txBody>
      </p:sp>
      <p:sp>
        <p:nvSpPr>
          <p:cNvPr id="12" name="Номер слайда 7" hidden="1"/>
          <p:cNvSpPr txBox="1"/>
          <p:nvPr userDrawn="1"/>
        </p:nvSpPr>
        <p:spPr>
          <a:xfrm>
            <a:off x="7757933" y="4874039"/>
            <a:ext cx="392555" cy="273844"/>
          </a:xfrm>
          <a:prstGeom prst="rect">
            <a:avLst/>
          </a:prstGeom>
        </p:spPr>
        <p:txBody>
          <a:bodyPr vert="horz" wrap="none" lIns="68580" tIns="34290" rIns="68580" bIns="3429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0"/>
            <a:fld id="{4997E989-D798-4C62-8E93-3D2D613C2488}" type="slidenum">
              <a:rPr lang="ru-RU" sz="900" noProof="1" smtClean="0">
                <a:solidFill>
                  <a:schemeClr val="bg1"/>
                </a:solidFill>
              </a:rPr>
              <a:t>‹#›</a:t>
            </a:fld>
            <a:endParaRPr lang="ru-RU" sz="900" noProof="1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7/26/2024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36815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ru-RU" dirty="0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fld id="{BB962C8B-B14F-4D97-AF65-F5344CB8AC3E}" type="datetimeFigureOut">
              <a:rPr lang="ru-RU" altLang="ru-RU">
                <a:latin typeface="Calibri" panose="020F0502020204030204" charset="0"/>
              </a:rPr>
              <a:t>26.07.2024</a:t>
            </a:fld>
            <a:endParaRPr lang="ru-RU" altLang="ru-RU">
              <a:latin typeface="Calibri" panose="020F0502020204030204" charset="0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ru-RU" altLang="ru-RU">
              <a:latin typeface="Calibri" panose="020F0502020204030204" charset="0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ru-RU" altLang="ru-RU">
                <a:latin typeface="Calibri" panose="020F0502020204030204" charset="0"/>
              </a:rPr>
              <a:t>‹#›</a:t>
            </a:fld>
            <a:endParaRPr lang="ru-RU" altLang="ru-RU">
              <a:latin typeface="Calibri" panose="020F050202020403020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5200"/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23888" y="3442099"/>
            <a:ext cx="7886700" cy="1125140"/>
          </a:xfrm>
        </p:spPr>
        <p:txBody>
          <a:bodyPr/>
          <a:lstStyle>
            <a:lvl1pPr marL="0" indent="0">
              <a:buNone/>
              <a:defRPr sz="2100">
                <a:solidFill>
                  <a:schemeClr val="tx1"/>
                </a:solidFill>
              </a:defRPr>
            </a:lvl1pPr>
            <a:lvl2pPr marL="39433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8930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1836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57797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197231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36728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27616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15595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fld id="{BB962C8B-B14F-4D97-AF65-F5344CB8AC3E}" type="datetimeFigureOut">
              <a:rPr lang="ru-RU" altLang="ru-RU">
                <a:latin typeface="Calibri" panose="020F0502020204030204" charset="0"/>
              </a:rPr>
              <a:t>26.07.2024</a:t>
            </a:fld>
            <a:endParaRPr lang="ru-RU" altLang="ru-RU">
              <a:latin typeface="Calibri" panose="020F0502020204030204" charset="0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ru-RU" altLang="ru-RU">
              <a:latin typeface="Calibri" panose="020F0502020204030204" charset="0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ru-RU" altLang="ru-RU">
                <a:latin typeface="Calibri" panose="020F0502020204030204" charset="0"/>
              </a:rPr>
              <a:t>‹#›</a:t>
            </a:fld>
            <a:endParaRPr lang="ru-RU" altLang="ru-RU">
              <a:latin typeface="Calibri" panose="020F050202020403020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28651" y="1369219"/>
            <a:ext cx="3886200" cy="3263503"/>
          </a:xfrm>
        </p:spPr>
        <p:txBody>
          <a:bodyPr/>
          <a:lstStyle/>
          <a:p>
            <a:pPr lvl="0"/>
            <a:r>
              <a:rPr lang="ru-RU" dirty="0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29150" y="1369219"/>
            <a:ext cx="3886200" cy="3263503"/>
          </a:xfrm>
        </p:spPr>
        <p:txBody>
          <a:bodyPr/>
          <a:lstStyle/>
          <a:p>
            <a:pPr lvl="0"/>
            <a:r>
              <a:rPr lang="ru-RU" dirty="0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fld id="{BB962C8B-B14F-4D97-AF65-F5344CB8AC3E}" type="datetimeFigureOut">
              <a:rPr lang="ru-RU" altLang="ru-RU">
                <a:latin typeface="Calibri" panose="020F0502020204030204" charset="0"/>
              </a:rPr>
              <a:t>26.07.2024</a:t>
            </a:fld>
            <a:endParaRPr lang="ru-RU" altLang="ru-RU">
              <a:latin typeface="Calibri" panose="020F0502020204030204" charset="0"/>
            </a:endParaRPr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ru-RU" altLang="ru-RU">
              <a:latin typeface="Calibri" panose="020F0502020204030204" charset="0"/>
            </a:endParaRPr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ru-RU" altLang="ru-RU">
                <a:latin typeface="Calibri" panose="020F0502020204030204" charset="0"/>
              </a:rPr>
              <a:t>‹#›</a:t>
            </a:fld>
            <a:endParaRPr lang="ru-RU" altLang="ru-RU">
              <a:latin typeface="Calibri" panose="020F050202020403020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273845"/>
            <a:ext cx="7886700" cy="994172"/>
          </a:xfrm>
        </p:spPr>
        <p:txBody>
          <a:bodyPr/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394335" indent="0">
              <a:buNone/>
              <a:defRPr sz="1700" b="1"/>
            </a:lvl2pPr>
            <a:lvl3pPr marL="789305" indent="0">
              <a:buNone/>
              <a:defRPr sz="1600" b="1"/>
            </a:lvl3pPr>
            <a:lvl4pPr marL="1183640" indent="0">
              <a:buNone/>
              <a:defRPr sz="1400" b="1"/>
            </a:lvl4pPr>
            <a:lvl5pPr marL="1577975" indent="0">
              <a:buNone/>
              <a:defRPr sz="1400" b="1"/>
            </a:lvl5pPr>
            <a:lvl6pPr marL="1972310" indent="0">
              <a:buNone/>
              <a:defRPr sz="1400" b="1"/>
            </a:lvl6pPr>
            <a:lvl7pPr marL="2367280" indent="0">
              <a:buNone/>
              <a:defRPr sz="1400" b="1"/>
            </a:lvl7pPr>
            <a:lvl8pPr marL="2761615" indent="0">
              <a:buNone/>
              <a:defRPr sz="1400" b="1"/>
            </a:lvl8pPr>
            <a:lvl9pPr marL="3155950" indent="0">
              <a:buNone/>
              <a:defRPr sz="1400" b="1"/>
            </a:lvl9pPr>
          </a:lstStyle>
          <a:p>
            <a:pPr lvl="0"/>
            <a:r>
              <a:rPr lang="ru-RU" dirty="0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ru-RU" dirty="0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29151" y="1260872"/>
            <a:ext cx="3887391" cy="617934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394335" indent="0">
              <a:buNone/>
              <a:defRPr sz="1700" b="1"/>
            </a:lvl2pPr>
            <a:lvl3pPr marL="789305" indent="0">
              <a:buNone/>
              <a:defRPr sz="1600" b="1"/>
            </a:lvl3pPr>
            <a:lvl4pPr marL="1183640" indent="0">
              <a:buNone/>
              <a:defRPr sz="1400" b="1"/>
            </a:lvl4pPr>
            <a:lvl5pPr marL="1577975" indent="0">
              <a:buNone/>
              <a:defRPr sz="1400" b="1"/>
            </a:lvl5pPr>
            <a:lvl6pPr marL="1972310" indent="0">
              <a:buNone/>
              <a:defRPr sz="1400" b="1"/>
            </a:lvl6pPr>
            <a:lvl7pPr marL="2367280" indent="0">
              <a:buNone/>
              <a:defRPr sz="1400" b="1"/>
            </a:lvl7pPr>
            <a:lvl8pPr marL="2761615" indent="0">
              <a:buNone/>
              <a:defRPr sz="1400" b="1"/>
            </a:lvl8pPr>
            <a:lvl9pPr marL="3155950" indent="0">
              <a:buNone/>
              <a:defRPr sz="1400" b="1"/>
            </a:lvl9pPr>
          </a:lstStyle>
          <a:p>
            <a:pPr lvl="0"/>
            <a:r>
              <a:rPr lang="ru-RU" dirty="0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629151" y="1878806"/>
            <a:ext cx="3887391" cy="2763441"/>
          </a:xfrm>
        </p:spPr>
        <p:txBody>
          <a:bodyPr/>
          <a:lstStyle/>
          <a:p>
            <a:pPr lvl="0"/>
            <a:r>
              <a:rPr lang="ru-RU" dirty="0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7" name="Замещающая 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fld id="{BB962C8B-B14F-4D97-AF65-F5344CB8AC3E}" type="datetimeFigureOut">
              <a:rPr lang="ru-RU" altLang="ru-RU">
                <a:latin typeface="Calibri" panose="020F0502020204030204" charset="0"/>
              </a:rPr>
              <a:t>26.07.2024</a:t>
            </a:fld>
            <a:endParaRPr lang="ru-RU" altLang="ru-RU">
              <a:latin typeface="Calibri" panose="020F0502020204030204" charset="0"/>
            </a:endParaRPr>
          </a:p>
        </p:txBody>
      </p:sp>
      <p:sp>
        <p:nvSpPr>
          <p:cNvPr id="8" name="Замещающий 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ru-RU" altLang="ru-RU">
              <a:latin typeface="Calibri" panose="020F0502020204030204" charset="0"/>
            </a:endParaRPr>
          </a:p>
        </p:txBody>
      </p:sp>
      <p:sp>
        <p:nvSpPr>
          <p:cNvPr id="9" name="Замещающий 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ru-RU" altLang="ru-RU">
                <a:latin typeface="Calibri" panose="020F0502020204030204" charset="0"/>
              </a:rPr>
              <a:t>‹#›</a:t>
            </a:fld>
            <a:endParaRPr lang="ru-RU" altLang="ru-RU">
              <a:latin typeface="Calibri" panose="020F050202020403020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Замещающая 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fld id="{BB962C8B-B14F-4D97-AF65-F5344CB8AC3E}" type="datetimeFigureOut">
              <a:rPr lang="ru-RU" altLang="ru-RU">
                <a:latin typeface="Calibri" panose="020F0502020204030204" charset="0"/>
              </a:rPr>
              <a:t>26.07.2024</a:t>
            </a:fld>
            <a:endParaRPr lang="ru-RU" altLang="ru-RU">
              <a:latin typeface="Calibri" panose="020F0502020204030204" charset="0"/>
            </a:endParaRPr>
          </a:p>
        </p:txBody>
      </p:sp>
      <p:sp>
        <p:nvSpPr>
          <p:cNvPr id="4" name="Замещающий 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ru-RU" altLang="ru-RU">
              <a:latin typeface="Calibri" panose="020F0502020204030204" charset="0"/>
            </a:endParaRPr>
          </a:p>
        </p:txBody>
      </p:sp>
      <p:sp>
        <p:nvSpPr>
          <p:cNvPr id="5" name="Замещающий 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ru-RU" altLang="ru-RU">
                <a:latin typeface="Calibri" panose="020F0502020204030204" charset="0"/>
              </a:rPr>
              <a:t>‹#›</a:t>
            </a:fld>
            <a:endParaRPr lang="ru-RU" altLang="ru-RU">
              <a:latin typeface="Calibri" panose="020F050202020403020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мещающая 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fld id="{BB962C8B-B14F-4D97-AF65-F5344CB8AC3E}" type="datetimeFigureOut">
              <a:rPr lang="ru-RU" altLang="ru-RU">
                <a:latin typeface="Calibri" panose="020F0502020204030204" charset="0"/>
              </a:rPr>
              <a:t>26.07.2024</a:t>
            </a:fld>
            <a:endParaRPr lang="ru-RU" altLang="ru-RU">
              <a:latin typeface="Calibri" panose="020F0502020204030204" charset="0"/>
            </a:endParaRPr>
          </a:p>
        </p:txBody>
      </p:sp>
      <p:sp>
        <p:nvSpPr>
          <p:cNvPr id="3" name="Замещающий 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ru-RU" altLang="ru-RU">
              <a:latin typeface="Calibri" panose="020F0502020204030204" charset="0"/>
            </a:endParaRPr>
          </a:p>
        </p:txBody>
      </p:sp>
      <p:sp>
        <p:nvSpPr>
          <p:cNvPr id="4" name="Замещающий 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ru-RU" altLang="ru-RU">
                <a:latin typeface="Calibri" panose="020F0502020204030204" charset="0"/>
              </a:rPr>
              <a:t>‹#›</a:t>
            </a:fld>
            <a:endParaRPr lang="ru-RU" altLang="ru-RU">
              <a:latin typeface="Calibri" panose="020F050202020403020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800"/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87391" y="740570"/>
            <a:ext cx="4629150" cy="365521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1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ru-RU" dirty="0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400"/>
            </a:lvl1pPr>
            <a:lvl2pPr marL="394335" indent="0">
              <a:buNone/>
              <a:defRPr sz="1200"/>
            </a:lvl2pPr>
            <a:lvl3pPr marL="789305" indent="0">
              <a:buNone/>
              <a:defRPr sz="1000"/>
            </a:lvl3pPr>
            <a:lvl4pPr marL="1183640" indent="0">
              <a:buNone/>
              <a:defRPr sz="900"/>
            </a:lvl4pPr>
            <a:lvl5pPr marL="1577975" indent="0">
              <a:buNone/>
              <a:defRPr sz="900"/>
            </a:lvl5pPr>
            <a:lvl6pPr marL="1972310" indent="0">
              <a:buNone/>
              <a:defRPr sz="900"/>
            </a:lvl6pPr>
            <a:lvl7pPr marL="2367280" indent="0">
              <a:buNone/>
              <a:defRPr sz="900"/>
            </a:lvl7pPr>
            <a:lvl8pPr marL="2761615" indent="0">
              <a:buNone/>
              <a:defRPr sz="900"/>
            </a:lvl8pPr>
            <a:lvl9pPr marL="3155950" indent="0">
              <a:buNone/>
              <a:defRPr sz="900"/>
            </a:lvl9pPr>
          </a:lstStyle>
          <a:p>
            <a:pPr lvl="0"/>
            <a:r>
              <a:rPr lang="ru-RU" dirty="0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fld id="{BB962C8B-B14F-4D97-AF65-F5344CB8AC3E}" type="datetimeFigureOut">
              <a:rPr lang="ru-RU" altLang="ru-RU">
                <a:latin typeface="Calibri" panose="020F0502020204030204" charset="0"/>
              </a:rPr>
              <a:t>26.07.2024</a:t>
            </a:fld>
            <a:endParaRPr lang="ru-RU" altLang="ru-RU">
              <a:latin typeface="Calibri" panose="020F0502020204030204" charset="0"/>
            </a:endParaRPr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ru-RU" altLang="ru-RU">
              <a:latin typeface="Calibri" panose="020F0502020204030204" charset="0"/>
            </a:endParaRPr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ru-RU" altLang="ru-RU">
                <a:latin typeface="Calibri" panose="020F0502020204030204" charset="0"/>
              </a:rPr>
              <a:t>‹#›</a:t>
            </a:fld>
            <a:endParaRPr lang="ru-RU" altLang="ru-RU">
              <a:latin typeface="Calibri" panose="020F050202020403020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800"/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70"/>
            <a:ext cx="4629150" cy="3655219"/>
          </a:xfrm>
        </p:spPr>
        <p:txBody>
          <a:bodyPr vert="horz" wrap="square" lIns="71579" tIns="35790" rIns="71579" bIns="35790" numCol="1" rtlCol="0" anchor="t" anchorCtr="0" compatLnSpc="1">
            <a:normAutofit/>
          </a:bodyPr>
          <a:lstStyle>
            <a:lvl1pPr marL="0" indent="0">
              <a:buNone/>
              <a:defRPr sz="2800"/>
            </a:lvl1pPr>
            <a:lvl2pPr marL="394335" indent="0">
              <a:buNone/>
              <a:defRPr sz="2400"/>
            </a:lvl2pPr>
            <a:lvl3pPr marL="789305" indent="0">
              <a:buNone/>
              <a:defRPr sz="2100"/>
            </a:lvl3pPr>
            <a:lvl4pPr marL="1183640" indent="0">
              <a:buNone/>
              <a:defRPr sz="1700"/>
            </a:lvl4pPr>
            <a:lvl5pPr marL="1577975" indent="0">
              <a:buNone/>
              <a:defRPr sz="1700"/>
            </a:lvl5pPr>
            <a:lvl6pPr marL="1972310" indent="0">
              <a:buNone/>
              <a:defRPr sz="1700"/>
            </a:lvl6pPr>
            <a:lvl7pPr marL="2367280" indent="0">
              <a:buNone/>
              <a:defRPr sz="1700"/>
            </a:lvl7pPr>
            <a:lvl8pPr marL="2761615" indent="0">
              <a:buNone/>
              <a:defRPr sz="1700"/>
            </a:lvl8pPr>
            <a:lvl9pPr marL="3155950" indent="0">
              <a:buNone/>
              <a:defRPr sz="1700"/>
            </a:lvl9pPr>
          </a:lstStyle>
          <a:p>
            <a:pPr marL="0" marR="0" lvl="0" indent="0" algn="l" defTabSz="787400" rtl="0" eaLnBrk="0" fontAlgn="base" latinLnBrk="0" hangingPunct="0">
              <a:lnSpc>
                <a:spcPct val="90000"/>
              </a:lnSpc>
              <a:spcBef>
                <a:spcPts val="865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1" lang="ru-RU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Arial" panose="020B0604020202020204" pitchFamily="34" charset="0"/>
                <a:cs typeface="Arial" panose="020B0604020202020204" pitchFamily="34" charset="0"/>
              </a:rPr>
              <a:t>Вставка рисунка</a:t>
            </a:r>
            <a:endParaRPr kumimoji="1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400"/>
            </a:lvl1pPr>
            <a:lvl2pPr marL="394335" indent="0">
              <a:buNone/>
              <a:defRPr sz="1200"/>
            </a:lvl2pPr>
            <a:lvl3pPr marL="789305" indent="0">
              <a:buNone/>
              <a:defRPr sz="1000"/>
            </a:lvl3pPr>
            <a:lvl4pPr marL="1183640" indent="0">
              <a:buNone/>
              <a:defRPr sz="900"/>
            </a:lvl4pPr>
            <a:lvl5pPr marL="1577975" indent="0">
              <a:buNone/>
              <a:defRPr sz="900"/>
            </a:lvl5pPr>
            <a:lvl6pPr marL="1972310" indent="0">
              <a:buNone/>
              <a:defRPr sz="900"/>
            </a:lvl6pPr>
            <a:lvl7pPr marL="2367280" indent="0">
              <a:buNone/>
              <a:defRPr sz="900"/>
            </a:lvl7pPr>
            <a:lvl8pPr marL="2761615" indent="0">
              <a:buNone/>
              <a:defRPr sz="900"/>
            </a:lvl8pPr>
            <a:lvl9pPr marL="3155950" indent="0">
              <a:buNone/>
              <a:defRPr sz="900"/>
            </a:lvl9pPr>
          </a:lstStyle>
          <a:p>
            <a:pPr lvl="0"/>
            <a:r>
              <a:rPr lang="ru-RU" dirty="0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fld id="{BB962C8B-B14F-4D97-AF65-F5344CB8AC3E}" type="datetimeFigureOut">
              <a:rPr lang="ru-RU" altLang="ru-RU">
                <a:latin typeface="Calibri" panose="020F0502020204030204" charset="0"/>
              </a:rPr>
              <a:t>26.07.2024</a:t>
            </a:fld>
            <a:endParaRPr lang="ru-RU" altLang="ru-RU">
              <a:latin typeface="Calibri" panose="020F0502020204030204" charset="0"/>
            </a:endParaRPr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ru-RU" altLang="ru-RU">
              <a:latin typeface="Calibri" panose="020F0502020204030204" charset="0"/>
            </a:endParaRPr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ru-RU" altLang="ru-RU">
                <a:latin typeface="Calibri" panose="020F0502020204030204" charset="0"/>
              </a:rPr>
              <a:t>‹#›</a:t>
            </a:fld>
            <a:endParaRPr lang="ru-RU" altLang="ru-RU">
              <a:latin typeface="Calibri" panose="020F050202020403020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  <a:noFill/>
          <a:ln w="9525">
            <a:noFill/>
          </a:ln>
        </p:spPr>
        <p:txBody>
          <a:bodyPr lIns="71579" tIns="35790" rIns="71579" bIns="35790" anchor="ctr" anchorCtr="0"/>
          <a:lstStyle/>
          <a:p>
            <a:pPr lvl="0"/>
            <a:r>
              <a:rPr lang="ru-RU" altLang="ru-RU"/>
              <a:t>Образец заголовка</a:t>
            </a:r>
            <a:endParaRPr lang="en-US" altLang="ru-RU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  <a:noFill/>
          <a:ln w="9525">
            <a:noFill/>
          </a:ln>
        </p:spPr>
        <p:txBody>
          <a:bodyPr lIns="71579" tIns="35790" rIns="71579" bIns="35790"/>
          <a:lstStyle/>
          <a:p>
            <a:pPr lvl="0"/>
            <a:r>
              <a:rPr lang="ru-RU" altLang="ru-RU"/>
              <a:t>Образец текста
Второй уровень
Третий уровень
Четвертый уровень
Пятый уровень</a:t>
            </a:r>
            <a:endParaRPr lang="en-US" alt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050"/>
          </a:xfrm>
          <a:prstGeom prst="rect">
            <a:avLst/>
          </a:prstGeom>
        </p:spPr>
        <p:txBody>
          <a:bodyPr vert="horz" wrap="square" lIns="71579" tIns="35790" rIns="71579" bIns="35790" numCol="1" anchor="ctr" anchorCtr="0" compatLnSpc="1"/>
          <a:lstStyle>
            <a:lvl1pPr>
              <a:defRPr sz="1000">
                <a:solidFill>
                  <a:srgbClr val="898989"/>
                </a:solidFill>
              </a:defRPr>
            </a:lvl1pPr>
          </a:lstStyle>
          <a:p>
            <a:pPr lvl="0" eaLnBrk="1" hangingPunct="1"/>
            <a:fld id="{BB962C8B-B14F-4D97-AF65-F5344CB8AC3E}" type="datetimeFigureOut">
              <a:rPr lang="ru-RU" altLang="ru-RU">
                <a:latin typeface="Calibri" panose="020F0502020204030204" charset="0"/>
              </a:rPr>
              <a:t>26.07.2024</a:t>
            </a:fld>
            <a:endParaRPr lang="ru-RU" altLang="ru-RU">
              <a:latin typeface="Calibri" panose="020F050202020403020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050"/>
          </a:xfrm>
          <a:prstGeom prst="rect">
            <a:avLst/>
          </a:prstGeom>
        </p:spPr>
        <p:txBody>
          <a:bodyPr vert="horz" wrap="square" lIns="71579" tIns="35790" rIns="71579" bIns="35790" numCol="1" anchor="ctr" anchorCtr="0" compatLnSpc="1"/>
          <a:lstStyle>
            <a:lvl1pPr algn="ctr">
              <a:defRPr sz="1000">
                <a:solidFill>
                  <a:srgbClr val="898989"/>
                </a:solidFill>
              </a:defRPr>
            </a:lvl1pPr>
          </a:lstStyle>
          <a:p>
            <a:pPr lvl="0" eaLnBrk="1" hangingPunct="1"/>
            <a:endParaRPr lang="ru-RU" altLang="ru-RU">
              <a:latin typeface="Calibri" panose="020F050202020403020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050"/>
          </a:xfrm>
          <a:prstGeom prst="rect">
            <a:avLst/>
          </a:prstGeom>
        </p:spPr>
        <p:txBody>
          <a:bodyPr vert="horz" wrap="square" lIns="71579" tIns="35790" rIns="71579" bIns="35790" numCol="1" anchor="ctr" anchorCtr="0" compatLnSpc="1"/>
          <a:lstStyle>
            <a:lvl1pPr algn="r">
              <a:defRPr sz="1000">
                <a:solidFill>
                  <a:srgbClr val="898989"/>
                </a:solidFill>
              </a:defRPr>
            </a:lvl1pPr>
          </a:lstStyle>
          <a:p>
            <a:pPr lvl="0" eaLnBrk="1" hangingPunct="1"/>
            <a:fld id="{9A0DB2DC-4C9A-4742-B13C-FB6460FD3503}" type="slidenum">
              <a:rPr lang="ru-RU" altLang="ru-RU">
                <a:latin typeface="Calibri" panose="020F0502020204030204" charset="0"/>
              </a:rPr>
              <a:t>‹#›</a:t>
            </a:fld>
            <a:endParaRPr lang="ru-RU" altLang="ru-RU">
              <a:latin typeface="Calibri" panose="020F050202020403020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85" r:id="rId13"/>
  </p:sldLayoutIdLst>
  <p:hf sldNum="0" hdr="0" ftr="0" dt="0"/>
  <p:txStyles>
    <p:titleStyle>
      <a:lvl1pPr algn="l" defTabSz="7874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800" kern="1200">
          <a:solidFill>
            <a:schemeClr val="tx1"/>
          </a:solidFill>
          <a:latin typeface="+mj-lt"/>
          <a:ea typeface="Arial" panose="020B0604020202020204" pitchFamily="34" charset="0"/>
          <a:cs typeface="Arial" panose="020B0604020202020204" pitchFamily="34" charset="0"/>
        </a:defRPr>
      </a:lvl1pPr>
      <a:lvl2pPr algn="l" defTabSz="7874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800">
          <a:solidFill>
            <a:schemeClr val="tx1"/>
          </a:solidFill>
          <a:latin typeface="Calibri Light" panose="020F0302020204030204" pitchFamily="34" charset="0"/>
          <a:ea typeface="Arial" panose="020B0604020202020204" pitchFamily="34" charset="0"/>
          <a:cs typeface="Arial" panose="020B0604020202020204" pitchFamily="34" charset="0"/>
        </a:defRPr>
      </a:lvl2pPr>
      <a:lvl3pPr algn="l" defTabSz="7874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800">
          <a:solidFill>
            <a:schemeClr val="tx1"/>
          </a:solidFill>
          <a:latin typeface="Calibri Light" panose="020F0302020204030204" pitchFamily="34" charset="0"/>
          <a:ea typeface="Arial" panose="020B0604020202020204" pitchFamily="34" charset="0"/>
          <a:cs typeface="Arial" panose="020B0604020202020204" pitchFamily="34" charset="0"/>
        </a:defRPr>
      </a:lvl3pPr>
      <a:lvl4pPr algn="l" defTabSz="7874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800">
          <a:solidFill>
            <a:schemeClr val="tx1"/>
          </a:solidFill>
          <a:latin typeface="Calibri Light" panose="020F0302020204030204" pitchFamily="34" charset="0"/>
          <a:ea typeface="Arial" panose="020B0604020202020204" pitchFamily="34" charset="0"/>
          <a:cs typeface="Arial" panose="020B0604020202020204" pitchFamily="34" charset="0"/>
        </a:defRPr>
      </a:lvl4pPr>
      <a:lvl5pPr algn="l" defTabSz="7874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800">
          <a:solidFill>
            <a:schemeClr val="tx1"/>
          </a:solidFill>
          <a:latin typeface="Calibri Light" panose="020F0302020204030204" pitchFamily="34" charset="0"/>
          <a:ea typeface="Arial" panose="020B0604020202020204" pitchFamily="34" charset="0"/>
          <a:cs typeface="Arial" panose="020B0604020202020204" pitchFamily="34" charset="0"/>
        </a:defRPr>
      </a:lvl5pPr>
      <a:lvl6pPr marL="358140" algn="l" defTabSz="788035" rtl="0" fontAlgn="base">
        <a:lnSpc>
          <a:spcPct val="90000"/>
        </a:lnSpc>
        <a:spcBef>
          <a:spcPct val="0"/>
        </a:spcBef>
        <a:spcAft>
          <a:spcPct val="0"/>
        </a:spcAft>
        <a:defRPr kumimoji="1" sz="3800">
          <a:solidFill>
            <a:schemeClr val="tx1"/>
          </a:solidFill>
          <a:latin typeface="Calibri Light" panose="020F0302020204030204" pitchFamily="34" charset="0"/>
          <a:ea typeface="Arial" panose="020B0604020202020204" pitchFamily="34" charset="0"/>
          <a:cs typeface="Arial" panose="020B0604020202020204" pitchFamily="34" charset="0"/>
        </a:defRPr>
      </a:lvl6pPr>
      <a:lvl7pPr marL="715645" algn="l" defTabSz="788035" rtl="0" fontAlgn="base">
        <a:lnSpc>
          <a:spcPct val="90000"/>
        </a:lnSpc>
        <a:spcBef>
          <a:spcPct val="0"/>
        </a:spcBef>
        <a:spcAft>
          <a:spcPct val="0"/>
        </a:spcAft>
        <a:defRPr kumimoji="1" sz="3800">
          <a:solidFill>
            <a:schemeClr val="tx1"/>
          </a:solidFill>
          <a:latin typeface="Calibri Light" panose="020F0302020204030204" pitchFamily="34" charset="0"/>
          <a:ea typeface="Arial" panose="020B0604020202020204" pitchFamily="34" charset="0"/>
          <a:cs typeface="Arial" panose="020B0604020202020204" pitchFamily="34" charset="0"/>
        </a:defRPr>
      </a:lvl7pPr>
      <a:lvl8pPr marL="1073785" algn="l" defTabSz="788035" rtl="0" fontAlgn="base">
        <a:lnSpc>
          <a:spcPct val="90000"/>
        </a:lnSpc>
        <a:spcBef>
          <a:spcPct val="0"/>
        </a:spcBef>
        <a:spcAft>
          <a:spcPct val="0"/>
        </a:spcAft>
        <a:defRPr kumimoji="1" sz="3800">
          <a:solidFill>
            <a:schemeClr val="tx1"/>
          </a:solidFill>
          <a:latin typeface="Calibri Light" panose="020F0302020204030204" pitchFamily="34" charset="0"/>
          <a:ea typeface="Arial" panose="020B0604020202020204" pitchFamily="34" charset="0"/>
          <a:cs typeface="Arial" panose="020B0604020202020204" pitchFamily="34" charset="0"/>
        </a:defRPr>
      </a:lvl8pPr>
      <a:lvl9pPr marL="1431290" algn="l" defTabSz="788035" rtl="0" fontAlgn="base">
        <a:lnSpc>
          <a:spcPct val="90000"/>
        </a:lnSpc>
        <a:spcBef>
          <a:spcPct val="0"/>
        </a:spcBef>
        <a:spcAft>
          <a:spcPct val="0"/>
        </a:spcAft>
        <a:defRPr kumimoji="1" sz="3800">
          <a:solidFill>
            <a:schemeClr val="tx1"/>
          </a:solidFill>
          <a:latin typeface="Calibri Light" panose="020F0302020204030204" pitchFamily="34" charset="0"/>
          <a:ea typeface="Arial" panose="020B0604020202020204" pitchFamily="34" charset="0"/>
          <a:cs typeface="Arial" panose="020B0604020202020204" pitchFamily="34" charset="0"/>
        </a:defRPr>
      </a:lvl9pPr>
    </p:titleStyle>
    <p:bodyStyle>
      <a:lvl1pPr marL="195580" indent="-195580" algn="l" defTabSz="787400" rtl="0" eaLnBrk="0" fontAlgn="base" hangingPunct="0">
        <a:lnSpc>
          <a:spcPct val="90000"/>
        </a:lnSpc>
        <a:spcBef>
          <a:spcPts val="865"/>
        </a:spcBef>
        <a:spcAft>
          <a:spcPct val="0"/>
        </a:spcAft>
        <a:buFont typeface="Arial" panose="020B0604020202020204" pitchFamily="34" charset="0"/>
        <a:buChar char="•"/>
        <a:defRPr kumimoji="1" sz="2300" kern="1200">
          <a:solidFill>
            <a:schemeClr val="tx1"/>
          </a:solidFill>
          <a:latin typeface="+mn-lt"/>
          <a:ea typeface="Arial" panose="020B0604020202020204" pitchFamily="34" charset="0"/>
          <a:cs typeface="Arial" panose="020B0604020202020204" pitchFamily="34" charset="0"/>
        </a:defRPr>
      </a:lvl1pPr>
      <a:lvl2pPr marL="590550" indent="-195580" algn="l" defTabSz="787400" rtl="0" eaLnBrk="0" fontAlgn="base" hangingPunct="0">
        <a:lnSpc>
          <a:spcPct val="90000"/>
        </a:lnSpc>
        <a:spcBef>
          <a:spcPts val="425"/>
        </a:spcBef>
        <a:spcAft>
          <a:spcPct val="0"/>
        </a:spcAft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Arial" panose="020B0604020202020204" pitchFamily="34" charset="0"/>
          <a:cs typeface="Arial" panose="020B0604020202020204" pitchFamily="34" charset="0"/>
        </a:defRPr>
      </a:lvl2pPr>
      <a:lvl3pPr marL="984250" indent="-195580" algn="l" defTabSz="787400" rtl="0" eaLnBrk="0" fontAlgn="base" hangingPunct="0">
        <a:lnSpc>
          <a:spcPct val="90000"/>
        </a:lnSpc>
        <a:spcBef>
          <a:spcPts val="425"/>
        </a:spcBef>
        <a:spcAft>
          <a:spcPct val="0"/>
        </a:spcAft>
        <a:buFont typeface="Arial" panose="020B0604020202020204" pitchFamily="34" charset="0"/>
        <a:buChar char="•"/>
        <a:defRPr kumimoji="1" sz="1700" kern="1200">
          <a:solidFill>
            <a:schemeClr val="tx1"/>
          </a:solidFill>
          <a:latin typeface="+mn-lt"/>
          <a:ea typeface="Arial" panose="020B0604020202020204" pitchFamily="34" charset="0"/>
          <a:cs typeface="Arial" panose="020B0604020202020204" pitchFamily="34" charset="0"/>
        </a:defRPr>
      </a:lvl3pPr>
      <a:lvl4pPr marL="1379855" indent="-195580" algn="l" defTabSz="787400" rtl="0" eaLnBrk="0" fontAlgn="base" hangingPunct="0">
        <a:lnSpc>
          <a:spcPct val="90000"/>
        </a:lnSpc>
        <a:spcBef>
          <a:spcPts val="425"/>
        </a:spcBef>
        <a:spcAft>
          <a:spcPct val="0"/>
        </a:spcAft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Arial" panose="020B0604020202020204" pitchFamily="34" charset="0"/>
          <a:cs typeface="Arial" panose="020B0604020202020204" pitchFamily="34" charset="0"/>
        </a:defRPr>
      </a:lvl4pPr>
      <a:lvl5pPr marL="1773555" indent="-195580" algn="l" defTabSz="787400" rtl="0" eaLnBrk="0" fontAlgn="base" hangingPunct="0">
        <a:lnSpc>
          <a:spcPct val="90000"/>
        </a:lnSpc>
        <a:spcBef>
          <a:spcPts val="425"/>
        </a:spcBef>
        <a:spcAft>
          <a:spcPct val="0"/>
        </a:spcAft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Arial" panose="020B0604020202020204" pitchFamily="34" charset="0"/>
          <a:cs typeface="Arial" panose="020B0604020202020204" pitchFamily="34" charset="0"/>
        </a:defRPr>
      </a:lvl5pPr>
      <a:lvl6pPr marL="2169795" indent="-197485" algn="l" defTabSz="789305" rtl="0" eaLnBrk="1" latinLnBrk="0" hangingPunct="1">
        <a:lnSpc>
          <a:spcPct val="90000"/>
        </a:lnSpc>
        <a:spcBef>
          <a:spcPts val="43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564130" indent="-197485" algn="l" defTabSz="789305" rtl="0" eaLnBrk="1" latinLnBrk="0" hangingPunct="1">
        <a:lnSpc>
          <a:spcPct val="90000"/>
        </a:lnSpc>
        <a:spcBef>
          <a:spcPts val="43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959100" indent="-197485" algn="l" defTabSz="789305" rtl="0" eaLnBrk="1" latinLnBrk="0" hangingPunct="1">
        <a:lnSpc>
          <a:spcPct val="90000"/>
        </a:lnSpc>
        <a:spcBef>
          <a:spcPts val="43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353435" indent="-197485" algn="l" defTabSz="789305" rtl="0" eaLnBrk="1" latinLnBrk="0" hangingPunct="1">
        <a:lnSpc>
          <a:spcPct val="90000"/>
        </a:lnSpc>
        <a:spcBef>
          <a:spcPts val="43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8930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394335" algn="l" defTabSz="78930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89305" algn="l" defTabSz="78930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183640" algn="l" defTabSz="78930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77975" algn="l" defTabSz="78930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972310" algn="l" defTabSz="78930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67280" algn="l" defTabSz="78930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61615" algn="l" defTabSz="78930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55950" algn="l" defTabSz="78930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dobroservice-online.ru/assets/docs/pravila_okazaniya_uslug-2.pdf" TargetMode="Externa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7" y="-4128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F7F7F7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4512972" y="0"/>
            <a:ext cx="4631055" cy="5147628"/>
          </a:xfrm>
          <a:custGeom>
            <a:avLst/>
            <a:gdLst/>
            <a:ahLst/>
            <a:cxnLst/>
            <a:rect l="l" t="t" r="r" b="b"/>
            <a:pathLst>
              <a:path w="9262110" h="10295255">
                <a:moveTo>
                  <a:pt x="9260010" y="4188184"/>
                </a:moveTo>
                <a:lnTo>
                  <a:pt x="3339664" y="9987"/>
                </a:lnTo>
                <a:lnTo>
                  <a:pt x="7954360" y="0"/>
                </a:lnTo>
                <a:lnTo>
                  <a:pt x="9256648" y="919898"/>
                </a:lnTo>
                <a:lnTo>
                  <a:pt x="9260010" y="4188184"/>
                </a:lnTo>
                <a:close/>
              </a:path>
              <a:path w="9262110" h="10295255">
                <a:moveTo>
                  <a:pt x="1989175" y="3209367"/>
                </a:moveTo>
                <a:lnTo>
                  <a:pt x="1503247" y="3489918"/>
                </a:lnTo>
                <a:lnTo>
                  <a:pt x="1534336" y="3457304"/>
                </a:lnTo>
                <a:lnTo>
                  <a:pt x="1945607" y="3219856"/>
                </a:lnTo>
                <a:lnTo>
                  <a:pt x="1989175" y="3209367"/>
                </a:lnTo>
                <a:close/>
              </a:path>
              <a:path w="9262110" h="10295255">
                <a:moveTo>
                  <a:pt x="2106870" y="3156081"/>
                </a:moveTo>
                <a:lnTo>
                  <a:pt x="1397370" y="3565711"/>
                </a:lnTo>
                <a:lnTo>
                  <a:pt x="1428410" y="3533126"/>
                </a:lnTo>
                <a:lnTo>
                  <a:pt x="2063462" y="3166478"/>
                </a:lnTo>
                <a:lnTo>
                  <a:pt x="2106870" y="3156081"/>
                </a:lnTo>
                <a:close/>
              </a:path>
              <a:path w="9262110" h="10295255">
                <a:moveTo>
                  <a:pt x="2187147" y="3124398"/>
                </a:moveTo>
                <a:lnTo>
                  <a:pt x="1291723" y="3641371"/>
                </a:lnTo>
                <a:lnTo>
                  <a:pt x="1322672" y="3608838"/>
                </a:lnTo>
                <a:lnTo>
                  <a:pt x="2143867" y="3134721"/>
                </a:lnTo>
                <a:lnTo>
                  <a:pt x="2187147" y="3124398"/>
                </a:lnTo>
                <a:close/>
              </a:path>
              <a:path w="9262110" h="10295255">
                <a:moveTo>
                  <a:pt x="7882821" y="10291923"/>
                </a:moveTo>
                <a:lnTo>
                  <a:pt x="3127950" y="10294853"/>
                </a:lnTo>
                <a:lnTo>
                  <a:pt x="1526306" y="9210500"/>
                </a:lnTo>
                <a:lnTo>
                  <a:pt x="1482648" y="9177047"/>
                </a:lnTo>
                <a:lnTo>
                  <a:pt x="1445922" y="9154257"/>
                </a:lnTo>
                <a:lnTo>
                  <a:pt x="1403426" y="9120133"/>
                </a:lnTo>
                <a:lnTo>
                  <a:pt x="1367858" y="9096674"/>
                </a:lnTo>
                <a:lnTo>
                  <a:pt x="1326519" y="9061883"/>
                </a:lnTo>
                <a:lnTo>
                  <a:pt x="1292106" y="9037757"/>
                </a:lnTo>
                <a:lnTo>
                  <a:pt x="1251918" y="9002301"/>
                </a:lnTo>
                <a:lnTo>
                  <a:pt x="1218655" y="8977511"/>
                </a:lnTo>
                <a:lnTo>
                  <a:pt x="1179614" y="8941393"/>
                </a:lnTo>
                <a:lnTo>
                  <a:pt x="1141145" y="8904944"/>
                </a:lnTo>
                <a:lnTo>
                  <a:pt x="1109597" y="8879164"/>
                </a:lnTo>
                <a:lnTo>
                  <a:pt x="1072268" y="8842057"/>
                </a:lnTo>
                <a:lnTo>
                  <a:pt x="1041858" y="8815620"/>
                </a:lnTo>
                <a:lnTo>
                  <a:pt x="1005665" y="8777858"/>
                </a:lnTo>
                <a:lnTo>
                  <a:pt x="970038" y="8739769"/>
                </a:lnTo>
                <a:lnTo>
                  <a:pt x="941325" y="8712352"/>
                </a:lnTo>
                <a:lnTo>
                  <a:pt x="906826" y="8673611"/>
                </a:lnTo>
                <a:lnTo>
                  <a:pt x="879240" y="8645544"/>
                </a:lnTo>
                <a:lnTo>
                  <a:pt x="845864" y="8606154"/>
                </a:lnTo>
                <a:lnTo>
                  <a:pt x="813049" y="8566442"/>
                </a:lnTo>
                <a:lnTo>
                  <a:pt x="787142" y="8537405"/>
                </a:lnTo>
                <a:lnTo>
                  <a:pt x="755444" y="8497047"/>
                </a:lnTo>
                <a:lnTo>
                  <a:pt x="724301" y="8456368"/>
                </a:lnTo>
                <a:lnTo>
                  <a:pt x="700064" y="8426368"/>
                </a:lnTo>
                <a:lnTo>
                  <a:pt x="670032" y="8385048"/>
                </a:lnTo>
                <a:lnTo>
                  <a:pt x="640552" y="8343410"/>
                </a:lnTo>
                <a:lnTo>
                  <a:pt x="617974" y="8312451"/>
                </a:lnTo>
                <a:lnTo>
                  <a:pt x="589596" y="8270176"/>
                </a:lnTo>
                <a:lnTo>
                  <a:pt x="561768" y="8227584"/>
                </a:lnTo>
                <a:lnTo>
                  <a:pt x="540839" y="8195673"/>
                </a:lnTo>
                <a:lnTo>
                  <a:pt x="514106" y="8152449"/>
                </a:lnTo>
                <a:lnTo>
                  <a:pt x="487919" y="8108909"/>
                </a:lnTo>
                <a:lnTo>
                  <a:pt x="456028" y="8053998"/>
                </a:lnTo>
                <a:lnTo>
                  <a:pt x="418973" y="7987403"/>
                </a:lnTo>
                <a:lnTo>
                  <a:pt x="394958" y="7942610"/>
                </a:lnTo>
                <a:lnTo>
                  <a:pt x="377833" y="7908503"/>
                </a:lnTo>
                <a:lnTo>
                  <a:pt x="354897" y="7863086"/>
                </a:lnTo>
                <a:lnTo>
                  <a:pt x="338849" y="7828357"/>
                </a:lnTo>
                <a:lnTo>
                  <a:pt x="316987" y="7782321"/>
                </a:lnTo>
                <a:lnTo>
                  <a:pt x="295660" y="7735975"/>
                </a:lnTo>
                <a:lnTo>
                  <a:pt x="281218" y="7700319"/>
                </a:lnTo>
                <a:lnTo>
                  <a:pt x="260958" y="7653357"/>
                </a:lnTo>
                <a:lnTo>
                  <a:pt x="241230" y="7606088"/>
                </a:lnTo>
                <a:lnTo>
                  <a:pt x="228383" y="7569512"/>
                </a:lnTo>
                <a:lnTo>
                  <a:pt x="209715" y="7521631"/>
                </a:lnTo>
                <a:lnTo>
                  <a:pt x="197926" y="7484443"/>
                </a:lnTo>
                <a:lnTo>
                  <a:pt x="180313" y="7435953"/>
                </a:lnTo>
                <a:lnTo>
                  <a:pt x="163227" y="7387159"/>
                </a:lnTo>
                <a:lnTo>
                  <a:pt x="153015" y="7349061"/>
                </a:lnTo>
                <a:lnTo>
                  <a:pt x="136977" y="7299662"/>
                </a:lnTo>
                <a:lnTo>
                  <a:pt x="127811" y="7260960"/>
                </a:lnTo>
                <a:lnTo>
                  <a:pt x="112816" y="7210958"/>
                </a:lnTo>
                <a:lnTo>
                  <a:pt x="104691" y="7171655"/>
                </a:lnTo>
                <a:lnTo>
                  <a:pt x="90735" y="7121054"/>
                </a:lnTo>
                <a:lnTo>
                  <a:pt x="83646" y="7081152"/>
                </a:lnTo>
                <a:lnTo>
                  <a:pt x="70724" y="7029954"/>
                </a:lnTo>
                <a:lnTo>
                  <a:pt x="64668" y="6989457"/>
                </a:lnTo>
                <a:lnTo>
                  <a:pt x="52775" y="6937664"/>
                </a:lnTo>
                <a:lnTo>
                  <a:pt x="47745" y="6896574"/>
                </a:lnTo>
                <a:lnTo>
                  <a:pt x="36877" y="6844190"/>
                </a:lnTo>
                <a:lnTo>
                  <a:pt x="32870" y="6802510"/>
                </a:lnTo>
                <a:lnTo>
                  <a:pt x="29372" y="6760535"/>
                </a:lnTo>
                <a:lnTo>
                  <a:pt x="20032" y="6707269"/>
                </a:lnTo>
                <a:lnTo>
                  <a:pt x="17549" y="6664708"/>
                </a:lnTo>
                <a:lnTo>
                  <a:pt x="15572" y="6621855"/>
                </a:lnTo>
                <a:lnTo>
                  <a:pt x="7750" y="6567713"/>
                </a:lnTo>
                <a:lnTo>
                  <a:pt x="6781" y="6524278"/>
                </a:lnTo>
                <a:lnTo>
                  <a:pt x="6315" y="6480553"/>
                </a:lnTo>
                <a:lnTo>
                  <a:pt x="0" y="6425541"/>
                </a:lnTo>
                <a:lnTo>
                  <a:pt x="534" y="6381238"/>
                </a:lnTo>
                <a:lnTo>
                  <a:pt x="1568" y="6336647"/>
                </a:lnTo>
                <a:lnTo>
                  <a:pt x="3099" y="6291769"/>
                </a:lnTo>
                <a:lnTo>
                  <a:pt x="5126" y="6246605"/>
                </a:lnTo>
                <a:lnTo>
                  <a:pt x="7649" y="6201154"/>
                </a:lnTo>
                <a:lnTo>
                  <a:pt x="4316" y="6144420"/>
                </a:lnTo>
                <a:lnTo>
                  <a:pt x="7825" y="6098399"/>
                </a:lnTo>
                <a:lnTo>
                  <a:pt x="11827" y="6052095"/>
                </a:lnTo>
                <a:lnTo>
                  <a:pt x="16318" y="6005508"/>
                </a:lnTo>
                <a:lnTo>
                  <a:pt x="21300" y="5958638"/>
                </a:lnTo>
                <a:lnTo>
                  <a:pt x="26769" y="5911486"/>
                </a:lnTo>
                <a:lnTo>
                  <a:pt x="32726" y="5864053"/>
                </a:lnTo>
                <a:lnTo>
                  <a:pt x="39168" y="5816339"/>
                </a:lnTo>
                <a:lnTo>
                  <a:pt x="46095" y="5768346"/>
                </a:lnTo>
                <a:lnTo>
                  <a:pt x="53505" y="5720073"/>
                </a:lnTo>
                <a:lnTo>
                  <a:pt x="67748" y="5682521"/>
                </a:lnTo>
                <a:lnTo>
                  <a:pt x="76122" y="5633692"/>
                </a:lnTo>
                <a:lnTo>
                  <a:pt x="84975" y="5584586"/>
                </a:lnTo>
                <a:lnTo>
                  <a:pt x="94308" y="5535204"/>
                </a:lnTo>
                <a:lnTo>
                  <a:pt x="110468" y="5496545"/>
                </a:lnTo>
                <a:lnTo>
                  <a:pt x="120754" y="5446612"/>
                </a:lnTo>
                <a:lnTo>
                  <a:pt x="131516" y="5396405"/>
                </a:lnTo>
                <a:lnTo>
                  <a:pt x="142752" y="5345923"/>
                </a:lnTo>
                <a:lnTo>
                  <a:pt x="160810" y="5306168"/>
                </a:lnTo>
                <a:lnTo>
                  <a:pt x="172991" y="5255142"/>
                </a:lnTo>
                <a:lnTo>
                  <a:pt x="191991" y="5214842"/>
                </a:lnTo>
                <a:lnTo>
                  <a:pt x="205111" y="5163273"/>
                </a:lnTo>
                <a:lnTo>
                  <a:pt x="243271" y="5082583"/>
                </a:lnTo>
                <a:lnTo>
                  <a:pt x="256340" y="5031043"/>
                </a:lnTo>
                <a:lnTo>
                  <a:pt x="315895" y="4908671"/>
                </a:lnTo>
                <a:lnTo>
                  <a:pt x="329815" y="4856640"/>
                </a:lnTo>
                <a:lnTo>
                  <a:pt x="412858" y="4691378"/>
                </a:lnTo>
                <a:lnTo>
                  <a:pt x="440437" y="4660790"/>
                </a:lnTo>
                <a:lnTo>
                  <a:pt x="527088" y="4493445"/>
                </a:lnTo>
                <a:lnTo>
                  <a:pt x="555511" y="4462370"/>
                </a:lnTo>
                <a:lnTo>
                  <a:pt x="577738" y="4420208"/>
                </a:lnTo>
                <a:lnTo>
                  <a:pt x="606467" y="4388957"/>
                </a:lnTo>
                <a:lnTo>
                  <a:pt x="628991" y="4346623"/>
                </a:lnTo>
                <a:lnTo>
                  <a:pt x="658006" y="4315207"/>
                </a:lnTo>
                <a:lnTo>
                  <a:pt x="680807" y="4272713"/>
                </a:lnTo>
                <a:lnTo>
                  <a:pt x="710090" y="4241141"/>
                </a:lnTo>
                <a:lnTo>
                  <a:pt x="733151" y="4198498"/>
                </a:lnTo>
                <a:lnTo>
                  <a:pt x="851972" y="4071238"/>
                </a:lnTo>
                <a:lnTo>
                  <a:pt x="875600" y="4028267"/>
                </a:lnTo>
                <a:lnTo>
                  <a:pt x="996457" y="3899831"/>
                </a:lnTo>
                <a:lnTo>
                  <a:pt x="1033235" y="3878597"/>
                </a:lnTo>
                <a:lnTo>
                  <a:pt x="1155666" y="3749253"/>
                </a:lnTo>
                <a:lnTo>
                  <a:pt x="1192780" y="3727825"/>
                </a:lnTo>
                <a:lnTo>
                  <a:pt x="1254463" y="3662883"/>
                </a:lnTo>
                <a:lnTo>
                  <a:pt x="2224005" y="3103118"/>
                </a:lnTo>
                <a:lnTo>
                  <a:pt x="2267137" y="3092880"/>
                </a:lnTo>
                <a:lnTo>
                  <a:pt x="2303838" y="3071690"/>
                </a:lnTo>
                <a:lnTo>
                  <a:pt x="2389680" y="3051459"/>
                </a:lnTo>
                <a:lnTo>
                  <a:pt x="2426111" y="3030426"/>
                </a:lnTo>
                <a:lnTo>
                  <a:pt x="2971552" y="2906156"/>
                </a:lnTo>
                <a:lnTo>
                  <a:pt x="3018874" y="2908164"/>
                </a:lnTo>
                <a:lnTo>
                  <a:pt x="3100319" y="2890471"/>
                </a:lnTo>
                <a:lnTo>
                  <a:pt x="3147135" y="2892771"/>
                </a:lnTo>
                <a:lnTo>
                  <a:pt x="3187422" y="2884176"/>
                </a:lnTo>
                <a:lnTo>
                  <a:pt x="3233877" y="2886685"/>
                </a:lnTo>
                <a:lnTo>
                  <a:pt x="3273795" y="2878303"/>
                </a:lnTo>
                <a:lnTo>
                  <a:pt x="3319871" y="2881030"/>
                </a:lnTo>
                <a:lnTo>
                  <a:pt x="3359401" y="2872872"/>
                </a:lnTo>
                <a:lnTo>
                  <a:pt x="3450554" y="2878904"/>
                </a:lnTo>
                <a:lnTo>
                  <a:pt x="3489467" y="2871102"/>
                </a:lnTo>
                <a:lnTo>
                  <a:pt x="3668327" y="2885155"/>
                </a:lnTo>
                <a:lnTo>
                  <a:pt x="3706120" y="2878000"/>
                </a:lnTo>
                <a:lnTo>
                  <a:pt x="3837103" y="2890364"/>
                </a:lnTo>
                <a:lnTo>
                  <a:pt x="3923175" y="2899330"/>
                </a:lnTo>
                <a:lnTo>
                  <a:pt x="3972171" y="2915036"/>
                </a:lnTo>
                <a:lnTo>
                  <a:pt x="4056662" y="2924913"/>
                </a:lnTo>
                <a:lnTo>
                  <a:pt x="4140054" y="2935426"/>
                </a:lnTo>
                <a:lnTo>
                  <a:pt x="4187676" y="2951925"/>
                </a:lnTo>
                <a:lnTo>
                  <a:pt x="4269349" y="2963430"/>
                </a:lnTo>
                <a:lnTo>
                  <a:pt x="4316091" y="2980438"/>
                </a:lnTo>
                <a:lnTo>
                  <a:pt x="4356181" y="2986621"/>
                </a:lnTo>
                <a:lnTo>
                  <a:pt x="4402313" y="3003981"/>
                </a:lnTo>
                <a:lnTo>
                  <a:pt x="4441783" y="3010522"/>
                </a:lnTo>
                <a:lnTo>
                  <a:pt x="4487287" y="3028245"/>
                </a:lnTo>
                <a:lnTo>
                  <a:pt x="4532470" y="3046153"/>
                </a:lnTo>
                <a:lnTo>
                  <a:pt x="4570977" y="3053250"/>
                </a:lnTo>
                <a:lnTo>
                  <a:pt x="4615503" y="3071536"/>
                </a:lnTo>
                <a:lnTo>
                  <a:pt x="4659695" y="3090016"/>
                </a:lnTo>
                <a:lnTo>
                  <a:pt x="4697197" y="3097694"/>
                </a:lnTo>
                <a:lnTo>
                  <a:pt x="4740705" y="3116569"/>
                </a:lnTo>
                <a:lnTo>
                  <a:pt x="4783864" y="3135645"/>
                </a:lnTo>
                <a:lnTo>
                  <a:pt x="4826670" y="3154925"/>
                </a:lnTo>
                <a:lnTo>
                  <a:pt x="4869117" y="3174412"/>
                </a:lnTo>
                <a:lnTo>
                  <a:pt x="4911202" y="3194108"/>
                </a:lnTo>
                <a:lnTo>
                  <a:pt x="4952920" y="3214017"/>
                </a:lnTo>
                <a:lnTo>
                  <a:pt x="4994265" y="3234140"/>
                </a:lnTo>
                <a:lnTo>
                  <a:pt x="5035235" y="3254480"/>
                </a:lnTo>
                <a:lnTo>
                  <a:pt x="5075823" y="3275041"/>
                </a:lnTo>
                <a:lnTo>
                  <a:pt x="5116025" y="3295824"/>
                </a:lnTo>
                <a:lnTo>
                  <a:pt x="5155836" y="3316833"/>
                </a:lnTo>
                <a:lnTo>
                  <a:pt x="5195253" y="3338070"/>
                </a:lnTo>
                <a:lnTo>
                  <a:pt x="5234270" y="3359538"/>
                </a:lnTo>
                <a:lnTo>
                  <a:pt x="5279233" y="3392237"/>
                </a:lnTo>
                <a:lnTo>
                  <a:pt x="5317437" y="3414174"/>
                </a:lnTo>
                <a:lnTo>
                  <a:pt x="5355227" y="3436350"/>
                </a:lnTo>
                <a:lnTo>
                  <a:pt x="5392599" y="3458767"/>
                </a:lnTo>
                <a:lnTo>
                  <a:pt x="5435899" y="3492427"/>
                </a:lnTo>
                <a:lnTo>
                  <a:pt x="6060006" y="3923992"/>
                </a:lnTo>
                <a:lnTo>
                  <a:pt x="2973157" y="5706186"/>
                </a:lnTo>
                <a:lnTo>
                  <a:pt x="2822055" y="5866748"/>
                </a:lnTo>
                <a:lnTo>
                  <a:pt x="2793220" y="5898061"/>
                </a:lnTo>
                <a:lnTo>
                  <a:pt x="2771398" y="5939989"/>
                </a:lnTo>
                <a:lnTo>
                  <a:pt x="2750328" y="5981483"/>
                </a:lnTo>
                <a:lnTo>
                  <a:pt x="2730095" y="6022494"/>
                </a:lnTo>
                <a:lnTo>
                  <a:pt x="2717136" y="6073970"/>
                </a:lnTo>
                <a:lnTo>
                  <a:pt x="2697951" y="6114376"/>
                </a:lnTo>
                <a:lnTo>
                  <a:pt x="2687238" y="6164555"/>
                </a:lnTo>
                <a:lnTo>
                  <a:pt x="2678669" y="6213496"/>
                </a:lnTo>
                <a:lnTo>
                  <a:pt x="2672268" y="6261186"/>
                </a:lnTo>
                <a:lnTo>
                  <a:pt x="2668059" y="6307611"/>
                </a:lnTo>
                <a:lnTo>
                  <a:pt x="2666063" y="6352757"/>
                </a:lnTo>
                <a:lnTo>
                  <a:pt x="2672656" y="6407609"/>
                </a:lnTo>
                <a:lnTo>
                  <a:pt x="2675160" y="6450158"/>
                </a:lnTo>
                <a:lnTo>
                  <a:pt x="2679948" y="6491387"/>
                </a:lnTo>
                <a:lnTo>
                  <a:pt x="2693393" y="6542283"/>
                </a:lnTo>
                <a:lnTo>
                  <a:pt x="2709170" y="6591834"/>
                </a:lnTo>
                <a:lnTo>
                  <a:pt x="2720950" y="6629026"/>
                </a:lnTo>
                <a:lnTo>
                  <a:pt x="2741458" y="6675844"/>
                </a:lnTo>
                <a:lnTo>
                  <a:pt x="2764367" y="6721277"/>
                </a:lnTo>
                <a:lnTo>
                  <a:pt x="2783350" y="6754311"/>
                </a:lnTo>
                <a:lnTo>
                  <a:pt x="2811130" y="6796931"/>
                </a:lnTo>
                <a:lnTo>
                  <a:pt x="2841381" y="6838125"/>
                </a:lnTo>
                <a:lnTo>
                  <a:pt x="2874125" y="6877878"/>
                </a:lnTo>
                <a:lnTo>
                  <a:pt x="2903037" y="6905180"/>
                </a:lnTo>
                <a:lnTo>
                  <a:pt x="2940839" y="6942014"/>
                </a:lnTo>
                <a:lnTo>
                  <a:pt x="2981205" y="6977368"/>
                </a:lnTo>
                <a:lnTo>
                  <a:pt x="3017807" y="7000229"/>
                </a:lnTo>
                <a:lnTo>
                  <a:pt x="7882821" y="10291923"/>
                </a:lnTo>
                <a:close/>
              </a:path>
              <a:path w="9262110" h="10295255">
                <a:moveTo>
                  <a:pt x="9261987" y="9378343"/>
                </a:moveTo>
                <a:lnTo>
                  <a:pt x="3921699" y="5686473"/>
                </a:lnTo>
                <a:lnTo>
                  <a:pt x="3877720" y="5653206"/>
                </a:lnTo>
                <a:lnTo>
                  <a:pt x="3838327" y="5631955"/>
                </a:lnTo>
                <a:lnTo>
                  <a:pt x="3797258" y="5611673"/>
                </a:lnTo>
                <a:lnTo>
                  <a:pt x="3754598" y="5592308"/>
                </a:lnTo>
                <a:lnTo>
                  <a:pt x="3716785" y="5584810"/>
                </a:lnTo>
                <a:lnTo>
                  <a:pt x="3671205" y="5567132"/>
                </a:lnTo>
                <a:lnTo>
                  <a:pt x="3630646" y="5561219"/>
                </a:lnTo>
                <a:lnTo>
                  <a:pt x="3582493" y="5545026"/>
                </a:lnTo>
                <a:lnTo>
                  <a:pt x="3539533" y="5540500"/>
                </a:lnTo>
                <a:lnTo>
                  <a:pt x="3495504" y="5536591"/>
                </a:lnTo>
                <a:lnTo>
                  <a:pt x="3456841" y="5544248"/>
                </a:lnTo>
                <a:lnTo>
                  <a:pt x="3410932" y="5541424"/>
                </a:lnTo>
                <a:lnTo>
                  <a:pt x="3370563" y="5550067"/>
                </a:lnTo>
                <a:lnTo>
                  <a:pt x="3323121" y="5548128"/>
                </a:lnTo>
                <a:lnTo>
                  <a:pt x="3281392" y="5557555"/>
                </a:lnTo>
                <a:lnTo>
                  <a:pt x="3245464" y="5578298"/>
                </a:lnTo>
                <a:lnTo>
                  <a:pt x="3159605" y="5598540"/>
                </a:lnTo>
                <a:lnTo>
                  <a:pt x="6060006" y="3923992"/>
                </a:lnTo>
                <a:lnTo>
                  <a:pt x="9261442" y="6137761"/>
                </a:lnTo>
                <a:lnTo>
                  <a:pt x="9261987" y="9378343"/>
                </a:lnTo>
                <a:close/>
              </a:path>
            </a:pathLst>
          </a:custGeom>
          <a:solidFill>
            <a:srgbClr val="46A8B3">
              <a:alpha val="5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Заголовок 1">
            <a:extLst>
              <a:ext uri="{FF2B5EF4-FFF2-40B4-BE49-F238E27FC236}">
                <a16:creationId xmlns:a16="http://schemas.microsoft.com/office/drawing/2014/main" id="{6A48A75F-16E1-4414-91A5-347994F44903}"/>
              </a:ext>
            </a:extLst>
          </p:cNvPr>
          <p:cNvSpPr txBox="1"/>
          <p:nvPr/>
        </p:nvSpPr>
        <p:spPr bwMode="auto">
          <a:xfrm>
            <a:off x="665386" y="214447"/>
            <a:ext cx="8418786" cy="551297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>
            <a:lvl1pPr algn="ctr" defTabSz="1006475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6600">
                <a:solidFill>
                  <a:schemeClr val="tx1"/>
                </a:solidFill>
                <a:latin typeface="+mj-lt"/>
                <a:ea typeface="Arial" panose="020B0604020202020204"/>
                <a:cs typeface="Arial" panose="020B0604020202020204"/>
              </a:defRPr>
            </a:lvl1pPr>
            <a:lvl2pPr algn="l" defTabSz="1006475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4800">
                <a:solidFill>
                  <a:schemeClr val="tx1"/>
                </a:solidFill>
                <a:latin typeface="Calibri Light" panose="020F0302020204030204"/>
                <a:ea typeface="Arial" panose="020B0604020202020204"/>
                <a:cs typeface="Arial" panose="020B0604020202020204"/>
              </a:defRPr>
            </a:lvl2pPr>
            <a:lvl3pPr algn="l" defTabSz="1006475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4800">
                <a:solidFill>
                  <a:schemeClr val="tx1"/>
                </a:solidFill>
                <a:latin typeface="Calibri Light" panose="020F0302020204030204"/>
                <a:ea typeface="Arial" panose="020B0604020202020204"/>
                <a:cs typeface="Arial" panose="020B0604020202020204"/>
              </a:defRPr>
            </a:lvl3pPr>
            <a:lvl4pPr algn="l" defTabSz="1006475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4800">
                <a:solidFill>
                  <a:schemeClr val="tx1"/>
                </a:solidFill>
                <a:latin typeface="Calibri Light" panose="020F0302020204030204"/>
                <a:ea typeface="Arial" panose="020B0604020202020204"/>
                <a:cs typeface="Arial" panose="020B0604020202020204"/>
              </a:defRPr>
            </a:lvl4pPr>
            <a:lvl5pPr algn="l" defTabSz="1006475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4800">
                <a:solidFill>
                  <a:schemeClr val="tx1"/>
                </a:solidFill>
                <a:latin typeface="Calibri Light" panose="020F0302020204030204"/>
                <a:ea typeface="Arial" panose="020B0604020202020204"/>
                <a:cs typeface="Arial" panose="020B0604020202020204"/>
              </a:defRPr>
            </a:lvl5pPr>
            <a:lvl6pPr marL="457200" algn="l" defTabSz="1006475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4800">
                <a:solidFill>
                  <a:schemeClr val="tx1"/>
                </a:solidFill>
                <a:latin typeface="Calibri Light" panose="020F0302020204030204"/>
                <a:ea typeface="Arial" panose="020B0604020202020204"/>
                <a:cs typeface="Arial" panose="020B0604020202020204"/>
              </a:defRPr>
            </a:lvl6pPr>
            <a:lvl7pPr marL="914400" algn="l" defTabSz="1006475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4800">
                <a:solidFill>
                  <a:schemeClr val="tx1"/>
                </a:solidFill>
                <a:latin typeface="Calibri Light" panose="020F0302020204030204"/>
                <a:ea typeface="Arial" panose="020B0604020202020204"/>
                <a:cs typeface="Arial" panose="020B0604020202020204"/>
              </a:defRPr>
            </a:lvl7pPr>
            <a:lvl8pPr marL="1371600" algn="l" defTabSz="1006475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4800">
                <a:solidFill>
                  <a:schemeClr val="tx1"/>
                </a:solidFill>
                <a:latin typeface="Calibri Light" panose="020F0302020204030204"/>
                <a:ea typeface="Arial" panose="020B0604020202020204"/>
                <a:cs typeface="Arial" panose="020B0604020202020204"/>
              </a:defRPr>
            </a:lvl8pPr>
            <a:lvl9pPr marL="1828800" algn="l" defTabSz="1006475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4800">
                <a:solidFill>
                  <a:schemeClr val="tx1"/>
                </a:solidFill>
                <a:latin typeface="Calibri Light" panose="020F0302020204030204"/>
                <a:ea typeface="Arial" panose="020B0604020202020204"/>
                <a:cs typeface="Arial" panose="020B0604020202020204"/>
              </a:defRPr>
            </a:lvl9pPr>
          </a:lstStyle>
          <a:p>
            <a:pPr algn="l" defTabSz="525461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b="1" kern="1200" dirty="0">
                <a:solidFill>
                  <a:srgbClr val="3A95A8"/>
                </a:solidFill>
                <a:latin typeface="Calibri" panose="020F0502020204030204" charset="0"/>
              </a:rPr>
              <a:t>ПРАВИЛА ОКАЗАНИЯ УСЛУГ</a:t>
            </a:r>
          </a:p>
        </p:txBody>
      </p:sp>
      <p:sp>
        <p:nvSpPr>
          <p:cNvPr id="30" name="Подзаголовок 2">
            <a:extLst>
              <a:ext uri="{FF2B5EF4-FFF2-40B4-BE49-F238E27FC236}">
                <a16:creationId xmlns:a16="http://schemas.microsoft.com/office/drawing/2014/main" id="{7D40CA5E-3984-404D-B674-2FB4702687FB}"/>
              </a:ext>
            </a:extLst>
          </p:cNvPr>
          <p:cNvSpPr txBox="1">
            <a:spLocks/>
          </p:cNvSpPr>
          <p:nvPr/>
        </p:nvSpPr>
        <p:spPr bwMode="auto">
          <a:xfrm>
            <a:off x="758613" y="1247604"/>
            <a:ext cx="7291377" cy="3304076"/>
          </a:xfrm>
          <a:prstGeom prst="rect">
            <a:avLst/>
          </a:prstGeom>
        </p:spPr>
        <p:txBody>
          <a:bodyPr>
            <a:noAutofit/>
          </a:bodyPr>
          <a:lstStyle>
            <a:lvl1pPr marL="195580" indent="-195580" algn="l" defTabSz="787400" rtl="0" eaLnBrk="0" fontAlgn="base" hangingPunct="0">
              <a:lnSpc>
                <a:spcPct val="90000"/>
              </a:lnSpc>
              <a:spcBef>
                <a:spcPts val="86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2300" kern="1200">
                <a:solidFill>
                  <a:schemeClr val="tx1"/>
                </a:solidFill>
                <a:latin typeface="+mn-lt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590550" indent="-195580" algn="l" defTabSz="787400" rtl="0" eaLnBrk="0" fontAlgn="base" hangingPunct="0">
              <a:lnSpc>
                <a:spcPct val="90000"/>
              </a:lnSpc>
              <a:spcBef>
                <a:spcPts val="42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984250" indent="-195580" algn="l" defTabSz="787400" rtl="0" eaLnBrk="0" fontAlgn="base" hangingPunct="0">
              <a:lnSpc>
                <a:spcPct val="90000"/>
              </a:lnSpc>
              <a:spcBef>
                <a:spcPts val="42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1700" kern="1200">
                <a:solidFill>
                  <a:schemeClr val="tx1"/>
                </a:solidFill>
                <a:latin typeface="+mn-lt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379855" indent="-195580" algn="l" defTabSz="787400" rtl="0" eaLnBrk="0" fontAlgn="base" hangingPunct="0">
              <a:lnSpc>
                <a:spcPct val="90000"/>
              </a:lnSpc>
              <a:spcBef>
                <a:spcPts val="42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1500" kern="1200">
                <a:solidFill>
                  <a:schemeClr val="tx1"/>
                </a:solidFill>
                <a:latin typeface="+mn-lt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773555" indent="-195580" algn="l" defTabSz="787400" rtl="0" eaLnBrk="0" fontAlgn="base" hangingPunct="0">
              <a:lnSpc>
                <a:spcPct val="90000"/>
              </a:lnSpc>
              <a:spcBef>
                <a:spcPts val="42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1500" kern="1200">
                <a:solidFill>
                  <a:schemeClr val="tx1"/>
                </a:solidFill>
                <a:latin typeface="+mn-lt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169795" indent="-197485" algn="l" defTabSz="789305" rtl="0" eaLnBrk="1" latinLnBrk="0" hangingPunct="1">
              <a:lnSpc>
                <a:spcPct val="90000"/>
              </a:lnSpc>
              <a:spcBef>
                <a:spcPts val="43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64130" indent="-197485" algn="l" defTabSz="789305" rtl="0" eaLnBrk="1" latinLnBrk="0" hangingPunct="1">
              <a:lnSpc>
                <a:spcPct val="90000"/>
              </a:lnSpc>
              <a:spcBef>
                <a:spcPts val="43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59100" indent="-197485" algn="l" defTabSz="789305" rtl="0" eaLnBrk="1" latinLnBrk="0" hangingPunct="1">
              <a:lnSpc>
                <a:spcPct val="90000"/>
              </a:lnSpc>
              <a:spcBef>
                <a:spcPts val="43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53435" indent="-197485" algn="l" defTabSz="789305" rtl="0" eaLnBrk="1" latinLnBrk="0" hangingPunct="1">
              <a:lnSpc>
                <a:spcPct val="90000"/>
              </a:lnSpc>
              <a:spcBef>
                <a:spcPts val="43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indent="-228600">
              <a:buFont typeface="+mj-lt"/>
              <a:buAutoNum type="arabicPeriod"/>
              <a:defRPr/>
            </a:pPr>
            <a:r>
              <a:rPr lang="ru-RU" sz="1200" dirty="0">
                <a:latin typeface="Arial" panose="020B0604020202020204"/>
              </a:rPr>
              <a:t>Клиенты (сотрудники) обслуживаются на основании правил оказания услуг (оферта) </a:t>
            </a:r>
            <a:r>
              <a:rPr lang="en-US" sz="1200" u="sng" dirty="0">
                <a:latin typeface="Arial" panose="020B0604020202020204"/>
                <a:hlinkClick r:id="rId2"/>
              </a:rPr>
              <a:t>https://dobroservice-online.ru/assets/docs/pravila_okazaniya_uslug-2.pdf</a:t>
            </a:r>
            <a:r>
              <a:rPr lang="en-US" sz="1200" u="sng" dirty="0">
                <a:latin typeface="Arial" panose="020B0604020202020204"/>
              </a:rPr>
              <a:t> </a:t>
            </a:r>
            <a:endParaRPr lang="ru-RU" sz="1200" dirty="0">
              <a:latin typeface="Arial" panose="020B0604020202020204"/>
            </a:endParaRPr>
          </a:p>
          <a:p>
            <a:pPr marL="228600" indent="-228600">
              <a:buFont typeface="+mj-lt"/>
              <a:buAutoNum type="arabicPeriod"/>
              <a:defRPr/>
            </a:pPr>
            <a:r>
              <a:rPr lang="ru-RU" sz="1200" dirty="0">
                <a:latin typeface="Arial" panose="020B0604020202020204"/>
              </a:rPr>
              <a:t>Перечень и количество услуг определяется Договором оказания услуг между Компанией – работодателем и Провайдером (ДОБРОСЕРВИС) и отражено в тарифном плане. </a:t>
            </a:r>
          </a:p>
          <a:p>
            <a:pPr marL="228600" indent="-228600">
              <a:buFont typeface="+mj-lt"/>
              <a:buAutoNum type="arabicPeriod"/>
              <a:defRPr/>
            </a:pPr>
            <a:r>
              <a:rPr lang="ru-RU" sz="1200" dirty="0">
                <a:latin typeface="Arial" panose="020B0604020202020204"/>
              </a:rPr>
              <a:t>Перечень услуг и период действия тарифного отражен в Мобильном приложении (и Личном кабинете) Клиента</a:t>
            </a:r>
          </a:p>
          <a:p>
            <a:pPr marL="228600" indent="-228600">
              <a:buFont typeface="+mj-lt"/>
              <a:buAutoNum type="arabicPeriod"/>
              <a:defRPr/>
            </a:pPr>
            <a:r>
              <a:rPr lang="ru-RU" sz="1200" dirty="0">
                <a:latin typeface="Arial" panose="020B0604020202020204"/>
              </a:rPr>
              <a:t>Все услуги по тарифному плану для Клиентов бесплатны, строго конфиденциальны, персонализированы</a:t>
            </a:r>
          </a:p>
          <a:p>
            <a:pPr marL="228600" indent="-228600">
              <a:buFont typeface="+mj-lt"/>
              <a:buAutoNum type="arabicPeriod"/>
              <a:defRPr/>
            </a:pPr>
            <a:r>
              <a:rPr lang="ru-RU" sz="1200" dirty="0">
                <a:latin typeface="Arial" panose="020B0604020202020204"/>
              </a:rPr>
              <a:t>В случае возникновения правовых ситуаций, требующих специальной квалификации/времени/компетенции/физического сопровождения экспертом, Клиент может запросить у Провайдера дополнительные, платные юридические услуги </a:t>
            </a:r>
          </a:p>
          <a:p>
            <a:pPr marL="228600" indent="-228600">
              <a:buFont typeface="+mj-lt"/>
              <a:buAutoNum type="arabicPeriod"/>
              <a:defRPr/>
            </a:pPr>
            <a:r>
              <a:rPr lang="ru-RU" sz="1200" dirty="0">
                <a:latin typeface="Arial" panose="020B0604020202020204"/>
              </a:rPr>
              <a:t>Консультации оказываются самому Клиенту. Клиент может задать вопрос про своих: супруга/у, родителей, детей</a:t>
            </a:r>
          </a:p>
        </p:txBody>
      </p:sp>
    </p:spTree>
    <p:extLst>
      <p:ext uri="{BB962C8B-B14F-4D97-AF65-F5344CB8AC3E}">
        <p14:creationId xmlns:p14="http://schemas.microsoft.com/office/powerpoint/2010/main" val="36547144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7" y="-4128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F7F7F7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4512972" y="0"/>
            <a:ext cx="4631055" cy="5147628"/>
          </a:xfrm>
          <a:custGeom>
            <a:avLst/>
            <a:gdLst/>
            <a:ahLst/>
            <a:cxnLst/>
            <a:rect l="l" t="t" r="r" b="b"/>
            <a:pathLst>
              <a:path w="9262110" h="10295255">
                <a:moveTo>
                  <a:pt x="9260010" y="4188184"/>
                </a:moveTo>
                <a:lnTo>
                  <a:pt x="3339664" y="9987"/>
                </a:lnTo>
                <a:lnTo>
                  <a:pt x="7954360" y="0"/>
                </a:lnTo>
                <a:lnTo>
                  <a:pt x="9256648" y="919898"/>
                </a:lnTo>
                <a:lnTo>
                  <a:pt x="9260010" y="4188184"/>
                </a:lnTo>
                <a:close/>
              </a:path>
              <a:path w="9262110" h="10295255">
                <a:moveTo>
                  <a:pt x="1989175" y="3209367"/>
                </a:moveTo>
                <a:lnTo>
                  <a:pt x="1503247" y="3489918"/>
                </a:lnTo>
                <a:lnTo>
                  <a:pt x="1534336" y="3457304"/>
                </a:lnTo>
                <a:lnTo>
                  <a:pt x="1945607" y="3219856"/>
                </a:lnTo>
                <a:lnTo>
                  <a:pt x="1989175" y="3209367"/>
                </a:lnTo>
                <a:close/>
              </a:path>
              <a:path w="9262110" h="10295255">
                <a:moveTo>
                  <a:pt x="2106870" y="3156081"/>
                </a:moveTo>
                <a:lnTo>
                  <a:pt x="1397370" y="3565711"/>
                </a:lnTo>
                <a:lnTo>
                  <a:pt x="1428410" y="3533126"/>
                </a:lnTo>
                <a:lnTo>
                  <a:pt x="2063462" y="3166478"/>
                </a:lnTo>
                <a:lnTo>
                  <a:pt x="2106870" y="3156081"/>
                </a:lnTo>
                <a:close/>
              </a:path>
              <a:path w="9262110" h="10295255">
                <a:moveTo>
                  <a:pt x="2187147" y="3124398"/>
                </a:moveTo>
                <a:lnTo>
                  <a:pt x="1291723" y="3641371"/>
                </a:lnTo>
                <a:lnTo>
                  <a:pt x="1322672" y="3608838"/>
                </a:lnTo>
                <a:lnTo>
                  <a:pt x="2143867" y="3134721"/>
                </a:lnTo>
                <a:lnTo>
                  <a:pt x="2187147" y="3124398"/>
                </a:lnTo>
                <a:close/>
              </a:path>
              <a:path w="9262110" h="10295255">
                <a:moveTo>
                  <a:pt x="7882821" y="10291923"/>
                </a:moveTo>
                <a:lnTo>
                  <a:pt x="3127950" y="10294853"/>
                </a:lnTo>
                <a:lnTo>
                  <a:pt x="1526306" y="9210500"/>
                </a:lnTo>
                <a:lnTo>
                  <a:pt x="1482648" y="9177047"/>
                </a:lnTo>
                <a:lnTo>
                  <a:pt x="1445922" y="9154257"/>
                </a:lnTo>
                <a:lnTo>
                  <a:pt x="1403426" y="9120133"/>
                </a:lnTo>
                <a:lnTo>
                  <a:pt x="1367858" y="9096674"/>
                </a:lnTo>
                <a:lnTo>
                  <a:pt x="1326519" y="9061883"/>
                </a:lnTo>
                <a:lnTo>
                  <a:pt x="1292106" y="9037757"/>
                </a:lnTo>
                <a:lnTo>
                  <a:pt x="1251918" y="9002301"/>
                </a:lnTo>
                <a:lnTo>
                  <a:pt x="1218655" y="8977511"/>
                </a:lnTo>
                <a:lnTo>
                  <a:pt x="1179614" y="8941393"/>
                </a:lnTo>
                <a:lnTo>
                  <a:pt x="1141145" y="8904944"/>
                </a:lnTo>
                <a:lnTo>
                  <a:pt x="1109597" y="8879164"/>
                </a:lnTo>
                <a:lnTo>
                  <a:pt x="1072268" y="8842057"/>
                </a:lnTo>
                <a:lnTo>
                  <a:pt x="1041858" y="8815620"/>
                </a:lnTo>
                <a:lnTo>
                  <a:pt x="1005665" y="8777858"/>
                </a:lnTo>
                <a:lnTo>
                  <a:pt x="970038" y="8739769"/>
                </a:lnTo>
                <a:lnTo>
                  <a:pt x="941325" y="8712352"/>
                </a:lnTo>
                <a:lnTo>
                  <a:pt x="906826" y="8673611"/>
                </a:lnTo>
                <a:lnTo>
                  <a:pt x="879240" y="8645544"/>
                </a:lnTo>
                <a:lnTo>
                  <a:pt x="845864" y="8606154"/>
                </a:lnTo>
                <a:lnTo>
                  <a:pt x="813049" y="8566442"/>
                </a:lnTo>
                <a:lnTo>
                  <a:pt x="787142" y="8537405"/>
                </a:lnTo>
                <a:lnTo>
                  <a:pt x="755444" y="8497047"/>
                </a:lnTo>
                <a:lnTo>
                  <a:pt x="724301" y="8456368"/>
                </a:lnTo>
                <a:lnTo>
                  <a:pt x="700064" y="8426368"/>
                </a:lnTo>
                <a:lnTo>
                  <a:pt x="670032" y="8385048"/>
                </a:lnTo>
                <a:lnTo>
                  <a:pt x="640552" y="8343410"/>
                </a:lnTo>
                <a:lnTo>
                  <a:pt x="617974" y="8312451"/>
                </a:lnTo>
                <a:lnTo>
                  <a:pt x="589596" y="8270176"/>
                </a:lnTo>
                <a:lnTo>
                  <a:pt x="561768" y="8227584"/>
                </a:lnTo>
                <a:lnTo>
                  <a:pt x="540839" y="8195673"/>
                </a:lnTo>
                <a:lnTo>
                  <a:pt x="514106" y="8152449"/>
                </a:lnTo>
                <a:lnTo>
                  <a:pt x="487919" y="8108909"/>
                </a:lnTo>
                <a:lnTo>
                  <a:pt x="456028" y="8053998"/>
                </a:lnTo>
                <a:lnTo>
                  <a:pt x="418973" y="7987403"/>
                </a:lnTo>
                <a:lnTo>
                  <a:pt x="394958" y="7942610"/>
                </a:lnTo>
                <a:lnTo>
                  <a:pt x="377833" y="7908503"/>
                </a:lnTo>
                <a:lnTo>
                  <a:pt x="354897" y="7863086"/>
                </a:lnTo>
                <a:lnTo>
                  <a:pt x="338849" y="7828357"/>
                </a:lnTo>
                <a:lnTo>
                  <a:pt x="316987" y="7782321"/>
                </a:lnTo>
                <a:lnTo>
                  <a:pt x="295660" y="7735975"/>
                </a:lnTo>
                <a:lnTo>
                  <a:pt x="281218" y="7700319"/>
                </a:lnTo>
                <a:lnTo>
                  <a:pt x="260958" y="7653357"/>
                </a:lnTo>
                <a:lnTo>
                  <a:pt x="241230" y="7606088"/>
                </a:lnTo>
                <a:lnTo>
                  <a:pt x="228383" y="7569512"/>
                </a:lnTo>
                <a:lnTo>
                  <a:pt x="209715" y="7521631"/>
                </a:lnTo>
                <a:lnTo>
                  <a:pt x="197926" y="7484443"/>
                </a:lnTo>
                <a:lnTo>
                  <a:pt x="180313" y="7435953"/>
                </a:lnTo>
                <a:lnTo>
                  <a:pt x="163227" y="7387159"/>
                </a:lnTo>
                <a:lnTo>
                  <a:pt x="153015" y="7349061"/>
                </a:lnTo>
                <a:lnTo>
                  <a:pt x="136977" y="7299662"/>
                </a:lnTo>
                <a:lnTo>
                  <a:pt x="127811" y="7260960"/>
                </a:lnTo>
                <a:lnTo>
                  <a:pt x="112816" y="7210958"/>
                </a:lnTo>
                <a:lnTo>
                  <a:pt x="104691" y="7171655"/>
                </a:lnTo>
                <a:lnTo>
                  <a:pt x="90735" y="7121054"/>
                </a:lnTo>
                <a:lnTo>
                  <a:pt x="83646" y="7081152"/>
                </a:lnTo>
                <a:lnTo>
                  <a:pt x="70724" y="7029954"/>
                </a:lnTo>
                <a:lnTo>
                  <a:pt x="64668" y="6989457"/>
                </a:lnTo>
                <a:lnTo>
                  <a:pt x="52775" y="6937664"/>
                </a:lnTo>
                <a:lnTo>
                  <a:pt x="47745" y="6896574"/>
                </a:lnTo>
                <a:lnTo>
                  <a:pt x="36877" y="6844190"/>
                </a:lnTo>
                <a:lnTo>
                  <a:pt x="32870" y="6802510"/>
                </a:lnTo>
                <a:lnTo>
                  <a:pt x="29372" y="6760535"/>
                </a:lnTo>
                <a:lnTo>
                  <a:pt x="20032" y="6707269"/>
                </a:lnTo>
                <a:lnTo>
                  <a:pt x="17549" y="6664708"/>
                </a:lnTo>
                <a:lnTo>
                  <a:pt x="15572" y="6621855"/>
                </a:lnTo>
                <a:lnTo>
                  <a:pt x="7750" y="6567713"/>
                </a:lnTo>
                <a:lnTo>
                  <a:pt x="6781" y="6524278"/>
                </a:lnTo>
                <a:lnTo>
                  <a:pt x="6315" y="6480553"/>
                </a:lnTo>
                <a:lnTo>
                  <a:pt x="0" y="6425541"/>
                </a:lnTo>
                <a:lnTo>
                  <a:pt x="534" y="6381238"/>
                </a:lnTo>
                <a:lnTo>
                  <a:pt x="1568" y="6336647"/>
                </a:lnTo>
                <a:lnTo>
                  <a:pt x="3099" y="6291769"/>
                </a:lnTo>
                <a:lnTo>
                  <a:pt x="5126" y="6246605"/>
                </a:lnTo>
                <a:lnTo>
                  <a:pt x="7649" y="6201154"/>
                </a:lnTo>
                <a:lnTo>
                  <a:pt x="4316" y="6144420"/>
                </a:lnTo>
                <a:lnTo>
                  <a:pt x="7825" y="6098399"/>
                </a:lnTo>
                <a:lnTo>
                  <a:pt x="11827" y="6052095"/>
                </a:lnTo>
                <a:lnTo>
                  <a:pt x="16318" y="6005508"/>
                </a:lnTo>
                <a:lnTo>
                  <a:pt x="21300" y="5958638"/>
                </a:lnTo>
                <a:lnTo>
                  <a:pt x="26769" y="5911486"/>
                </a:lnTo>
                <a:lnTo>
                  <a:pt x="32726" y="5864053"/>
                </a:lnTo>
                <a:lnTo>
                  <a:pt x="39168" y="5816339"/>
                </a:lnTo>
                <a:lnTo>
                  <a:pt x="46095" y="5768346"/>
                </a:lnTo>
                <a:lnTo>
                  <a:pt x="53505" y="5720073"/>
                </a:lnTo>
                <a:lnTo>
                  <a:pt x="67748" y="5682521"/>
                </a:lnTo>
                <a:lnTo>
                  <a:pt x="76122" y="5633692"/>
                </a:lnTo>
                <a:lnTo>
                  <a:pt x="84975" y="5584586"/>
                </a:lnTo>
                <a:lnTo>
                  <a:pt x="94308" y="5535204"/>
                </a:lnTo>
                <a:lnTo>
                  <a:pt x="110468" y="5496545"/>
                </a:lnTo>
                <a:lnTo>
                  <a:pt x="120754" y="5446612"/>
                </a:lnTo>
                <a:lnTo>
                  <a:pt x="131516" y="5396405"/>
                </a:lnTo>
                <a:lnTo>
                  <a:pt x="142752" y="5345923"/>
                </a:lnTo>
                <a:lnTo>
                  <a:pt x="160810" y="5306168"/>
                </a:lnTo>
                <a:lnTo>
                  <a:pt x="172991" y="5255142"/>
                </a:lnTo>
                <a:lnTo>
                  <a:pt x="191991" y="5214842"/>
                </a:lnTo>
                <a:lnTo>
                  <a:pt x="205111" y="5163273"/>
                </a:lnTo>
                <a:lnTo>
                  <a:pt x="243271" y="5082583"/>
                </a:lnTo>
                <a:lnTo>
                  <a:pt x="256340" y="5031043"/>
                </a:lnTo>
                <a:lnTo>
                  <a:pt x="315895" y="4908671"/>
                </a:lnTo>
                <a:lnTo>
                  <a:pt x="329815" y="4856640"/>
                </a:lnTo>
                <a:lnTo>
                  <a:pt x="412858" y="4691378"/>
                </a:lnTo>
                <a:lnTo>
                  <a:pt x="440437" y="4660790"/>
                </a:lnTo>
                <a:lnTo>
                  <a:pt x="527088" y="4493445"/>
                </a:lnTo>
                <a:lnTo>
                  <a:pt x="555511" y="4462370"/>
                </a:lnTo>
                <a:lnTo>
                  <a:pt x="577738" y="4420208"/>
                </a:lnTo>
                <a:lnTo>
                  <a:pt x="606467" y="4388957"/>
                </a:lnTo>
                <a:lnTo>
                  <a:pt x="628991" y="4346623"/>
                </a:lnTo>
                <a:lnTo>
                  <a:pt x="658006" y="4315207"/>
                </a:lnTo>
                <a:lnTo>
                  <a:pt x="680807" y="4272713"/>
                </a:lnTo>
                <a:lnTo>
                  <a:pt x="710090" y="4241141"/>
                </a:lnTo>
                <a:lnTo>
                  <a:pt x="733151" y="4198498"/>
                </a:lnTo>
                <a:lnTo>
                  <a:pt x="851972" y="4071238"/>
                </a:lnTo>
                <a:lnTo>
                  <a:pt x="875600" y="4028267"/>
                </a:lnTo>
                <a:lnTo>
                  <a:pt x="996457" y="3899831"/>
                </a:lnTo>
                <a:lnTo>
                  <a:pt x="1033235" y="3878597"/>
                </a:lnTo>
                <a:lnTo>
                  <a:pt x="1155666" y="3749253"/>
                </a:lnTo>
                <a:lnTo>
                  <a:pt x="1192780" y="3727825"/>
                </a:lnTo>
                <a:lnTo>
                  <a:pt x="1254463" y="3662883"/>
                </a:lnTo>
                <a:lnTo>
                  <a:pt x="2224005" y="3103118"/>
                </a:lnTo>
                <a:lnTo>
                  <a:pt x="2267137" y="3092880"/>
                </a:lnTo>
                <a:lnTo>
                  <a:pt x="2303838" y="3071690"/>
                </a:lnTo>
                <a:lnTo>
                  <a:pt x="2389680" y="3051459"/>
                </a:lnTo>
                <a:lnTo>
                  <a:pt x="2426111" y="3030426"/>
                </a:lnTo>
                <a:lnTo>
                  <a:pt x="2971552" y="2906156"/>
                </a:lnTo>
                <a:lnTo>
                  <a:pt x="3018874" y="2908164"/>
                </a:lnTo>
                <a:lnTo>
                  <a:pt x="3100319" y="2890471"/>
                </a:lnTo>
                <a:lnTo>
                  <a:pt x="3147135" y="2892771"/>
                </a:lnTo>
                <a:lnTo>
                  <a:pt x="3187422" y="2884176"/>
                </a:lnTo>
                <a:lnTo>
                  <a:pt x="3233877" y="2886685"/>
                </a:lnTo>
                <a:lnTo>
                  <a:pt x="3273795" y="2878303"/>
                </a:lnTo>
                <a:lnTo>
                  <a:pt x="3319871" y="2881030"/>
                </a:lnTo>
                <a:lnTo>
                  <a:pt x="3359401" y="2872872"/>
                </a:lnTo>
                <a:lnTo>
                  <a:pt x="3450554" y="2878904"/>
                </a:lnTo>
                <a:lnTo>
                  <a:pt x="3489467" y="2871102"/>
                </a:lnTo>
                <a:lnTo>
                  <a:pt x="3668327" y="2885155"/>
                </a:lnTo>
                <a:lnTo>
                  <a:pt x="3706120" y="2878000"/>
                </a:lnTo>
                <a:lnTo>
                  <a:pt x="3837103" y="2890364"/>
                </a:lnTo>
                <a:lnTo>
                  <a:pt x="3923175" y="2899330"/>
                </a:lnTo>
                <a:lnTo>
                  <a:pt x="3972171" y="2915036"/>
                </a:lnTo>
                <a:lnTo>
                  <a:pt x="4056662" y="2924913"/>
                </a:lnTo>
                <a:lnTo>
                  <a:pt x="4140054" y="2935426"/>
                </a:lnTo>
                <a:lnTo>
                  <a:pt x="4187676" y="2951925"/>
                </a:lnTo>
                <a:lnTo>
                  <a:pt x="4269349" y="2963430"/>
                </a:lnTo>
                <a:lnTo>
                  <a:pt x="4316091" y="2980438"/>
                </a:lnTo>
                <a:lnTo>
                  <a:pt x="4356181" y="2986621"/>
                </a:lnTo>
                <a:lnTo>
                  <a:pt x="4402313" y="3003981"/>
                </a:lnTo>
                <a:lnTo>
                  <a:pt x="4441783" y="3010522"/>
                </a:lnTo>
                <a:lnTo>
                  <a:pt x="4487287" y="3028245"/>
                </a:lnTo>
                <a:lnTo>
                  <a:pt x="4532470" y="3046153"/>
                </a:lnTo>
                <a:lnTo>
                  <a:pt x="4570977" y="3053250"/>
                </a:lnTo>
                <a:lnTo>
                  <a:pt x="4615503" y="3071536"/>
                </a:lnTo>
                <a:lnTo>
                  <a:pt x="4659695" y="3090016"/>
                </a:lnTo>
                <a:lnTo>
                  <a:pt x="4697197" y="3097694"/>
                </a:lnTo>
                <a:lnTo>
                  <a:pt x="4740705" y="3116569"/>
                </a:lnTo>
                <a:lnTo>
                  <a:pt x="4783864" y="3135645"/>
                </a:lnTo>
                <a:lnTo>
                  <a:pt x="4826670" y="3154925"/>
                </a:lnTo>
                <a:lnTo>
                  <a:pt x="4869117" y="3174412"/>
                </a:lnTo>
                <a:lnTo>
                  <a:pt x="4911202" y="3194108"/>
                </a:lnTo>
                <a:lnTo>
                  <a:pt x="4952920" y="3214017"/>
                </a:lnTo>
                <a:lnTo>
                  <a:pt x="4994265" y="3234140"/>
                </a:lnTo>
                <a:lnTo>
                  <a:pt x="5035235" y="3254480"/>
                </a:lnTo>
                <a:lnTo>
                  <a:pt x="5075823" y="3275041"/>
                </a:lnTo>
                <a:lnTo>
                  <a:pt x="5116025" y="3295824"/>
                </a:lnTo>
                <a:lnTo>
                  <a:pt x="5155836" y="3316833"/>
                </a:lnTo>
                <a:lnTo>
                  <a:pt x="5195253" y="3338070"/>
                </a:lnTo>
                <a:lnTo>
                  <a:pt x="5234270" y="3359538"/>
                </a:lnTo>
                <a:lnTo>
                  <a:pt x="5279233" y="3392237"/>
                </a:lnTo>
                <a:lnTo>
                  <a:pt x="5317437" y="3414174"/>
                </a:lnTo>
                <a:lnTo>
                  <a:pt x="5355227" y="3436350"/>
                </a:lnTo>
                <a:lnTo>
                  <a:pt x="5392599" y="3458767"/>
                </a:lnTo>
                <a:lnTo>
                  <a:pt x="5435899" y="3492427"/>
                </a:lnTo>
                <a:lnTo>
                  <a:pt x="6060006" y="3923992"/>
                </a:lnTo>
                <a:lnTo>
                  <a:pt x="2973157" y="5706186"/>
                </a:lnTo>
                <a:lnTo>
                  <a:pt x="2822055" y="5866748"/>
                </a:lnTo>
                <a:lnTo>
                  <a:pt x="2793220" y="5898061"/>
                </a:lnTo>
                <a:lnTo>
                  <a:pt x="2771398" y="5939989"/>
                </a:lnTo>
                <a:lnTo>
                  <a:pt x="2750328" y="5981483"/>
                </a:lnTo>
                <a:lnTo>
                  <a:pt x="2730095" y="6022494"/>
                </a:lnTo>
                <a:lnTo>
                  <a:pt x="2717136" y="6073970"/>
                </a:lnTo>
                <a:lnTo>
                  <a:pt x="2697951" y="6114376"/>
                </a:lnTo>
                <a:lnTo>
                  <a:pt x="2687238" y="6164555"/>
                </a:lnTo>
                <a:lnTo>
                  <a:pt x="2678669" y="6213496"/>
                </a:lnTo>
                <a:lnTo>
                  <a:pt x="2672268" y="6261186"/>
                </a:lnTo>
                <a:lnTo>
                  <a:pt x="2668059" y="6307611"/>
                </a:lnTo>
                <a:lnTo>
                  <a:pt x="2666063" y="6352757"/>
                </a:lnTo>
                <a:lnTo>
                  <a:pt x="2672656" y="6407609"/>
                </a:lnTo>
                <a:lnTo>
                  <a:pt x="2675160" y="6450158"/>
                </a:lnTo>
                <a:lnTo>
                  <a:pt x="2679948" y="6491387"/>
                </a:lnTo>
                <a:lnTo>
                  <a:pt x="2693393" y="6542283"/>
                </a:lnTo>
                <a:lnTo>
                  <a:pt x="2709170" y="6591834"/>
                </a:lnTo>
                <a:lnTo>
                  <a:pt x="2720950" y="6629026"/>
                </a:lnTo>
                <a:lnTo>
                  <a:pt x="2741458" y="6675844"/>
                </a:lnTo>
                <a:lnTo>
                  <a:pt x="2764367" y="6721277"/>
                </a:lnTo>
                <a:lnTo>
                  <a:pt x="2783350" y="6754311"/>
                </a:lnTo>
                <a:lnTo>
                  <a:pt x="2811130" y="6796931"/>
                </a:lnTo>
                <a:lnTo>
                  <a:pt x="2841381" y="6838125"/>
                </a:lnTo>
                <a:lnTo>
                  <a:pt x="2874125" y="6877878"/>
                </a:lnTo>
                <a:lnTo>
                  <a:pt x="2903037" y="6905180"/>
                </a:lnTo>
                <a:lnTo>
                  <a:pt x="2940839" y="6942014"/>
                </a:lnTo>
                <a:lnTo>
                  <a:pt x="2981205" y="6977368"/>
                </a:lnTo>
                <a:lnTo>
                  <a:pt x="3017807" y="7000229"/>
                </a:lnTo>
                <a:lnTo>
                  <a:pt x="7882821" y="10291923"/>
                </a:lnTo>
                <a:close/>
              </a:path>
              <a:path w="9262110" h="10295255">
                <a:moveTo>
                  <a:pt x="9261987" y="9378343"/>
                </a:moveTo>
                <a:lnTo>
                  <a:pt x="3921699" y="5686473"/>
                </a:lnTo>
                <a:lnTo>
                  <a:pt x="3877720" y="5653206"/>
                </a:lnTo>
                <a:lnTo>
                  <a:pt x="3838327" y="5631955"/>
                </a:lnTo>
                <a:lnTo>
                  <a:pt x="3797258" y="5611673"/>
                </a:lnTo>
                <a:lnTo>
                  <a:pt x="3754598" y="5592308"/>
                </a:lnTo>
                <a:lnTo>
                  <a:pt x="3716785" y="5584810"/>
                </a:lnTo>
                <a:lnTo>
                  <a:pt x="3671205" y="5567132"/>
                </a:lnTo>
                <a:lnTo>
                  <a:pt x="3630646" y="5561219"/>
                </a:lnTo>
                <a:lnTo>
                  <a:pt x="3582493" y="5545026"/>
                </a:lnTo>
                <a:lnTo>
                  <a:pt x="3539533" y="5540500"/>
                </a:lnTo>
                <a:lnTo>
                  <a:pt x="3495504" y="5536591"/>
                </a:lnTo>
                <a:lnTo>
                  <a:pt x="3456841" y="5544248"/>
                </a:lnTo>
                <a:lnTo>
                  <a:pt x="3410932" y="5541424"/>
                </a:lnTo>
                <a:lnTo>
                  <a:pt x="3370563" y="5550067"/>
                </a:lnTo>
                <a:lnTo>
                  <a:pt x="3323121" y="5548128"/>
                </a:lnTo>
                <a:lnTo>
                  <a:pt x="3281392" y="5557555"/>
                </a:lnTo>
                <a:lnTo>
                  <a:pt x="3245464" y="5578298"/>
                </a:lnTo>
                <a:lnTo>
                  <a:pt x="3159605" y="5598540"/>
                </a:lnTo>
                <a:lnTo>
                  <a:pt x="6060006" y="3923992"/>
                </a:lnTo>
                <a:lnTo>
                  <a:pt x="9261442" y="6137761"/>
                </a:lnTo>
                <a:lnTo>
                  <a:pt x="9261987" y="9378343"/>
                </a:lnTo>
                <a:close/>
              </a:path>
            </a:pathLst>
          </a:custGeom>
          <a:solidFill>
            <a:srgbClr val="46A8B3">
              <a:alpha val="5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Заголовок 1">
            <a:extLst>
              <a:ext uri="{FF2B5EF4-FFF2-40B4-BE49-F238E27FC236}">
                <a16:creationId xmlns:a16="http://schemas.microsoft.com/office/drawing/2014/main" id="{6A48A75F-16E1-4414-91A5-347994F44903}"/>
              </a:ext>
            </a:extLst>
          </p:cNvPr>
          <p:cNvSpPr txBox="1"/>
          <p:nvPr/>
        </p:nvSpPr>
        <p:spPr bwMode="auto">
          <a:xfrm>
            <a:off x="4924285" y="21256"/>
            <a:ext cx="3481301" cy="551297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>
            <a:lvl1pPr algn="ctr" defTabSz="1006475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6600">
                <a:solidFill>
                  <a:schemeClr val="tx1"/>
                </a:solidFill>
                <a:latin typeface="+mj-lt"/>
                <a:ea typeface="Arial" panose="020B0604020202020204"/>
                <a:cs typeface="Arial" panose="020B0604020202020204"/>
              </a:defRPr>
            </a:lvl1pPr>
            <a:lvl2pPr algn="l" defTabSz="1006475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4800">
                <a:solidFill>
                  <a:schemeClr val="tx1"/>
                </a:solidFill>
                <a:latin typeface="Calibri Light" panose="020F0302020204030204"/>
                <a:ea typeface="Arial" panose="020B0604020202020204"/>
                <a:cs typeface="Arial" panose="020B0604020202020204"/>
              </a:defRPr>
            </a:lvl2pPr>
            <a:lvl3pPr algn="l" defTabSz="1006475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4800">
                <a:solidFill>
                  <a:schemeClr val="tx1"/>
                </a:solidFill>
                <a:latin typeface="Calibri Light" panose="020F0302020204030204"/>
                <a:ea typeface="Arial" panose="020B0604020202020204"/>
                <a:cs typeface="Arial" panose="020B0604020202020204"/>
              </a:defRPr>
            </a:lvl3pPr>
            <a:lvl4pPr algn="l" defTabSz="1006475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4800">
                <a:solidFill>
                  <a:schemeClr val="tx1"/>
                </a:solidFill>
                <a:latin typeface="Calibri Light" panose="020F0302020204030204"/>
                <a:ea typeface="Arial" panose="020B0604020202020204"/>
                <a:cs typeface="Arial" panose="020B0604020202020204"/>
              </a:defRPr>
            </a:lvl4pPr>
            <a:lvl5pPr algn="l" defTabSz="1006475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4800">
                <a:solidFill>
                  <a:schemeClr val="tx1"/>
                </a:solidFill>
                <a:latin typeface="Calibri Light" panose="020F0302020204030204"/>
                <a:ea typeface="Arial" panose="020B0604020202020204"/>
                <a:cs typeface="Arial" panose="020B0604020202020204"/>
              </a:defRPr>
            </a:lvl5pPr>
            <a:lvl6pPr marL="457200" algn="l" defTabSz="1006475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4800">
                <a:solidFill>
                  <a:schemeClr val="tx1"/>
                </a:solidFill>
                <a:latin typeface="Calibri Light" panose="020F0302020204030204"/>
                <a:ea typeface="Arial" panose="020B0604020202020204"/>
                <a:cs typeface="Arial" panose="020B0604020202020204"/>
              </a:defRPr>
            </a:lvl6pPr>
            <a:lvl7pPr marL="914400" algn="l" defTabSz="1006475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4800">
                <a:solidFill>
                  <a:schemeClr val="tx1"/>
                </a:solidFill>
                <a:latin typeface="Calibri Light" panose="020F0302020204030204"/>
                <a:ea typeface="Arial" panose="020B0604020202020204"/>
                <a:cs typeface="Arial" panose="020B0604020202020204"/>
              </a:defRPr>
            </a:lvl7pPr>
            <a:lvl8pPr marL="1371600" algn="l" defTabSz="1006475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4800">
                <a:solidFill>
                  <a:schemeClr val="tx1"/>
                </a:solidFill>
                <a:latin typeface="Calibri Light" panose="020F0302020204030204"/>
                <a:ea typeface="Arial" panose="020B0604020202020204"/>
                <a:cs typeface="Arial" panose="020B0604020202020204"/>
              </a:defRPr>
            </a:lvl8pPr>
            <a:lvl9pPr marL="1828800" algn="l" defTabSz="1006475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4800">
                <a:solidFill>
                  <a:schemeClr val="tx1"/>
                </a:solidFill>
                <a:latin typeface="Calibri Light" panose="020F0302020204030204"/>
                <a:ea typeface="Arial" panose="020B0604020202020204"/>
                <a:cs typeface="Arial" panose="020B0604020202020204"/>
              </a:defRPr>
            </a:lvl9pPr>
          </a:lstStyle>
          <a:p>
            <a:pPr algn="l" defTabSz="525461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b="1" kern="1200" dirty="0">
                <a:solidFill>
                  <a:srgbClr val="3A95A8"/>
                </a:solidFill>
                <a:latin typeface="Calibri" panose="020F0502020204030204" charset="0"/>
              </a:rPr>
              <a:t>ОТВЕТСВЕННОСТЬ ДОБРОСЕРВИС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E7E90752-8CBE-4979-9E3B-EAEFD0E38854}"/>
              </a:ext>
            </a:extLst>
          </p:cNvPr>
          <p:cNvSpPr/>
          <p:nvPr/>
        </p:nvSpPr>
        <p:spPr bwMode="auto">
          <a:xfrm>
            <a:off x="498164" y="674142"/>
            <a:ext cx="3987807" cy="41236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Arial" panose="020B0604020202020204"/>
              <a:buChar char="•"/>
              <a:tabLst>
                <a:tab pos="457200" algn="l"/>
              </a:tabLst>
              <a:defRPr/>
            </a:pPr>
            <a:r>
              <a:rPr lang="ru-RU" sz="1100" dirty="0">
                <a:latin typeface="Arial" panose="020B0604020202020204"/>
                <a:ea typeface="Calibri" panose="020F0502020204030204"/>
                <a:cs typeface="Arial" panose="020B0604020202020204"/>
              </a:rPr>
              <a:t>Обеспечить себе стабильную телефонную и интернет-связь</a:t>
            </a:r>
          </a:p>
          <a:p>
            <a:pPr marL="342900" indent="-342900">
              <a:lnSpc>
                <a:spcPct val="150000"/>
              </a:lnSpc>
              <a:spcAft>
                <a:spcPts val="0"/>
              </a:spcAft>
              <a:buFont typeface="Arial" panose="020B0604020202020204"/>
              <a:buChar char="•"/>
              <a:tabLst>
                <a:tab pos="457200" algn="l"/>
              </a:tabLst>
              <a:defRPr/>
            </a:pPr>
            <a:r>
              <a:rPr lang="ru-RU" sz="1100" dirty="0">
                <a:latin typeface="Arial" panose="020B0604020202020204"/>
                <a:ea typeface="Calibri" panose="020F0502020204030204"/>
                <a:cs typeface="Arial" panose="020B0604020202020204"/>
              </a:rPr>
              <a:t>Уважительно общаться, не использовать нецензурную или ненормативную лексику</a:t>
            </a:r>
          </a:p>
          <a:p>
            <a:pPr marL="342900" indent="-342900">
              <a:lnSpc>
                <a:spcPct val="150000"/>
              </a:lnSpc>
              <a:spcAft>
                <a:spcPts val="0"/>
              </a:spcAft>
              <a:buFont typeface="Arial" panose="020B0604020202020204"/>
              <a:buChar char="•"/>
              <a:tabLst>
                <a:tab pos="457200" algn="l"/>
              </a:tabLst>
              <a:defRPr/>
            </a:pPr>
            <a:r>
              <a:rPr lang="ru-RU" sz="1100" dirty="0">
                <a:latin typeface="Arial" panose="020B0604020202020204"/>
                <a:ea typeface="Calibri" panose="020F0502020204030204"/>
                <a:cs typeface="Arial" panose="020B0604020202020204"/>
              </a:rPr>
              <a:t>Отменить или перенести назначенную консультацию не менее, чем за 1 час до ее начала</a:t>
            </a:r>
          </a:p>
          <a:p>
            <a:pPr marL="342900" indent="-342900">
              <a:lnSpc>
                <a:spcPct val="150000"/>
              </a:lnSpc>
              <a:spcAft>
                <a:spcPts val="0"/>
              </a:spcAft>
              <a:buFont typeface="Arial" panose="020B0604020202020204"/>
              <a:buChar char="•"/>
              <a:tabLst>
                <a:tab pos="457200" algn="l"/>
              </a:tabLst>
              <a:defRPr/>
            </a:pPr>
            <a:r>
              <a:rPr lang="ru-RU" sz="1100" dirty="0">
                <a:latin typeface="Arial" panose="020B0604020202020204"/>
                <a:ea typeface="Calibri" panose="020F0502020204030204"/>
                <a:cs typeface="Arial" panose="020B0604020202020204"/>
              </a:rPr>
              <a:t>В случае пропуска консультации, оформить заявку заново.</a:t>
            </a:r>
          </a:p>
          <a:p>
            <a:pPr marL="342900" indent="-342900">
              <a:lnSpc>
                <a:spcPct val="150000"/>
              </a:lnSpc>
              <a:spcAft>
                <a:spcPts val="0"/>
              </a:spcAft>
              <a:buFont typeface="Arial" panose="020B0604020202020204"/>
              <a:buChar char="•"/>
              <a:tabLst>
                <a:tab pos="457200" algn="l"/>
              </a:tabLst>
              <a:defRPr/>
            </a:pPr>
            <a:r>
              <a:rPr lang="ru-RU" sz="1100" dirty="0">
                <a:latin typeface="Arial" panose="020B0604020202020204"/>
                <a:ea typeface="Calibri" panose="020F0502020204030204"/>
                <a:cs typeface="Arial" panose="020B0604020202020204"/>
                <a:sym typeface="+mn-ea"/>
              </a:rPr>
              <a:t>Предоставить полную и достоверную информацию, необходимую для оказания услуг</a:t>
            </a:r>
          </a:p>
          <a:p>
            <a:pPr marL="342900" indent="-342900">
              <a:lnSpc>
                <a:spcPct val="150000"/>
              </a:lnSpc>
              <a:spcAft>
                <a:spcPts val="0"/>
              </a:spcAft>
              <a:buFont typeface="Arial" panose="020B0604020202020204"/>
              <a:buChar char="•"/>
              <a:tabLst>
                <a:tab pos="457200" algn="l"/>
              </a:tabLst>
              <a:defRPr/>
            </a:pPr>
            <a:r>
              <a:rPr lang="ru-RU" sz="1100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Не использовать услуги сервиса в целях, противоречащих законодательству РФ, не совершать действий при их использовании, которые могут нанести вред сервису и/или третьим лицам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Arial" panose="020B0604020202020204"/>
              <a:buChar char="•"/>
              <a:tabLst>
                <a:tab pos="457200" algn="l"/>
              </a:tabLst>
              <a:defRPr/>
            </a:pPr>
            <a:r>
              <a:rPr lang="ru-RU" sz="1100" dirty="0">
                <a:latin typeface="Arial" panose="020B0604020202020204"/>
                <a:ea typeface="Calibri" panose="020F0502020204030204"/>
                <a:cs typeface="Arial" panose="020B0604020202020204"/>
              </a:rPr>
              <a:t>Во врем консультации находиться в состоянии трезвости (алкогольной и/или наркотической) 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03A3B448-264F-4F82-AD3D-4BA24EEF7E25}"/>
              </a:ext>
            </a:extLst>
          </p:cNvPr>
          <p:cNvSpPr/>
          <p:nvPr/>
        </p:nvSpPr>
        <p:spPr bwMode="auto">
          <a:xfrm>
            <a:off x="4470351" y="654023"/>
            <a:ext cx="4389170" cy="4377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Arial" panose="020B0604020202020204"/>
              <a:buChar char="•"/>
              <a:tabLst>
                <a:tab pos="457200" algn="l"/>
              </a:tabLst>
              <a:defRPr/>
            </a:pPr>
            <a:r>
              <a:rPr lang="ru-RU" sz="1100" dirty="0">
                <a:latin typeface="Arial" panose="020B0604020202020204"/>
                <a:cs typeface="Arial" panose="020B0604020202020204"/>
              </a:rPr>
              <a:t>Своевременно и в полном объеме оказывать услуги, предусмотренные тарифным планом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Arial" panose="020B0604020202020204"/>
              <a:buChar char="•"/>
              <a:tabLst>
                <a:tab pos="457200" algn="l"/>
              </a:tabLst>
              <a:defRPr/>
            </a:pPr>
            <a:r>
              <a:rPr lang="ru-RU" sz="1100" dirty="0">
                <a:latin typeface="Arial" panose="020B0604020202020204"/>
                <a:cs typeface="Arial" panose="020B0604020202020204"/>
              </a:rPr>
              <a:t>В случае невозможности оказания услуги предупредить Клиента не позднее, чем за 1 час до назначенного времени консультации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Arial" panose="020B0604020202020204"/>
              <a:buChar char="•"/>
              <a:tabLst>
                <a:tab pos="457200" algn="l"/>
              </a:tabLst>
              <a:defRPr/>
            </a:pPr>
            <a:r>
              <a:rPr lang="ru-RU" sz="1100" dirty="0">
                <a:latin typeface="Arial" panose="020B0604020202020204"/>
                <a:cs typeface="Arial" panose="020B0604020202020204"/>
              </a:rPr>
              <a:t>Обеспечить защиту персональных данных клиента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Arial" panose="020B0604020202020204"/>
              <a:buChar char="•"/>
              <a:tabLst>
                <a:tab pos="457200" algn="l"/>
              </a:tabLst>
              <a:defRPr/>
            </a:pPr>
            <a:r>
              <a:rPr lang="ru-RU" sz="1100" dirty="0">
                <a:latin typeface="Arial" panose="020B0604020202020204"/>
                <a:cs typeface="Arial" panose="020B0604020202020204"/>
              </a:rPr>
              <a:t>Использовать сведения личного характера, полученные в ходе консультаций, в соответствии с требованиями законодательства.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Arial" panose="020B0604020202020204"/>
              <a:buChar char="•"/>
              <a:tabLst>
                <a:tab pos="457200" algn="l"/>
              </a:tabLst>
              <a:defRPr/>
            </a:pPr>
            <a:r>
              <a:rPr lang="ru-RU" sz="1100" dirty="0">
                <a:latin typeface="Arial" panose="020B0604020202020204"/>
                <a:cs typeface="Arial" panose="020B0604020202020204"/>
              </a:rPr>
              <a:t>В случае невозможности связаться с клиентом, осуществить не менее 3-х телефонных звонков с интервалом не менее 3 часов для оказания консультации.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Arial" panose="020B0604020202020204"/>
              <a:buChar char="•"/>
              <a:tabLst>
                <a:tab pos="457200" algn="l"/>
              </a:tabLst>
              <a:defRPr/>
            </a:pPr>
            <a:r>
              <a:rPr lang="ru-RU" sz="1100" dirty="0">
                <a:latin typeface="Arial" panose="020B0604020202020204"/>
                <a:cs typeface="Arial" panose="020B0604020202020204"/>
              </a:rPr>
              <a:t>Отменить консультацию в случае невозможности дозвониться до клиента не менее 3-х раз.</a:t>
            </a:r>
          </a:p>
          <a:p>
            <a:pPr marL="342900" lvl="0" indent="-342900">
              <a:lnSpc>
                <a:spcPct val="150000"/>
              </a:lnSpc>
              <a:spcAft>
                <a:spcPts val="800"/>
              </a:spcAft>
              <a:buFont typeface="Arial" panose="020B0604020202020204"/>
              <a:buChar char="•"/>
              <a:tabLst>
                <a:tab pos="457200" algn="l"/>
              </a:tabLst>
              <a:defRPr/>
            </a:pPr>
            <a:r>
              <a:rPr lang="ru-RU" sz="1100" dirty="0">
                <a:latin typeface="Arial" panose="020B0604020202020204"/>
                <a:cs typeface="Arial" panose="020B0604020202020204"/>
              </a:rPr>
              <a:t>Отказать клиенту в консультации, в случае неуважительного общения, использования нецензурной, ненормативной лексики.</a:t>
            </a:r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E0192E1B-096B-4D79-BD2E-FCADDDE6B8FB}"/>
              </a:ext>
            </a:extLst>
          </p:cNvPr>
          <p:cNvSpPr txBox="1"/>
          <p:nvPr/>
        </p:nvSpPr>
        <p:spPr bwMode="auto">
          <a:xfrm>
            <a:off x="975549" y="21257"/>
            <a:ext cx="3481301" cy="551297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>
            <a:lvl1pPr algn="ctr" defTabSz="1006475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6600">
                <a:solidFill>
                  <a:schemeClr val="tx1"/>
                </a:solidFill>
                <a:latin typeface="+mj-lt"/>
                <a:ea typeface="Arial" panose="020B0604020202020204"/>
                <a:cs typeface="Arial" panose="020B0604020202020204"/>
              </a:defRPr>
            </a:lvl1pPr>
            <a:lvl2pPr algn="l" defTabSz="1006475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4800">
                <a:solidFill>
                  <a:schemeClr val="tx1"/>
                </a:solidFill>
                <a:latin typeface="Calibri Light" panose="020F0302020204030204"/>
                <a:ea typeface="Arial" panose="020B0604020202020204"/>
                <a:cs typeface="Arial" panose="020B0604020202020204"/>
              </a:defRPr>
            </a:lvl2pPr>
            <a:lvl3pPr algn="l" defTabSz="1006475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4800">
                <a:solidFill>
                  <a:schemeClr val="tx1"/>
                </a:solidFill>
                <a:latin typeface="Calibri Light" panose="020F0302020204030204"/>
                <a:ea typeface="Arial" panose="020B0604020202020204"/>
                <a:cs typeface="Arial" panose="020B0604020202020204"/>
              </a:defRPr>
            </a:lvl3pPr>
            <a:lvl4pPr algn="l" defTabSz="1006475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4800">
                <a:solidFill>
                  <a:schemeClr val="tx1"/>
                </a:solidFill>
                <a:latin typeface="Calibri Light" panose="020F0302020204030204"/>
                <a:ea typeface="Arial" panose="020B0604020202020204"/>
                <a:cs typeface="Arial" panose="020B0604020202020204"/>
              </a:defRPr>
            </a:lvl4pPr>
            <a:lvl5pPr algn="l" defTabSz="1006475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4800">
                <a:solidFill>
                  <a:schemeClr val="tx1"/>
                </a:solidFill>
                <a:latin typeface="Calibri Light" panose="020F0302020204030204"/>
                <a:ea typeface="Arial" panose="020B0604020202020204"/>
                <a:cs typeface="Arial" panose="020B0604020202020204"/>
              </a:defRPr>
            </a:lvl5pPr>
            <a:lvl6pPr marL="457200" algn="l" defTabSz="1006475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4800">
                <a:solidFill>
                  <a:schemeClr val="tx1"/>
                </a:solidFill>
                <a:latin typeface="Calibri Light" panose="020F0302020204030204"/>
                <a:ea typeface="Arial" panose="020B0604020202020204"/>
                <a:cs typeface="Arial" panose="020B0604020202020204"/>
              </a:defRPr>
            </a:lvl6pPr>
            <a:lvl7pPr marL="914400" algn="l" defTabSz="1006475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4800">
                <a:solidFill>
                  <a:schemeClr val="tx1"/>
                </a:solidFill>
                <a:latin typeface="Calibri Light" panose="020F0302020204030204"/>
                <a:ea typeface="Arial" panose="020B0604020202020204"/>
                <a:cs typeface="Arial" panose="020B0604020202020204"/>
              </a:defRPr>
            </a:lvl7pPr>
            <a:lvl8pPr marL="1371600" algn="l" defTabSz="1006475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4800">
                <a:solidFill>
                  <a:schemeClr val="tx1"/>
                </a:solidFill>
                <a:latin typeface="Calibri Light" panose="020F0302020204030204"/>
                <a:ea typeface="Arial" panose="020B0604020202020204"/>
                <a:cs typeface="Arial" panose="020B0604020202020204"/>
              </a:defRPr>
            </a:lvl8pPr>
            <a:lvl9pPr marL="1828800" algn="l" defTabSz="1006475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4800">
                <a:solidFill>
                  <a:schemeClr val="tx1"/>
                </a:solidFill>
                <a:latin typeface="Calibri Light" panose="020F0302020204030204"/>
                <a:ea typeface="Arial" panose="020B0604020202020204"/>
                <a:cs typeface="Arial" panose="020B0604020202020204"/>
              </a:defRPr>
            </a:lvl9pPr>
          </a:lstStyle>
          <a:p>
            <a:pPr algn="l" defTabSz="525461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b="1" kern="1200" dirty="0">
                <a:solidFill>
                  <a:srgbClr val="3A95A8"/>
                </a:solidFill>
                <a:latin typeface="Calibri" panose="020F0502020204030204" charset="0"/>
              </a:rPr>
              <a:t>ОТВЕТСВЕННОСТЬ КЛИЕНТА</a:t>
            </a:r>
          </a:p>
        </p:txBody>
      </p:sp>
    </p:spTree>
    <p:extLst>
      <p:ext uri="{BB962C8B-B14F-4D97-AF65-F5344CB8AC3E}">
        <p14:creationId xmlns:p14="http://schemas.microsoft.com/office/powerpoint/2010/main" val="342732660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1189</TotalTime>
  <Words>303</Words>
  <Application>Microsoft Office PowerPoint</Application>
  <PresentationFormat>Экран (16:9)</PresentationFormat>
  <Paragraphs>23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Segoe UI Black</vt:lpstr>
      <vt:lpstr>Segoe UI Semibold</vt:lpstr>
      <vt:lpstr>Segoe UI Semilight</vt:lpstr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Microsoft Office</dc:creator>
  <cp:lastModifiedBy>Дом</cp:lastModifiedBy>
  <cp:revision>161</cp:revision>
  <cp:lastPrinted>2021-12-16T12:41:00Z</cp:lastPrinted>
  <dcterms:created xsi:type="dcterms:W3CDTF">2022-01-17T11:36:00Z</dcterms:created>
  <dcterms:modified xsi:type="dcterms:W3CDTF">2024-07-26T13:12:32Z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9B3B02F4BB22450990FE44EA93B172B3_13</vt:lpwstr>
  </property>
  <property fmtid="{D5CDD505-2E9C-101B-9397-08002B2CF9AE}" pid="3" name="KSOProductBuildVer">
    <vt:lpwstr>1049-12.2.0.16909</vt:lpwstr>
  </property>
</Properties>
</file>