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27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303995-7E46-481A-BBCD-A74E1021E9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F54D4CD-0439-4C11-AE79-8931CF1E34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08734C-FE52-4BB1-9399-47DEC1097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44CEB-AF2A-4879-B12B-FF5105E1A712}" type="datetimeFigureOut">
              <a:rPr lang="ru-RU" smtClean="0"/>
              <a:t>07.12.2021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66C439-9620-4EB0-86A5-6A9564910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65AE2D-1AF9-4CAA-8ED3-5B07638FF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1313-6EF0-42AD-B4F2-1F724240FB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3296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177638-94DB-43A4-959B-7B248EEFA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676CF57-BA44-47BC-93EA-B05E604E85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E58151-E499-44A9-81AC-CEC154FB3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44CEB-AF2A-4879-B12B-FF5105E1A712}" type="datetimeFigureOut">
              <a:rPr lang="ru-RU" smtClean="0"/>
              <a:t>07.12.2021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892D45-C6F5-4D83-A873-44B1DF170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DA2AB6-9C27-45C7-9A98-79A6E47D3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1313-6EF0-42AD-B4F2-1F724240FB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959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51AD986-8016-484F-AF32-1C8B09288F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A5AB2F1-7B66-4B3D-9A5B-4CC71CD69E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AC4F5A-83A4-477A-8992-BC2B329FE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44CEB-AF2A-4879-B12B-FF5105E1A712}" type="datetimeFigureOut">
              <a:rPr lang="ru-RU" smtClean="0"/>
              <a:t>07.12.2021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5BC7DB-D040-475F-A1C2-155188819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E8E29F-CEFD-4E04-BDDB-324C8EB08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1313-6EF0-42AD-B4F2-1F724240FB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2351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54104C-4E58-44CD-B2CE-A7E724382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07CA53-C404-4AED-8566-AF5D97A0C4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2A9646-D1B2-49D8-B6B7-62F95A1D9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44CEB-AF2A-4879-B12B-FF5105E1A712}" type="datetimeFigureOut">
              <a:rPr lang="ru-RU" smtClean="0"/>
              <a:t>07.12.2021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F9C45F-3D14-4359-AFD1-0578524E1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1E0C01-52AE-40CA-8A24-FFF662051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1313-6EF0-42AD-B4F2-1F724240FB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147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D98C5B-875E-4EA2-A4D5-A680E7645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B492DB-B7E5-4274-9621-714F8BE449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1647B9-B0B7-49FB-A9FB-DE7B4AD0C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44CEB-AF2A-4879-B12B-FF5105E1A712}" type="datetimeFigureOut">
              <a:rPr lang="ru-RU" smtClean="0"/>
              <a:t>07.12.2021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668D50-8068-4B95-8509-14AA7352C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A89A02-D248-49B4-BD43-775A7CAA5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1313-6EF0-42AD-B4F2-1F724240FB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33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F23797-783D-471C-808B-997F184E3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AAA697-B2F3-480E-85BD-378AFF7644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449B4BC-0ACA-405C-91A3-375D7CC76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03A6F93-B872-40AC-BA76-C497A2F87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44CEB-AF2A-4879-B12B-FF5105E1A712}" type="datetimeFigureOut">
              <a:rPr lang="ru-RU" smtClean="0"/>
              <a:t>07.12.2021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219A14F-8D43-47DF-9ACF-019962A13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E6EBDC0-A6C3-4686-A57B-E712AFD43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1313-6EF0-42AD-B4F2-1F724240FB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0275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7F4B64-C1DB-4CDC-9456-C35261549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7B0780-9FB1-4BF2-B191-F7F3D929E3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7D5D476-5105-4DC2-945E-27E0366E3F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A60D4D1-B64F-493D-97BE-FEF80916F5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CAD6C79-7C8B-48A4-80D5-4582F27D01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5A3DA13-7EA4-4F16-BABF-908E3B070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44CEB-AF2A-4879-B12B-FF5105E1A712}" type="datetimeFigureOut">
              <a:rPr lang="ru-RU" smtClean="0"/>
              <a:t>07.12.2021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D0FE576-E4AF-47C1-8397-571BCA9E9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F2166B9-048A-4EE8-82CF-1E6F22479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1313-6EF0-42AD-B4F2-1F724240FB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6474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09324C-13E5-4429-9196-9F0960DB0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AB63552-5FBF-45DC-8E9D-AAAE29489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44CEB-AF2A-4879-B12B-FF5105E1A712}" type="datetimeFigureOut">
              <a:rPr lang="ru-RU" smtClean="0"/>
              <a:t>07.12.2021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9DDA4FB-B474-45CE-88DB-E4D41A989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7F2718D-71E6-4E3D-BA51-12C3A375C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1313-6EF0-42AD-B4F2-1F724240FB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1807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C17D769-2E30-45C1-81C3-846E54C0B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44CEB-AF2A-4879-B12B-FF5105E1A712}" type="datetimeFigureOut">
              <a:rPr lang="ru-RU" smtClean="0"/>
              <a:t>07.12.2021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A553FA7-59E4-42A6-8EDE-AC76264DC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F5D31AA-C4EF-4D5D-869A-E31143FB2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1313-6EF0-42AD-B4F2-1F724240FB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077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6A588B-E84E-4EB3-9272-61EB365AD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A7AE45B-BBB8-45F9-A5C5-6296B4B98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7367B24-9757-433B-AF40-FBA2D5FEFF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689EDEA-5FC4-4A18-B77B-E1ED130D7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44CEB-AF2A-4879-B12B-FF5105E1A712}" type="datetimeFigureOut">
              <a:rPr lang="ru-RU" smtClean="0"/>
              <a:t>07.12.2021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5FA8D61-FAFE-424B-806C-0888EBE33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B1778A1-153E-40F4-9AB2-1E2D493FC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1313-6EF0-42AD-B4F2-1F724240FB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4265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12F289-4B06-4CB1-96D8-4AF800595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13889C0-32E5-4136-BE1D-6A34CA6BCA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526268F-156F-4B94-947F-08E7BAB584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0C8B848-709F-418D-AE8D-5D5867853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44CEB-AF2A-4879-B12B-FF5105E1A712}" type="datetimeFigureOut">
              <a:rPr lang="ru-RU" smtClean="0"/>
              <a:t>07.12.2021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8767D7C-5B21-49B9-A65B-2CA12ED7E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B6E12-71B0-44AD-9F2A-1CBD5EA10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1313-6EF0-42AD-B4F2-1F724240FB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346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2DD530-DE36-484B-8755-07AB3C36F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2FB2E7-C9BA-4800-8603-E34A946381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4D40BF0-A4B8-4071-941A-AA3980A04F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344CEB-AF2A-4879-B12B-FF5105E1A712}" type="datetimeFigureOut">
              <a:rPr lang="ru-RU" smtClean="0"/>
              <a:t>07.12.2021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C2763F-AF0E-4355-8264-EE935BDBA4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743A1F-7057-4AB7-BF61-11EE019915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381313-6EF0-42AD-B4F2-1F724240FB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4674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C052E4-8496-4616-9C3C-046088E79C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9182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1C6198B-65D0-43AD-B0FB-413206B828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664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2E9BCE-E229-4039-8C10-BFE8DB54A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0237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06E776D-60DC-4F38-ADEB-949D17CF9B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11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BB2551C-B2AA-4386-8745-16038F8E61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8836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C110D4-7D6E-4AC0-98A3-D1BB594103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31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87FD8ED-17DB-4F0A-B26E-E4393F6A24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928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901D01-9065-402E-B149-42822A3B0D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6327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43C12C9-6935-45BD-A6FF-7BF9F3979C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2098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E2EF2C-8554-4257-BF32-85DABBFBC2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500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6DFEB2-AF78-4CDB-956D-22F40AA54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5350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09FC6C7-049B-41CA-A524-D18C51FA0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34969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Широкоэкранный</PresentationFormat>
  <Paragraphs>0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</cp:revision>
  <dcterms:created xsi:type="dcterms:W3CDTF">2021-12-06T19:28:50Z</dcterms:created>
  <dcterms:modified xsi:type="dcterms:W3CDTF">2021-12-06T19:33:43Z</dcterms:modified>
</cp:coreProperties>
</file>