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60" r:id="rId3"/>
    <p:sldId id="271" r:id="rId4"/>
    <p:sldId id="272" r:id="rId5"/>
    <p:sldId id="263" r:id="rId6"/>
    <p:sldId id="273" r:id="rId7"/>
    <p:sldId id="274" r:id="rId8"/>
    <p:sldId id="266" r:id="rId9"/>
    <p:sldId id="275" r:id="rId10"/>
    <p:sldId id="276" r:id="rId11"/>
    <p:sldId id="267" r:id="rId12"/>
    <p:sldId id="277" r:id="rId13"/>
    <p:sldId id="278" r:id="rId14"/>
    <p:sldId id="268" r:id="rId15"/>
    <p:sldId id="279" r:id="rId16"/>
    <p:sldId id="280" r:id="rId17"/>
    <p:sldId id="269" r:id="rId18"/>
    <p:sldId id="281" r:id="rId19"/>
    <p:sldId id="282" r:id="rId20"/>
    <p:sldId id="270" r:id="rId21"/>
    <p:sldId id="261" r:id="rId22"/>
    <p:sldId id="290" r:id="rId23"/>
    <p:sldId id="284" r:id="rId24"/>
    <p:sldId id="286" r:id="rId25"/>
    <p:sldId id="287" r:id="rId26"/>
    <p:sldId id="285" r:id="rId27"/>
    <p:sldId id="288" r:id="rId28"/>
    <p:sldId id="291" r:id="rId29"/>
    <p:sldId id="262" r:id="rId3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1FD7F"/>
    <a:srgbClr val="F6FEAC"/>
    <a:srgbClr val="F1FE74"/>
    <a:srgbClr val="CCFF99"/>
    <a:srgbClr val="CAAD02"/>
    <a:srgbClr val="C208B5"/>
    <a:srgbClr val="FF6699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571" autoAdjust="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ED56-565F-492B-BBBE-72FC41E14C7A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4451-BD17-4103-8CE9-A903EFB63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08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9F3F-4CD0-4BC4-9F52-EB328230A84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624E-4213-422E-9C8B-B7DAFBB3A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EC8D-9F28-4057-8181-62172B080C6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0698-C3F0-4160-9BFA-5EDC78EBF7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47FC-2354-4512-865A-0A8762B813C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0632-E75E-461E-A60F-9DBA0D327E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ACA9-69D9-4E16-B92B-FCD834BF05A6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1461-3B33-48FF-BE97-435401741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1DA6-7142-476F-BFB7-E7EAB2E27D3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4CDF-BAFE-4254-9051-DEAA8E0BD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2FD2-B909-4E24-B665-7539749268C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C28B-B8CE-49A2-8D31-E07FA5707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FC70-73F2-4A14-9508-07744461018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4943-4371-45DE-B231-572659B5B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332C-5055-4A58-81A3-0B929B193B7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DE0-F855-4A98-8DF5-8CAAD4A4D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3AFB-09E0-4946-B65F-F94C73226D1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6144-C6D3-4186-9C32-F94241FB3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DF96-2F57-446E-89A4-EE055B77964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2F8D-6F00-419B-9113-D029D5B58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1CC1-5EBE-45D1-9238-77A9801B5B4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9305-57E0-4245-BBAE-9006026B08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8CA0B-DB86-4914-B5C7-F44060FEF9B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45479D9-DE7D-41EB-8563-AE8B08E1F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slide" Target="slide25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29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8208912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357166"/>
            <a:ext cx="556325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Интерактивная игра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«Чем рисовал художник?»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http://top-bal.ru/pars_docs/refs/60/59076/59076_html_fbbb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071678"/>
            <a:ext cx="2484581" cy="2736000"/>
          </a:xfrm>
          <a:prstGeom prst="roundRect">
            <a:avLst>
              <a:gd name="adj" fmla="val 16667"/>
            </a:avLst>
          </a:prstGeom>
          <a:ln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28860" y="5286388"/>
            <a:ext cx="4136946" cy="13041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СТАРТ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333374"/>
            <a:ext cx="8072494" cy="13096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Уже 3 балла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636"/>
            <a:ext cx="177308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1071546"/>
            <a:ext cx="515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Рисование ладошками.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G:\4\восковые мелк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099" y="1730983"/>
            <a:ext cx="1872208" cy="145616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8358246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28680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необходимо для того, чтобы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нарисовать ягодки рябины?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2065" y="200450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98009" y="35886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70017" y="517285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794" name="Picture 2" descr="G:\4\рябин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93" y="1932493"/>
            <a:ext cx="3168352" cy="4224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5" name="Picture 3" descr="G:\4\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857760"/>
            <a:ext cx="3853708" cy="1628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Users\aro\Desktop\Новая папка (4)\3333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3905" y="3271610"/>
            <a:ext cx="4065049" cy="14910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333374"/>
            <a:ext cx="7929618" cy="1381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641" y="385061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14876" y="2571744"/>
            <a:ext cx="3995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 4 балла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  <a:p>
            <a:endParaRPr lang="ru-RU" sz="3600" dirty="0" smtClean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72074"/>
            <a:ext cx="177308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7356" y="1142984"/>
            <a:ext cx="5240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Рисование пальчиками.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15370" cy="10072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7082" y="314757"/>
            <a:ext cx="66121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использовал художник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данного пейзажа?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9086" y="216019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4955" y="374493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5583" y="5473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G:\5\печать листи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63" y="1823323"/>
            <a:ext cx="4054739" cy="2768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0" name="Picture 4" descr="G:\5\222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9662" y="1868478"/>
            <a:ext cx="3466230" cy="13926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4821" name="Picture 5" descr="G:\5\333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999" y="3540579"/>
            <a:ext cx="3212057" cy="127061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4822" name="Picture 6" descr="G:\5\11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9770" y="5098571"/>
            <a:ext cx="6025302" cy="156065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3374"/>
            <a:ext cx="8215370" cy="12382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57166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5 баллов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636"/>
            <a:ext cx="177308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28860" y="1071546"/>
            <a:ext cx="425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Печать листиком.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54" y="214288"/>
            <a:ext cx="890643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614" y="214288"/>
            <a:ext cx="90828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рисовал художник букет цветов?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9019" y="189893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91223" y="35718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2971" y="528613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4" name="Picture 4" descr="G:\6\1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51" y="1554831"/>
            <a:ext cx="3642780" cy="15841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5845" name="Picture 5" descr="G:\6\333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965" y="4940042"/>
            <a:ext cx="3539963" cy="14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5846" name="Picture 6" descr="G:\6\пластили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7825" y="3297809"/>
            <a:ext cx="2193912" cy="14562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074" name="Picture 2" descr="C:\Users\aro\Desktop\Новая папка (4)\ваз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805" y="1298719"/>
            <a:ext cx="3854232" cy="5138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3374"/>
            <a:ext cx="8215370" cy="14525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15906" y="447643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388091" y="282728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 6 баллов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 ты почти справился!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929198"/>
            <a:ext cx="177308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44041" y="1185393"/>
            <a:ext cx="4478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 ОТВЕТ: Печать пробками.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285158"/>
            <a:ext cx="7715303" cy="11435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85818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Чем рисовал художник котёнка?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7" name="Рисунок 10" descr="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8184" y="4678038"/>
            <a:ext cx="2571923" cy="1730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8" name="Рисунок 14" descr="330026694634_666273_peshexod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56176" y="1916832"/>
            <a:ext cx="2591496" cy="172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9" name="Рисунок 15" descr="53574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59632" y="5157192"/>
            <a:ext cx="2922405" cy="1275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2" name="Picture 12" descr="G:\1\котен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000240"/>
            <a:ext cx="3309035" cy="2542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Прямоугольник 19"/>
          <p:cNvSpPr/>
          <p:nvPr/>
        </p:nvSpPr>
        <p:spPr>
          <a:xfrm>
            <a:off x="467544" y="537321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234888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52292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G:\7\восковые мелк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036168" cy="197304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00100" y="387896"/>
            <a:ext cx="692948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5526" y="315888"/>
            <a:ext cx="661213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использовал художник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когда рисовал листик?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6384" y="231985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96790" y="448121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255" y="553061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8" name="Picture 4" descr="G:\7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867858" cy="18722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Users\aro\Desktop\Новая папка (4)\кленовый ли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70" y="1763249"/>
            <a:ext cx="3105464" cy="3051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G:\7\12345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257" y="5104299"/>
            <a:ext cx="3600400" cy="14343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333374"/>
            <a:ext cx="8286808" cy="13096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9449" y="360557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</a:t>
            </a: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402606" y="2870831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7 баллов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 ты почти справился!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72074"/>
            <a:ext cx="177308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9031" y="1097175"/>
            <a:ext cx="6766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Печать поролоном по трафарету</a:t>
            </a:r>
            <a:r>
              <a:rPr lang="ru-RU" b="1" spc="50" dirty="0" smtClean="0">
                <a:ln w="11430"/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18162" y="243316"/>
            <a:ext cx="6264696" cy="10792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62178" y="243316"/>
            <a:ext cx="57956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помощью чего художник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нарисовал березку?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0198" y="19865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6182" y="37867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0198" y="54429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8" name="Picture 4" descr="G:\7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286" y="1482530"/>
            <a:ext cx="3435810" cy="16630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0" name="Picture 2" descr="C:\Users\aro\Desktop\Новая папка (4)\бере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48" y="1612596"/>
            <a:ext cx="3347864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aro\Desktop\Новая папка (4)\11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4254" y="3354738"/>
            <a:ext cx="4085853" cy="157021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G:\8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2286" y="5178666"/>
            <a:ext cx="3168352" cy="13890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3374"/>
            <a:ext cx="8072494" cy="13096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85278" y="3750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56178" y="2725688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8 баллов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еще немного!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29198"/>
            <a:ext cx="1773087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26772" y="1074056"/>
            <a:ext cx="5257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Оттиск смятой бумагой.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764704"/>
            <a:ext cx="6552728" cy="9352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764704"/>
            <a:ext cx="629819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материалы для рисования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использовал художник?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3022" y="21473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53994" y="38029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6565" y="55892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8" name="Picture 4" descr="G:\7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238" y="5142691"/>
            <a:ext cx="3363802" cy="16282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8" name="Picture 2" descr="C:\Users\aro\Desktop\Новая папка (4)\ул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04168"/>
            <a:ext cx="3387382" cy="4516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G:\9\1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3635896" cy="15973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1" name="Picture 5" descr="G:\2\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1002" y="3572453"/>
            <a:ext cx="3950813" cy="13681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3374"/>
            <a:ext cx="8072494" cy="13096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85278" y="3750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14876" y="3000372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9 баллов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29198"/>
            <a:ext cx="1773087" cy="1512168"/>
          </a:xfrm>
          <a:prstGeom prst="rect">
            <a:avLst/>
          </a:prstGeom>
          <a:noFill/>
        </p:spPr>
      </p:pic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13">
            <a:hlinkClick r:id="rId5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1071546"/>
            <a:ext cx="595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Восковые мелки + акварель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альтернативный процесс 23"/>
          <p:cNvSpPr/>
          <p:nvPr/>
        </p:nvSpPr>
        <p:spPr>
          <a:xfrm>
            <a:off x="4714876" y="928670"/>
            <a:ext cx="4211960" cy="264320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975" y="1132114"/>
            <a:ext cx="4139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OST type B" pitchFamily="34" charset="0"/>
              </a:rPr>
              <a:t>Поздравляю!</a:t>
            </a:r>
            <a:endParaRPr lang="ru-RU" sz="3600" b="1" dirty="0">
              <a:solidFill>
                <a:srgbClr val="0070C0"/>
              </a:solidFill>
              <a:latin typeface="GOST type B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OST type B" pitchFamily="34" charset="0"/>
              </a:rPr>
              <a:t>Ты справился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OST type B" pitchFamily="34" charset="0"/>
              </a:rPr>
              <a:t>со всеми заданиями!</a:t>
            </a:r>
          </a:p>
        </p:txBody>
      </p:sp>
      <p:pic>
        <p:nvPicPr>
          <p:cNvPr id="7180" name="Picture 12" descr="G:\6\0_b71f7_11f80109_ori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13176"/>
            <a:ext cx="1773087" cy="1512168"/>
          </a:xfrm>
          <a:prstGeom prst="rect">
            <a:avLst/>
          </a:prstGeom>
          <a:noFill/>
        </p:spPr>
      </p:pic>
      <p:pic>
        <p:nvPicPr>
          <p:cNvPr id="7181" name="Picture 13" descr="G:\6\58a05716650f315a32542f8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714356"/>
            <a:ext cx="5870994" cy="587099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004048" y="3717032"/>
            <a:ext cx="3582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</a:rPr>
              <a:t>Нажми ниже, чтобы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</a:rPr>
              <a:t>начать сначала!</a:t>
            </a:r>
            <a:endParaRPr lang="ru-RU" sz="28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115752">
            <a:off x="5722695" y="4747532"/>
            <a:ext cx="864096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371836" cy="9514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3374"/>
            <a:ext cx="8143932" cy="1381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28604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Поздравляю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ты зарабатываешь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1 балл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00034" y="5733256"/>
            <a:ext cx="5500726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72074"/>
            <a:ext cx="1773087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00100" y="1142984"/>
            <a:ext cx="692349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Тычок жёсткой полусухой кистью.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085" y="272348"/>
            <a:ext cx="8501122" cy="12357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600" y="278928"/>
            <a:ext cx="8715436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Чем рисовал художник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Воздушные шарики?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201" name="Рисунок 16" descr="10_4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32" y="3556811"/>
            <a:ext cx="3168352" cy="1120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3" name="Picture 11" descr="G:\2\воздушные ша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24" y="1839449"/>
            <a:ext cx="3692440" cy="4611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05" name="Picture 13" descr="G:\2\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0958" y="1972634"/>
            <a:ext cx="3256534" cy="1127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6" name="Picture 14" descr="G:\2\пластили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1188" y="5068979"/>
            <a:ext cx="2222975" cy="1068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673036" y="218865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3036" y="362881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7092" y="521299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5714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33374"/>
            <a:ext cx="8072494" cy="13096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57166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0" y="2571744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Уже 2 балла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72074"/>
            <a:ext cx="1773087" cy="1512168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71472" y="5733256"/>
            <a:ext cx="5429288" cy="830997"/>
          </a:xfrm>
          <a:prstGeom prst="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ПРОДОЛЖИТЬ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4857752" y="5786454"/>
            <a:ext cx="785818" cy="7206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07154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00B050"/>
                </a:solidFill>
              </a:rPr>
              <a:t>ОТВЕТ: Рисование ватными палочками.</a:t>
            </a:r>
            <a:endParaRPr lang="ru-RU" sz="2400" b="1" spc="50" dirty="0">
              <a:ln w="11430"/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501122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256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художник нарисовал петушка?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71" name="Рисунок 15" descr="33_1_33_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4929198"/>
            <a:ext cx="3024336" cy="140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5" name="Picture 11" descr="G:\3\петуш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610794" cy="4814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6" name="Picture 12" descr="G:\3\кисть беличь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8236" y="3489038"/>
            <a:ext cx="1196752" cy="119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77" name="Picture 13" descr="G:\3\222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140" y="1760846"/>
            <a:ext cx="2952328" cy="1487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924060" y="20488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4140" y="370506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0044" y="528923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5013176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080" y="5805264"/>
            <a:ext cx="1512887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Главное не расстраивайся,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70C0"/>
                </a:solidFill>
                <a:effectLst/>
              </a:rPr>
              <a:t> попробуй еще!</a:t>
            </a:r>
            <a:endParaRPr lang="ru-RU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9" name="Picture 15" descr="G:\6\загружено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457722" cy="1457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423</Words>
  <Application>Microsoft Office PowerPoint</Application>
  <PresentationFormat>Экран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120</cp:revision>
  <dcterms:created xsi:type="dcterms:W3CDTF">2013-03-07T14:44:22Z</dcterms:created>
  <dcterms:modified xsi:type="dcterms:W3CDTF">2020-05-29T08:00:03Z</dcterms:modified>
</cp:coreProperties>
</file>