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73" r:id="rId1"/>
  </p:sld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64" r:id="rId9"/>
    <p:sldId id="266" r:id="rId10"/>
    <p:sldId id="265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E285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57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15616" y="2130425"/>
            <a:ext cx="3600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7" name="Picture 6" descr="http://abali.ru/wp-content/uploads/2011/10/ekran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5576" y="188640"/>
            <a:ext cx="7316809" cy="6858000"/>
          </a:xfrm>
          <a:prstGeom prst="rect">
            <a:avLst/>
          </a:prstGeom>
          <a:noFill/>
        </p:spPr>
      </p:pic>
      <p:pic>
        <p:nvPicPr>
          <p:cNvPr id="9" name="Picture 7" descr="http://sportmassag.ru/userfiles/muscle-3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932040" y="908720"/>
            <a:ext cx="2462438" cy="4115306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17.02.2019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1835696" y="0"/>
            <a:ext cx="7308304" cy="6858000"/>
          </a:xfrm>
          <a:prstGeom prst="rect">
            <a:avLst/>
          </a:prstGeom>
          <a:solidFill>
            <a:schemeClr val="bg1"/>
          </a:solidFill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6" name="Picture 7" descr="http://sportmassag.ru/userfiles/muscle-3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4149080"/>
            <a:ext cx="1368152" cy="2430516"/>
          </a:xfrm>
          <a:prstGeom prst="rect">
            <a:avLst/>
          </a:prstGeom>
          <a:noFill/>
          <a:scene3d>
            <a:camera prst="orthographicFront"/>
            <a:lightRig rig="threePt" dir="t"/>
          </a:scene3d>
          <a:sp3d>
            <a:bevelT prst="slope"/>
          </a:sp3d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6">
                <a:lumMod val="75000"/>
              </a:schemeClr>
            </a:gs>
            <a:gs pos="17999">
              <a:srgbClr val="FEE7F2"/>
            </a:gs>
            <a:gs pos="36000">
              <a:srgbClr val="FAC77D"/>
            </a:gs>
            <a:gs pos="61000">
              <a:srgbClr val="FBA97D"/>
            </a:gs>
            <a:gs pos="82001">
              <a:srgbClr val="FBD49C"/>
            </a:gs>
            <a:gs pos="100000">
              <a:srgbClr val="FEE7F2"/>
            </a:gs>
          </a:gsLst>
          <a:lin ang="5400000" scaled="0"/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17.02.2019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74" r:id="rId1"/>
    <p:sldLayoutId id="2147483775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" Type="http://schemas.openxmlformats.org/officeDocument/2006/relationships/video" Target="file:///E:\&#1091;&#1088;&#1086;&#1082;%20&#1076;&#1083;&#1103;%20&#1087;&#1077;&#1076;.&#1076;&#1077;&#1073;&#1102;&#1090;&#1072;\&#1042;&#1080;&#1076;&#1077;&#1086;\&#1042;&#1080;&#1076;&#1077;&#1086;%20&#1076;&#1083;&#1103;%20&#1087;&#1088;&#1077;&#1079;&#1077;&#1085;&#1090;&#1072;&#1094;&#1080;&#1080;.mp4" TargetMode="Externa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" Type="http://schemas.openxmlformats.org/officeDocument/2006/relationships/video" Target="file:///E:\&#1091;&#1088;&#1086;&#1082;%20&#1076;&#1083;&#1103;%20&#1087;&#1077;&#1076;.&#1076;&#1077;&#1073;&#1102;&#1090;&#1072;\&#1042;&#1080;&#1076;&#1077;&#1086;\&#1058;&#1082;&#1072;&#1085;&#1100;.mp4" TargetMode="Externa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zygotebody.com/" TargetMode="External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gif"/><Relationship Id="rId4" Type="http://schemas.openxmlformats.org/officeDocument/2006/relationships/hyperlink" Target="mailto:dashadanz@mail.ru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Видео для презентации.mp4">
            <a:hlinkClick r:id="" action="ppaction://media"/>
          </p:cNvPr>
          <p:cNvPicPr>
            <a:picLocks noRot="1" noChangeAspect="1"/>
          </p:cNvPicPr>
          <p:nvPr>
            <a:videoFile r:link="rId1"/>
          </p:nvPr>
        </p:nvPicPr>
        <p:blipFill>
          <a:blip r:embed="rId3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video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071538" y="1142985"/>
            <a:ext cx="3600400" cy="1714512"/>
          </a:xfrm>
        </p:spPr>
        <p:txBody>
          <a:bodyPr>
            <a:normAutofit/>
          </a:bodyPr>
          <a:lstStyle/>
          <a:p>
            <a:r>
              <a:rPr lang="ru-RU" sz="66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6">
                    <a:lumMod val="7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Спасибо</a:t>
            </a:r>
            <a:endParaRPr lang="ru-RU" sz="6600" dirty="0">
              <a:solidFill>
                <a:schemeClr val="accent6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71538" y="2571744"/>
            <a:ext cx="3771904" cy="1143008"/>
          </a:xfrm>
        </p:spPr>
        <p:txBody>
          <a:bodyPr>
            <a:noAutofit/>
          </a:bodyPr>
          <a:lstStyle/>
          <a:p>
            <a:r>
              <a:rPr lang="ru-RU" sz="5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6">
                    <a:lumMod val="7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за внимание!</a:t>
            </a:r>
            <a:endParaRPr lang="ru-RU" sz="54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accent6">
                  <a:lumMod val="7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Клетка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1043608" y="980728"/>
            <a:ext cx="3312368" cy="1872208"/>
          </a:xfrm>
          <a:prstGeom prst="rect">
            <a:avLst/>
          </a:prstGeom>
          <a:solidFill>
            <a:srgbClr val="FFE28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Мембрана – тонкая пленка вокруг клетки состоящая из липидов и белков. </a:t>
            </a:r>
            <a:endParaRPr lang="ru-RU" sz="20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Стрелка вправо 4"/>
          <p:cNvSpPr/>
          <p:nvPr/>
        </p:nvSpPr>
        <p:spPr>
          <a:xfrm rot="16500970">
            <a:off x="2123728" y="404664"/>
            <a:ext cx="576064" cy="648072"/>
          </a:xfrm>
          <a:prstGeom prst="rightArrow">
            <a:avLst/>
          </a:prstGeom>
          <a:solidFill>
            <a:srgbClr val="FFE28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Стрелка вправо 5"/>
          <p:cNvSpPr/>
          <p:nvPr/>
        </p:nvSpPr>
        <p:spPr>
          <a:xfrm rot="11005985">
            <a:off x="5164795" y="349388"/>
            <a:ext cx="576064" cy="576064"/>
          </a:xfrm>
          <a:prstGeom prst="rightArrow">
            <a:avLst/>
          </a:prstGeom>
          <a:solidFill>
            <a:srgbClr val="FFE28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5724128" y="476672"/>
            <a:ext cx="2664296" cy="2592288"/>
          </a:xfrm>
          <a:prstGeom prst="rect">
            <a:avLst/>
          </a:prstGeom>
          <a:solidFill>
            <a:srgbClr val="FFE28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/>
            <a:r>
              <a:rPr lang="ru-RU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Цитоплазма – внутренняя полужидкая среда клетки. Обеспечивает связь между ядром и органоидами.</a:t>
            </a:r>
            <a:endParaRPr lang="ru-RU" sz="24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Стрелка вправо 7"/>
          <p:cNvSpPr/>
          <p:nvPr/>
        </p:nvSpPr>
        <p:spPr>
          <a:xfrm rot="15143370">
            <a:off x="6768244" y="3465004"/>
            <a:ext cx="864096" cy="648072"/>
          </a:xfrm>
          <a:prstGeom prst="rightArrow">
            <a:avLst/>
          </a:prstGeom>
          <a:solidFill>
            <a:srgbClr val="FFE28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6012160" y="4149080"/>
            <a:ext cx="2664296" cy="2520280"/>
          </a:xfrm>
          <a:prstGeom prst="rect">
            <a:avLst/>
          </a:prstGeom>
          <a:solidFill>
            <a:srgbClr val="FFE28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ЭПС-</a:t>
            </a:r>
          </a:p>
          <a:p>
            <a:pPr algn="ctr"/>
            <a:r>
              <a:rPr lang="ru-RU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она же сеть каналов в цитоплазме. Принимает активное участие в синтезе белков, углеводов и липидов, занимается транспортировкой полезных веществ.</a:t>
            </a:r>
            <a:endParaRPr lang="ru-RU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Стрелка вправо 9"/>
          <p:cNvSpPr/>
          <p:nvPr/>
        </p:nvSpPr>
        <p:spPr>
          <a:xfrm rot="6080671">
            <a:off x="1697625" y="5435598"/>
            <a:ext cx="864096" cy="720080"/>
          </a:xfrm>
          <a:prstGeom prst="rightArrow">
            <a:avLst/>
          </a:prstGeom>
          <a:solidFill>
            <a:srgbClr val="FFE28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1115616" y="3717032"/>
            <a:ext cx="2520280" cy="1728192"/>
          </a:xfrm>
          <a:prstGeom prst="rect">
            <a:avLst/>
          </a:prstGeom>
          <a:solidFill>
            <a:srgbClr val="FFE28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Рибосомы -</a:t>
            </a:r>
          </a:p>
          <a:p>
            <a:pPr algn="ctr"/>
            <a:r>
              <a:rPr lang="ru-RU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мелкие органоиды сферической или эллипсоидной формы диаметром от 15 до 30 нанометров.</a:t>
            </a:r>
            <a:endParaRPr lang="ru-RU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  <p:bldP spid="5" grpId="0" animBg="1"/>
      <p:bldP spid="5" grpId="1" animBg="1"/>
      <p:bldP spid="6" grpId="0" animBg="1"/>
      <p:bldP spid="6" grpId="1" animBg="1"/>
      <p:bldP spid="7" grpId="0" animBg="1"/>
      <p:bldP spid="7" grpId="1" animBg="1"/>
      <p:bldP spid="8" grpId="0" animBg="1"/>
      <p:bldP spid="8" grpId="1" animBg="1"/>
      <p:bldP spid="9" grpId="0" animBg="1"/>
      <p:bldP spid="9" grpId="1" animBg="1"/>
      <p:bldP spid="10" grpId="0" animBg="1"/>
      <p:bldP spid="11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Ткань.mp4">
            <a:hlinkClick r:id="" action="ppaction://media"/>
          </p:cNvPr>
          <p:cNvPicPr>
            <a:picLocks noRot="1" noChangeAspect="1"/>
          </p:cNvPicPr>
          <p:nvPr>
            <a:videoFile r:link="rId1"/>
          </p:nvPr>
        </p:nvPicPr>
        <p:blipFill>
          <a:blip r:embed="rId3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video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https://avatars.mds.yandex.net/get-pdb/226447/bdebf2df-1eaa-4220-943e-01ec3c100f4a/s1200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00166" y="0"/>
            <a:ext cx="642942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Уровни организации тела человека</a:t>
            </a:r>
            <a:endParaRPr lang="ru-RU" sz="3600" dirty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571868" y="5786454"/>
            <a:ext cx="2428892" cy="857256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3571868" y="4643446"/>
            <a:ext cx="2428892" cy="857256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3571868" y="3429000"/>
            <a:ext cx="2428892" cy="857256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3571868" y="2357430"/>
            <a:ext cx="2428892" cy="857256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3571868" y="1214422"/>
            <a:ext cx="2428892" cy="857256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4" name="Стрелка вправо 13"/>
          <p:cNvSpPr/>
          <p:nvPr/>
        </p:nvSpPr>
        <p:spPr>
          <a:xfrm rot="16200000">
            <a:off x="4536281" y="5179231"/>
            <a:ext cx="571504" cy="642942"/>
          </a:xfrm>
          <a:prstGeom prst="rightArrow">
            <a:avLst/>
          </a:prstGeom>
          <a:solidFill>
            <a:schemeClr val="accent6">
              <a:lumMod val="75000"/>
            </a:schemeClr>
          </a:solidFill>
          <a:ln>
            <a:solidFill>
              <a:srgbClr val="FFE28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Стрелка вправо 15"/>
          <p:cNvSpPr/>
          <p:nvPr/>
        </p:nvSpPr>
        <p:spPr>
          <a:xfrm rot="16200000">
            <a:off x="4536281" y="1750207"/>
            <a:ext cx="571504" cy="642942"/>
          </a:xfrm>
          <a:prstGeom prst="rightArrow">
            <a:avLst/>
          </a:prstGeom>
          <a:solidFill>
            <a:schemeClr val="accent6">
              <a:lumMod val="75000"/>
            </a:schemeClr>
          </a:solidFill>
          <a:ln>
            <a:solidFill>
              <a:srgbClr val="FFE28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Стрелка вправо 16"/>
          <p:cNvSpPr/>
          <p:nvPr/>
        </p:nvSpPr>
        <p:spPr>
          <a:xfrm rot="16200000">
            <a:off x="4536281" y="2821777"/>
            <a:ext cx="571504" cy="642942"/>
          </a:xfrm>
          <a:prstGeom prst="rightArrow">
            <a:avLst/>
          </a:prstGeom>
          <a:solidFill>
            <a:schemeClr val="accent6">
              <a:lumMod val="75000"/>
            </a:schemeClr>
          </a:solidFill>
          <a:ln>
            <a:solidFill>
              <a:srgbClr val="FFE28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Стрелка вправо 17"/>
          <p:cNvSpPr/>
          <p:nvPr/>
        </p:nvSpPr>
        <p:spPr>
          <a:xfrm rot="16200000">
            <a:off x="4536281" y="4036223"/>
            <a:ext cx="571504" cy="642942"/>
          </a:xfrm>
          <a:prstGeom prst="rightArrow">
            <a:avLst/>
          </a:prstGeom>
          <a:solidFill>
            <a:schemeClr val="accent6">
              <a:lumMod val="75000"/>
            </a:schemeClr>
          </a:solidFill>
          <a:ln>
            <a:solidFill>
              <a:srgbClr val="FFE28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214414" y="0"/>
            <a:ext cx="7358114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</a:t>
            </a:r>
            <a:r>
              <a:rPr lang="ru-RU" sz="3200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Уровни организации тела человека</a:t>
            </a:r>
          </a:p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4143372" y="6000744"/>
            <a:ext cx="2428892" cy="857256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КЛЕТКА</a:t>
            </a:r>
            <a:endParaRPr lang="ru-RU" sz="4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143372" y="6000744"/>
            <a:ext cx="2428892" cy="857256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4143372" y="6000744"/>
            <a:ext cx="2428892" cy="857256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4143372" y="4643446"/>
            <a:ext cx="2428892" cy="857256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ТКАНИ</a:t>
            </a:r>
            <a:endParaRPr lang="ru-RU" sz="4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143372" y="4643446"/>
            <a:ext cx="2428892" cy="857256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4143372" y="4643446"/>
            <a:ext cx="2428892" cy="857256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рямоугольник 11"/>
          <p:cNvSpPr/>
          <p:nvPr/>
        </p:nvSpPr>
        <p:spPr>
          <a:xfrm>
            <a:off x="4143372" y="3286124"/>
            <a:ext cx="2428892" cy="857256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ОРГАНЫ</a:t>
            </a:r>
            <a:endParaRPr lang="ru-RU" sz="4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4143372" y="3286124"/>
            <a:ext cx="2428892" cy="857256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4143372" y="3286124"/>
            <a:ext cx="2428892" cy="857256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Прямоугольник 14"/>
          <p:cNvSpPr/>
          <p:nvPr/>
        </p:nvSpPr>
        <p:spPr>
          <a:xfrm>
            <a:off x="4143372" y="2000240"/>
            <a:ext cx="2428892" cy="857256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СИСТЕМЫ ОРГАНОВ</a:t>
            </a:r>
            <a:endParaRPr lang="ru-RU" sz="3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4143372" y="2000240"/>
            <a:ext cx="2428892" cy="857256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Прямоугольник 16"/>
          <p:cNvSpPr/>
          <p:nvPr/>
        </p:nvSpPr>
        <p:spPr>
          <a:xfrm>
            <a:off x="4143372" y="2000240"/>
            <a:ext cx="2428892" cy="857256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/>
        </p:nvSpPr>
        <p:spPr>
          <a:xfrm>
            <a:off x="4143372" y="714356"/>
            <a:ext cx="2428892" cy="857256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ОРГАНИЗМ</a:t>
            </a:r>
            <a:endParaRPr lang="ru-RU" sz="3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4143372" y="714356"/>
            <a:ext cx="2428892" cy="857256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Прямоугольник 19"/>
          <p:cNvSpPr/>
          <p:nvPr/>
        </p:nvSpPr>
        <p:spPr>
          <a:xfrm>
            <a:off x="4143372" y="714356"/>
            <a:ext cx="2428892" cy="857256"/>
          </a:xfrm>
          <a:prstGeom prst="rect">
            <a:avLst/>
          </a:prstGeom>
          <a:solidFill>
            <a:schemeClr val="accent6">
              <a:lumMod val="75000"/>
              <a:alpha val="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Стрелка вправо 20"/>
          <p:cNvSpPr/>
          <p:nvPr/>
        </p:nvSpPr>
        <p:spPr>
          <a:xfrm rot="16200000">
            <a:off x="5179223" y="5464983"/>
            <a:ext cx="428628" cy="642942"/>
          </a:xfrm>
          <a:prstGeom prst="rightArrow">
            <a:avLst/>
          </a:prstGeom>
          <a:solidFill>
            <a:schemeClr val="accent6">
              <a:lumMod val="75000"/>
            </a:schemeClr>
          </a:solidFill>
          <a:ln>
            <a:solidFill>
              <a:srgbClr val="FFE28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Стрелка вправо 21"/>
          <p:cNvSpPr/>
          <p:nvPr/>
        </p:nvSpPr>
        <p:spPr>
          <a:xfrm rot="16200000">
            <a:off x="5179223" y="4107661"/>
            <a:ext cx="428628" cy="642942"/>
          </a:xfrm>
          <a:prstGeom prst="rightArrow">
            <a:avLst/>
          </a:prstGeom>
          <a:solidFill>
            <a:schemeClr val="accent6">
              <a:lumMod val="75000"/>
            </a:schemeClr>
          </a:solidFill>
          <a:ln>
            <a:solidFill>
              <a:srgbClr val="FFE28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Стрелка вправо 22"/>
          <p:cNvSpPr/>
          <p:nvPr/>
        </p:nvSpPr>
        <p:spPr>
          <a:xfrm rot="16200000">
            <a:off x="5179223" y="2750339"/>
            <a:ext cx="428628" cy="642942"/>
          </a:xfrm>
          <a:prstGeom prst="rightArrow">
            <a:avLst/>
          </a:prstGeom>
          <a:solidFill>
            <a:schemeClr val="accent6">
              <a:lumMod val="75000"/>
            </a:schemeClr>
          </a:solidFill>
          <a:ln>
            <a:solidFill>
              <a:srgbClr val="FFE28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Стрелка вправо 23"/>
          <p:cNvSpPr/>
          <p:nvPr/>
        </p:nvSpPr>
        <p:spPr>
          <a:xfrm rot="16200000">
            <a:off x="5179223" y="1464455"/>
            <a:ext cx="428628" cy="642942"/>
          </a:xfrm>
          <a:prstGeom prst="rightArrow">
            <a:avLst/>
          </a:prstGeom>
          <a:solidFill>
            <a:schemeClr val="accent6">
              <a:lumMod val="75000"/>
            </a:schemeClr>
          </a:solidFill>
          <a:ln>
            <a:solidFill>
              <a:srgbClr val="FFE28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xit" presetSubtype="10" repeatCount="2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9" presetClass="entr" presetSubtype="10" repeatCount="2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9" presetClass="entr" presetSubtype="10" repeatCount="2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19" presetClass="exit" presetSubtype="10" repeatCount="2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0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>
                      <p:stCondLst>
                        <p:cond delay="0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9" presetClass="exit" presetSubtype="10" repeatCount="2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9" presetClass="entr" presetSubtype="10" repeatCount="2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9" presetClass="entr" presetSubtype="10" repeatCount="2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19" presetClass="exit" presetSubtype="10" repeatCount="2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1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44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5" fill="hold">
                      <p:stCondLst>
                        <p:cond delay="0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9" presetClass="exit" presetSubtype="10" repeatCount="2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8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9" presetClass="entr" presetSubtype="10" repeatCount="2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9" presetClass="entr" presetSubtype="10" repeatCount="2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19" presetClass="exit" presetSubtype="10" repeatCount="2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2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65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6" fill="hold">
                      <p:stCondLst>
                        <p:cond delay="0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9" presetClass="exit" presetSubtype="10" repeatCount="2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9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19" presetClass="entr" presetSubtype="10" repeatCount="2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9" presetClass="entr" presetSubtype="10" repeatCount="2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2" presetID="19" presetClass="exit" presetSubtype="10" repeatCount="2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3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  <p:seq concurrent="1" nextAc="seek">
              <p:cTn id="86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7" fill="hold">
                      <p:stCondLst>
                        <p:cond delay="0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9" presetClass="exit" presetSubtype="10" repeatCount="2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0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9" presetClass="entr" presetSubtype="10" repeatCount="2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9" presetClass="entr" presetSubtype="10" repeatCount="2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3" presetID="19" presetClass="exit" presetSubtype="10" repeatCount="2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04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  <p:bldP spid="6" grpId="0" animBg="1"/>
      <p:bldP spid="6" grpId="1" animBg="1"/>
      <p:bldP spid="8" grpId="0" animBg="1"/>
      <p:bldP spid="8" grpId="1" animBg="1"/>
      <p:bldP spid="10" grpId="0" animBg="1"/>
      <p:bldP spid="10" grpId="1" animBg="1"/>
      <p:bldP spid="12" grpId="0" animBg="1"/>
      <p:bldP spid="12" grpId="1" animBg="1"/>
      <p:bldP spid="13" grpId="0" animBg="1"/>
      <p:bldP spid="13" grpId="1" animBg="1"/>
      <p:bldP spid="15" grpId="0" animBg="1"/>
      <p:bldP spid="15" grpId="1" animBg="1"/>
      <p:bldP spid="16" grpId="0" animBg="1"/>
      <p:bldP spid="16" grpId="1" animBg="1"/>
      <p:bldP spid="18" grpId="0" animBg="1"/>
      <p:bldP spid="18" grpId="1" animBg="1"/>
      <p:bldP spid="19" grpId="0" animBg="1"/>
      <p:bldP spid="19" grpId="1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http://dmirix.ru/wp-content/uploads/2015/12/spenser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57356" y="0"/>
            <a:ext cx="7286644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extBox 3"/>
          <p:cNvSpPr txBox="1"/>
          <p:nvPr/>
        </p:nvSpPr>
        <p:spPr>
          <a:xfrm>
            <a:off x="0" y="0"/>
            <a:ext cx="1785918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Английский ученый и философ Герберт Спенсер (1820-1903) – основатель органической школы социологии.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85918" y="428604"/>
            <a:ext cx="6143668" cy="517064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66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6">
                    <a:lumMod val="7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«Организм человека как единое целое похож на …, потому что …»</a:t>
            </a:r>
            <a:endParaRPr lang="ru-RU" sz="66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accent6">
                  <a:lumMod val="7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музей атлас.jpg"/>
          <p:cNvPicPr>
            <a:picLocks noChangeAspect="1"/>
          </p:cNvPicPr>
          <p:nvPr/>
        </p:nvPicPr>
        <p:blipFill>
          <a:blip r:embed="rId2" cstate="print"/>
          <a:srcRect l="-1149" t="11386" r="5747" b="9299"/>
          <a:stretch>
            <a:fillRect/>
          </a:stretch>
        </p:blipFill>
        <p:spPr>
          <a:xfrm>
            <a:off x="1714480" y="785794"/>
            <a:ext cx="7215238" cy="4500594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643174" y="0"/>
            <a:ext cx="571504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800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Домашнее задание</a:t>
            </a:r>
            <a:endParaRPr lang="ru-RU" sz="4800" dirty="0">
              <a:solidFill>
                <a:schemeClr val="accent6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0" y="1928802"/>
          <a:ext cx="1762116" cy="2154929"/>
        </p:xfrm>
        <a:graphic>
          <a:graphicData uri="http://schemas.openxmlformats.org/drawingml/2006/table">
            <a:tbl>
              <a:tblPr/>
              <a:tblGrid>
                <a:gridCol w="1762116"/>
              </a:tblGrid>
              <a:tr h="42761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1011" marR="6101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2627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u="sng" spc="-10" dirty="0">
                          <a:solidFill>
                            <a:srgbClr val="0000FF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  <a:hlinkClick r:id="rId3"/>
                        </a:rPr>
                        <a:t>https://www.zygotebody.com</a:t>
                      </a:r>
                      <a:endParaRPr lang="ru-RU" sz="20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1011" marR="6101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7037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000" u="sng" dirty="0">
                          <a:solidFill>
                            <a:srgbClr val="0000FF"/>
                          </a:solidFill>
                          <a:latin typeface="Times New Roman"/>
                          <a:ea typeface="Times New Roman"/>
                          <a:cs typeface="Times New Roman"/>
                          <a:hlinkClick r:id="rId4"/>
                        </a:rPr>
                        <a:t>dashadanz@mail.ru</a:t>
                      </a:r>
                      <a:r>
                        <a:rPr lang="ru-RU" sz="20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endParaRPr lang="ru-RU" sz="2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1011" marR="6101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1025" name="Рисунок 1" descr="http://qrcoder.ru/code/?https%3A%2F%2Fwww.zygotebody.com&amp;4&amp;0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0" y="0"/>
            <a:ext cx="1785918" cy="1785926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2071670" y="5286388"/>
            <a:ext cx="678661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Откройте 3</a:t>
            </a:r>
            <a:r>
              <a:rPr lang="en-US" sz="2400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D </a:t>
            </a:r>
            <a:r>
              <a:rPr lang="ru-RU" sz="2400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атлас по ссылке или </a:t>
            </a:r>
            <a:r>
              <a:rPr lang="en-US" sz="2400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QR-</a:t>
            </a:r>
            <a:r>
              <a:rPr lang="ru-RU" sz="2400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коду, которые есть на листах. Изучив 3</a:t>
            </a:r>
            <a:r>
              <a:rPr lang="en-US" sz="2400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D </a:t>
            </a:r>
            <a:r>
              <a:rPr lang="ru-RU" sz="2400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модели частей тела, придумайте один «умный вопрос» и отправьте его мне по электронной почте.</a:t>
            </a:r>
            <a:endParaRPr lang="ru-RU" sz="2400" dirty="0">
              <a:solidFill>
                <a:schemeClr val="accent6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Шаблон презентации по анатомии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Шаблон презентации по анатомии</Template>
  <TotalTime>403</TotalTime>
  <Words>153</Words>
  <Application>Microsoft Office PowerPoint</Application>
  <PresentationFormat>Экран (4:3)</PresentationFormat>
  <Paragraphs>21</Paragraphs>
  <Slides>10</Slides>
  <Notes>0</Notes>
  <HiddenSlides>0</HiddenSlides>
  <MMClips>2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Шаблон презентации по анатомии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Спасибо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cp:lastModifiedBy>15</cp:lastModifiedBy>
  <cp:revision>56</cp:revision>
  <dcterms:modified xsi:type="dcterms:W3CDTF">2019-02-17T12:13:26Z</dcterms:modified>
</cp:coreProperties>
</file>