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79" r:id="rId3"/>
    <p:sldId id="280" r:id="rId4"/>
    <p:sldId id="260" r:id="rId5"/>
    <p:sldId id="281" r:id="rId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D29942-1EDB-4B15-A31B-2D15A16E56EA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E87FAB-BC34-4BAF-B31C-CDCBC25CA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18939-CD17-446C-9346-9CD15303C6C6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1412-0BFE-427C-BB60-B53092AEA7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57A98-3686-4BA0-A10A-DF066838DEC3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A7962-6689-4988-AC4B-0FA6084B0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5A5C-D2E0-42C5-BEC7-8551CAD1DCD9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85489-4955-48C1-B6BC-E9DD3A4E2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182A-7925-4365-97CC-4238820BC08B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D662D-326F-4B8C-A155-4D1DF345D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97473-4106-41A4-9B45-A1361A4B1225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99B38-A8E2-470B-A037-7DE8CDC48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1DC16-EBAE-45D9-9C7B-FDB5E5D096E9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A9260-F0C0-4A27-8EDC-11607A4351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0C2B8-BE9C-46BE-9B80-98FC7275DFF9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9B1C7-FD29-4CB1-A08F-1145F9651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CBD0C-0236-4B56-ACCA-9365ED9B4B17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3B503-8AE9-462C-AE22-08BF19886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CB5E-468C-4D3C-9016-4B5D2559C6B3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BEBB-3C67-41A2-B211-A8E35CC38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AFD06-BA8A-4047-B9F9-06E5A319CE4B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03D04-E3D8-4957-938E-BED59C1CF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3B2D0-0A52-493C-9B8F-2C862D7F11D5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10033-8B09-4656-AAAC-D497FE71FE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BEB2-583E-4B54-828D-A201AB2651E5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C80C-9020-46D7-A73C-E55437132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D75FDB-9202-4CE8-B025-644FBBB29362}" type="datetimeFigureOut">
              <a:rPr lang="ru-RU"/>
              <a:pPr>
                <a:defRPr/>
              </a:pPr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7086A2-499C-4967-9582-ED6511714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G:\Tanya\!!Старший воспитатель 2018 г\!!Квест по ПДД - МБДОУ 92 2018 г\ПДД Конкурс воспитателей 2018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Заголовок 1"/>
          <p:cNvSpPr txBox="1">
            <a:spLocks/>
          </p:cNvSpPr>
          <p:nvPr/>
        </p:nvSpPr>
        <p:spPr bwMode="auto">
          <a:xfrm>
            <a:off x="685800" y="2144713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i="1"/>
              <a:t>Дидактическая игра по ПДД </a:t>
            </a:r>
          </a:p>
          <a:p>
            <a:pPr algn="ctr"/>
            <a:r>
              <a:rPr lang="ru-RU" sz="3200" b="1" i="1"/>
              <a:t>«Собери пазл»</a:t>
            </a:r>
          </a:p>
          <a:p>
            <a:pPr algn="ctr"/>
            <a:r>
              <a:rPr lang="ru-RU" sz="1400"/>
              <a:t>(дорожный знак, транспорт, ситуации)</a:t>
            </a:r>
          </a:p>
          <a:p>
            <a:pPr algn="ctr"/>
            <a:endParaRPr lang="ru-RU" sz="2000">
              <a:solidFill>
                <a:srgbClr val="10253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Заголовок 1"/>
          <p:cNvSpPr txBox="1">
            <a:spLocks/>
          </p:cNvSpPr>
          <p:nvPr/>
        </p:nvSpPr>
        <p:spPr bwMode="auto">
          <a:xfrm>
            <a:off x="2051050" y="5445125"/>
            <a:ext cx="5329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/>
              <a:t>Подготовила: </a:t>
            </a:r>
          </a:p>
          <a:p>
            <a:pPr algn="ctr"/>
            <a:r>
              <a:rPr lang="ru-RU" sz="1400"/>
              <a:t>воспитатель</a:t>
            </a:r>
            <a:r>
              <a:rPr lang="en-US" sz="1400"/>
              <a:t> I</a:t>
            </a:r>
            <a:r>
              <a:rPr lang="ru-RU" sz="1400"/>
              <a:t> квалификационной категории </a:t>
            </a:r>
          </a:p>
          <a:p>
            <a:pPr algn="ctr"/>
            <a:r>
              <a:rPr lang="ru-RU" sz="1400"/>
              <a:t>Сармасина О.В.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1400" i="1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2484438" y="404813"/>
            <a:ext cx="61198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/>
              <a:t>Муниципальное общеобразовательное автономное учреждение                                     «Средняя общеобразовательная школа № 24 г. Орска»</a:t>
            </a:r>
          </a:p>
          <a:p>
            <a:pPr algn="ctr"/>
            <a:r>
              <a:rPr lang="ru-RU" sz="1400" i="1"/>
              <a:t>дошкольные группы.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3525" y="0"/>
            <a:ext cx="9669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660775" y="2024063"/>
            <a:ext cx="5076825" cy="280987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898989"/>
                </a:solidFill>
              </a:rPr>
              <a:t/>
            </a:r>
            <a:br>
              <a:rPr lang="ru-RU" sz="2800" smtClean="0">
                <a:solidFill>
                  <a:srgbClr val="898989"/>
                </a:solidFill>
              </a:rPr>
            </a:br>
            <a:endParaRPr lang="ru-RU" sz="2800" smtClean="0">
              <a:solidFill>
                <a:srgbClr val="898989"/>
              </a:solidFill>
            </a:endParaRP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971550" y="1052513"/>
            <a:ext cx="73025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endParaRPr lang="ru-RU" sz="1600" b="1"/>
          </a:p>
          <a:p>
            <a:pPr indent="450850" algn="ctr"/>
            <a:r>
              <a:rPr lang="ru-RU" sz="1600" b="1">
                <a:solidFill>
                  <a:schemeClr val="folHlink"/>
                </a:solidFill>
              </a:rPr>
              <a:t>Дидактическая игра по ПДД «Собери пазл»</a:t>
            </a:r>
          </a:p>
          <a:p>
            <a:pPr indent="450850"/>
            <a:endParaRPr lang="ru-RU" sz="1600" b="1">
              <a:solidFill>
                <a:schemeClr val="folHlink"/>
              </a:solidFill>
            </a:endParaRPr>
          </a:p>
          <a:p>
            <a:pPr indent="450850"/>
            <a:r>
              <a:rPr lang="ru-RU" sz="1400" b="1"/>
              <a:t>Цели</a:t>
            </a:r>
            <a:r>
              <a:rPr lang="ru-RU" sz="1400"/>
              <a:t>: Закреплять и систематизировать представления детей о знаках дорожного движения, транспорте и дорожных ситуациях, тренировать в подборе подходящих по форме и цвету фрагментов рисунка и складывании их в целое изображение, развивать память, связную речь, логическое мышление, пространственную ориентировку, внимание, мелкую моторику рук.</a:t>
            </a:r>
          </a:p>
          <a:p>
            <a:pPr indent="450850"/>
            <a:r>
              <a:rPr lang="ru-RU" sz="1400" b="1"/>
              <a:t>Игровое задание:</a:t>
            </a:r>
            <a:r>
              <a:rPr lang="ru-RU" sz="1400"/>
              <a:t> Правильно собрать пазл в виде транспорта, дорожного знака, дорожной ситуации озвучить его название, назначение, цвет, форму.</a:t>
            </a:r>
          </a:p>
          <a:p>
            <a:pPr indent="450850"/>
            <a:r>
              <a:rPr lang="ru-RU" sz="1400" b="1"/>
              <a:t>Оборудование:</a:t>
            </a:r>
            <a:r>
              <a:rPr lang="ru-RU" sz="1400"/>
              <a:t> Комплект: составные части пазла: «Дорожные знаки» -</a:t>
            </a:r>
          </a:p>
          <a:p>
            <a:pPr indent="450850"/>
            <a:r>
              <a:rPr lang="ru-RU" sz="1400"/>
              <a:t>«Транспорт»</a:t>
            </a:r>
          </a:p>
          <a:p>
            <a:pPr indent="450850"/>
            <a:r>
              <a:rPr lang="ru-RU" sz="1400"/>
              <a:t>«Дорожные ситуации»-</a:t>
            </a:r>
          </a:p>
          <a:p>
            <a:pPr indent="450850"/>
            <a:r>
              <a:rPr lang="ru-RU" sz="1400"/>
              <a:t>Игра для детей 6-7 лет. Проводится индивидуально и по подгруппам. Можно использовать на занятиях по ПДД при изучении темы.</a:t>
            </a:r>
          </a:p>
          <a:p>
            <a:pPr indent="450850"/>
            <a:r>
              <a:rPr lang="ru-RU" sz="1400" b="1"/>
              <a:t>Ход игры</a:t>
            </a:r>
            <a:r>
              <a:rPr lang="ru-RU" sz="1400"/>
              <a:t>: Ребенку (детям) предлагается собрать пазл и рассказать что изображено на картинке, которая получилась. </a:t>
            </a:r>
          </a:p>
          <a:p>
            <a:pPr indent="450850"/>
            <a:r>
              <a:rPr lang="ru-RU" sz="1400"/>
              <a:t>Где может встречаться этот знак (автомобиль, дорожная ситуация)? </a:t>
            </a:r>
          </a:p>
          <a:p>
            <a:pPr indent="450850"/>
            <a:r>
              <a:rPr lang="ru-RU" sz="1400"/>
              <a:t>Что он обозначает?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3525" y="0"/>
            <a:ext cx="9669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5"/>
          <p:cNvSpPr>
            <a:spLocks noGrp="1"/>
          </p:cNvSpPr>
          <p:nvPr>
            <p:ph type="title" sz="quarter"/>
          </p:nvPr>
        </p:nvSpPr>
        <p:spPr>
          <a:xfrm>
            <a:off x="1476375" y="3141663"/>
            <a:ext cx="6202363" cy="725487"/>
          </a:xfrm>
        </p:spPr>
        <p:txBody>
          <a:bodyPr/>
          <a:lstStyle/>
          <a:p>
            <a:r>
              <a:rPr lang="ru-RU" sz="2000" b="1" i="1" smtClean="0">
                <a:solidFill>
                  <a:schemeClr val="folHlink"/>
                </a:solidFill>
              </a:rPr>
              <a:t>Девочки и мальчики, все, без исключения,</a:t>
            </a:r>
            <a:br>
              <a:rPr lang="ru-RU" sz="2000" b="1" i="1" smtClean="0">
                <a:solidFill>
                  <a:schemeClr val="folHlink"/>
                </a:solidFill>
              </a:rPr>
            </a:br>
            <a:r>
              <a:rPr lang="ru-RU" sz="2000" b="1" i="1" smtClean="0">
                <a:solidFill>
                  <a:schemeClr val="folHlink"/>
                </a:solidFill>
              </a:rPr>
              <a:t>Изучайте правила дорожного движения!</a:t>
            </a:r>
            <a:r>
              <a:rPr lang="ru-RU" sz="2000" smtClean="0"/>
              <a:t> </a:t>
            </a:r>
          </a:p>
        </p:txBody>
      </p:sp>
      <p:pic>
        <p:nvPicPr>
          <p:cNvPr id="17411" name="Picture 10" descr="IMG_20240129_16401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550" y="981075"/>
            <a:ext cx="2951163" cy="2124075"/>
          </a:xfrm>
        </p:spPr>
      </p:pic>
      <p:pic>
        <p:nvPicPr>
          <p:cNvPr id="17412" name="Picture 11" descr="IMG_20240129_1642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219700" y="3933825"/>
            <a:ext cx="2989263" cy="2049463"/>
          </a:xfrm>
        </p:spPr>
      </p:pic>
      <p:pic>
        <p:nvPicPr>
          <p:cNvPr id="17413" name="Picture 13" descr="IMG_20240129_1640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981075"/>
            <a:ext cx="30972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0" descr="IMG_20240131_1629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813" y="3933825"/>
            <a:ext cx="2879725" cy="2051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3525" y="0"/>
            <a:ext cx="9669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7400" y="1484313"/>
            <a:ext cx="2581275" cy="3708400"/>
          </a:xfrm>
        </p:spPr>
        <p:txBody>
          <a:bodyPr/>
          <a:lstStyle/>
          <a:p>
            <a:pPr eaLnBrk="1" hangingPunct="1"/>
            <a:endParaRPr lang="ru-RU" sz="200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i="1" smtClean="0">
                <a:solidFill>
                  <a:schemeClr val="folHlink"/>
                </a:solidFill>
              </a:rPr>
              <a:t>Делаем ребятам предостережение: Выучите срочно правила движения, Чтоб не волновались каждый день родители, Чтоб спокойно мчались улицей водители</a:t>
            </a:r>
            <a:r>
              <a:rPr lang="ru-RU" sz="2000" b="1" i="1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8435" name="Picture 4" descr="MyColl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196975"/>
            <a:ext cx="518477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2700338" y="798513"/>
            <a:ext cx="3959225" cy="366712"/>
          </a:xfrm>
          <a:prstGeom prst="rect">
            <a:avLst/>
          </a:prstGeom>
          <a:solidFill>
            <a:srgbClr val="F2F4F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i="1">
                <a:solidFill>
                  <a:schemeClr val="folHlink"/>
                </a:solidFill>
              </a:rPr>
              <a:t>Игровые моменты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3525" y="0"/>
            <a:ext cx="9669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03350" y="981075"/>
            <a:ext cx="6769100" cy="7143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898989"/>
                </a:solidFill>
              </a:rPr>
              <a:t/>
            </a:r>
            <a:br>
              <a:rPr lang="ru-RU" sz="2800" smtClean="0">
                <a:solidFill>
                  <a:srgbClr val="898989"/>
                </a:solidFill>
              </a:rPr>
            </a:br>
            <a:r>
              <a:rPr lang="ru-RU" sz="2800" b="1" i="1" smtClean="0">
                <a:solidFill>
                  <a:schemeClr val="folHlink"/>
                </a:solidFill>
              </a:rPr>
              <a:t>Будьте  внимательными на дороге.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z="2800" b="1" i="1" smtClean="0">
              <a:solidFill>
                <a:schemeClr val="folHlink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sz="2800" b="1" i="1" smtClean="0">
              <a:solidFill>
                <a:schemeClr val="folHlink"/>
              </a:solidFill>
            </a:endParaRPr>
          </a:p>
        </p:txBody>
      </p:sp>
      <p:sp>
        <p:nvSpPr>
          <p:cNvPr id="19459" name="Подзаголовок 2"/>
          <p:cNvSpPr>
            <a:spLocks/>
          </p:cNvSpPr>
          <p:nvPr/>
        </p:nvSpPr>
        <p:spPr bwMode="auto">
          <a:xfrm>
            <a:off x="2411413" y="2133600"/>
            <a:ext cx="50768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2800">
                <a:solidFill>
                  <a:srgbClr val="898989"/>
                </a:solidFill>
                <a:latin typeface="Calibri" pitchFamily="34" charset="0"/>
              </a:rPr>
              <a:t/>
            </a:r>
            <a:br>
              <a:rPr lang="ru-RU" sz="2800">
                <a:solidFill>
                  <a:srgbClr val="898989"/>
                </a:solidFill>
                <a:latin typeface="Calibri" pitchFamily="34" charset="0"/>
              </a:rPr>
            </a:br>
            <a:endParaRPr lang="ru-RU" sz="28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9460" name="Picture 5" descr="короткие стихи про пд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2133600"/>
            <a:ext cx="3240087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2443163" y="4559300"/>
            <a:ext cx="3981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>
                <a:solidFill>
                  <a:schemeClr val="folHlink"/>
                </a:solidFill>
              </a:rPr>
              <a:t>Благодарю за внимание.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Найди дорожный зна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ПрезентацияНайди дорожный знак</Template>
  <TotalTime>429</TotalTime>
  <Words>187</Words>
  <Application>Microsoft Office PowerPoint</Application>
  <PresentationFormat>Экран (4:3)</PresentationFormat>
  <Paragraphs>28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Times New Roman</vt:lpstr>
      <vt:lpstr>Arial Black</vt:lpstr>
      <vt:lpstr>ПрезентацияНайди дорожный знак</vt:lpstr>
      <vt:lpstr>Слайд 1</vt:lpstr>
      <vt:lpstr>Слайд 2</vt:lpstr>
      <vt:lpstr>Девочки и мальчики, все, без исключения, Изучайте правила дорожного движения! 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Microsoft Office</cp:lastModifiedBy>
  <cp:revision>96</cp:revision>
  <dcterms:created xsi:type="dcterms:W3CDTF">2018-10-07T06:09:59Z</dcterms:created>
  <dcterms:modified xsi:type="dcterms:W3CDTF">2024-02-01T16:52:18Z</dcterms:modified>
</cp:coreProperties>
</file>