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57" r:id="rId4"/>
    <p:sldId id="274" r:id="rId5"/>
    <p:sldId id="258" r:id="rId6"/>
    <p:sldId id="260" r:id="rId7"/>
    <p:sldId id="259" r:id="rId8"/>
    <p:sldId id="276" r:id="rId9"/>
    <p:sldId id="275" r:id="rId10"/>
    <p:sldId id="261" r:id="rId11"/>
    <p:sldId id="262" r:id="rId12"/>
    <p:sldId id="264" r:id="rId13"/>
    <p:sldId id="263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17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5D507-C5D0-42CC-82CD-1A3CA6F7A55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F2673-7530-494F-845B-C6BD26F00C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78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F2673-7530-494F-845B-C6BD26F00C8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28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79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90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1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2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9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26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83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5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9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88721-E0B5-4B49-B842-4225ACE0F40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792B9-9ADC-40C4-AC29-589330CB9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56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272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59" y="548680"/>
            <a:ext cx="8033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 38 «Солнышко» г. Орска»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3668" y="2060848"/>
            <a:ext cx="626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БИОЭНЕРГОПЛАСТИКА,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средство повышения эффективности занятий по развитию речи и произношения дошкольников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443711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lvl="0"/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Руепова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Викторовна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Кравцова Наталья Валерьевна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15488"/>
            <a:ext cx="3024336" cy="23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9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7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некоторых классических приемов артикуляционной гимнастики с подключением руки, имитирующей положение органов артикуляции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Бегемотик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открываем,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бегемотиков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играем: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раскроем ротик,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голодный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бегемотик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Закрывать его нельзя,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пяти считаю 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закроем рот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Отдыхает бегемот.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27733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77770"/>
            <a:ext cx="4608512" cy="198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78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91683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4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792" y="26064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«Чашечка» 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827583" y="1412776"/>
            <a:ext cx="4608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Эту чашечку, дружок,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 ловкий язычок.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нам как можно дольше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Подержать вот этот ковшик.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222567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37" y="3998029"/>
            <a:ext cx="4608512" cy="244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84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332656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гимнастики с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биоэнергопластикой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60039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177281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2971800"/>
            <a:ext cx="21637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1412776"/>
            <a:ext cx="44644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 Учитывать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особенности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 Подключать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ребенка только при полном освоении артикуляционного упражнения и выполнении его без ошибок.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 Следить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тем, чтобы кисти ребенка не напрягались, движения были плавными и раскрепощенными.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 Соблюдать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синхронность и точность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дей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речевых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кистей рук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 Соблюдать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выполнения упражнений с усложнением и ускорением темпа. </a:t>
            </a:r>
          </a:p>
        </p:txBody>
      </p:sp>
    </p:spTree>
    <p:extLst>
      <p:ext uri="{BB962C8B-B14F-4D97-AF65-F5344CB8AC3E}">
        <p14:creationId xmlns:p14="http://schemas.microsoft.com/office/powerpoint/2010/main" val="14678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476672"/>
            <a:ext cx="83529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  <a:t>     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Систематическая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работа с применением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биоэнергопластики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ahoma"/>
                <a:ea typeface="Times New Roman"/>
              </a:rPr>
              <a:t> 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способствует привлечению интереса детей к логопедическим занятиям;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- позволяет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достичь положительных результатов в развитии артикуляционной, мелкой, общей моторики;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-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облегчает постановку, автоматизацию, дифференциацию и введение звуков в речь;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-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способствует более быстрому преодолению речевых нарушений.</a:t>
            </a:r>
            <a:endParaRPr lang="ru-RU" sz="2000" dirty="0">
              <a:latin typeface="Times New Roman"/>
              <a:ea typeface="Times New Roman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фундамент развития артикуляционного аппарата, общей и мелкой моторики.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avatars.mds.yandex.net/i?id=20b32c8190708da3dbe0bd15d1f9ed6485d94d514100452a-1249402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3599929"/>
            <a:ext cx="3816424" cy="286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0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4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48679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Воспитание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ребенка в современном мире включает в себя  много задач и одна из самых важных -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воспитание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правильного звукопроизношения.</a:t>
            </a:r>
            <a:endParaRPr lang="ru-RU" dirty="0">
              <a:latin typeface="Times New Roman"/>
              <a:ea typeface="Times New Roman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Формирование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правильного произношения у детей – это сложный процесс, на протяжении которого ребенок учится управлять своими органами речи, воспринимать обращенную к нему речь, осуществлять контроль за речью окружающих и собственной. 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sz="1600" dirty="0" smtClean="0">
                <a:solidFill>
                  <a:srgbClr val="000000"/>
                </a:solidFill>
                <a:ea typeface="Calibri"/>
                <a:cs typeface="Times New Roman"/>
              </a:rPr>
              <a:t>     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данный момент у детей самого разного возраста часто наблюдаются различные речевые нарушения. Наиболее распространено среди них нарушение произношения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звуков.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Учителю-логопеду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важно найти свой подход к каждому ребенку, который позволил бы сократить время постановки,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автоматизациии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и дифференциации нарушенного или отсутствующего звука.</a:t>
            </a:r>
            <a:endParaRPr lang="ru-RU" dirty="0">
              <a:latin typeface="Times New Roman"/>
              <a:ea typeface="Times New Roman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Одним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из таких подходов оказалась инновационная технология, относящаяся к медицине, коррекционной педагогике -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кинезитерапия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(в переводе с греческого: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kinesis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- движение,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therapia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– лечение; лечение движением)».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Кинезитерапия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- это обучение правильным движениям, которые позволяют существовать в гармонии со своим телом, не испытывая никаких физических или психологических недомоганий.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Одним из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направлений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кинезитерапии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является «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биоэнергопластика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88024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2352"/>
          </a:xfrm>
        </p:spPr>
      </p:pic>
      <p:sp>
        <p:nvSpPr>
          <p:cNvPr id="8" name="TextBox 7"/>
          <p:cNvSpPr txBox="1"/>
          <p:nvPr/>
        </p:nvSpPr>
        <p:spPr>
          <a:xfrm>
            <a:off x="611560" y="116633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содружественное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руки и языка.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94" y="1916832"/>
            <a:ext cx="3240359" cy="369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3568" y="1916832"/>
            <a:ext cx="4824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включает в себя три базовых понятия: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√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человек, как биологический объект;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√ энергия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сила, необходимая для выполнения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плавные, гибкие, эмоционально выразительные движения тела, рук.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23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260647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работы с применением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биоэнергопластики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артикуляционные упражнения выполняются по стандартным методикам;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 артикуляционному упражнению присоединяется рука.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упражнениях применяются игровые персонажи, счёт, музыка, стихи.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 звукопроизношения нужны сильные, упругие и подвижные органы речи - язык, губы, мягкое нёбо. Все речевые органы состоят из мышц.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Занятия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артикуляционной гимнастикой с применением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своим результатам подобны утренней зарядке: они усиливают кровообращение, укрепляют мышцы лица, развивают гибкость отдельных частей речевого аппарата; при этом развиваются координация движений и мелкая моторика рук. Сочетание движений речевого аппарата и кистей рук создает предпосылки к развитию координации, произвольности поведения, внимания, памяти и других психических процессов, необходимых для становления полноценной учебной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54341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33265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</a:rPr>
              <a:t>Преимущества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</a:rPr>
              <a:t>биоэнергопластики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endParaRPr lang="ru-RU" sz="3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270892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24744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</a:rPr>
              <a:t>•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Оптимизирует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</a:rPr>
              <a:t>психологическую базу речи.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• Улучшает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</a:rPr>
              <a:t>моторные возможности ребёнка по всем параметрам.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•Способствует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</a:rPr>
              <a:t>коррекции звукопроизношения, фонематических процессов.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• Синхронизация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</a:rPr>
              <a:t>работы над речевой и мелкой моторики сокращает время занятий, усиливает их результативность.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• Позволяет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</a:rPr>
              <a:t>быстро убрать зрительную опору – зеркало и перейти к выполнению упражнений по ощущениям. </a:t>
            </a:r>
          </a:p>
        </p:txBody>
      </p:sp>
      <p:pic>
        <p:nvPicPr>
          <p:cNvPr id="10" name="Рисунок 9" descr="sovietyloghopiedadliaroditieliei_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3573016"/>
            <a:ext cx="3672408" cy="261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" y="9646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84249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с</a:t>
            </a:r>
          </a:p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Биоэнергопластикой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1.Познакомить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работой органов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артикуляции (губ, челюсти, языка).</a:t>
            </a:r>
            <a:endParaRPr lang="ru-RU" sz="2000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2.Научить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выполнять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артикуляционную гимнастику.</a:t>
            </a:r>
            <a:endParaRPr lang="ru-RU" sz="2000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3.Укреплять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мышцы артикуляционного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аппарата.</a:t>
            </a:r>
            <a:endParaRPr lang="ru-RU" sz="2000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4.Развивать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подвижность, силу, точность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органов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артикуляции и пальцев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</a:t>
            </a:r>
            <a:endParaRPr lang="ru-RU" sz="2000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5.Развивать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двигательную память,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кинестетические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ощущения.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0078"/>
            <a:ext cx="3672408" cy="28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s://avatars.mds.yandex.net/i?id=2c3a45fd37d5376a571b2634a5640acb45605c99-12150810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800078"/>
            <a:ext cx="4055795" cy="286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08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8" name="TextBox 7"/>
          <p:cNvSpPr txBox="1"/>
          <p:nvPr/>
        </p:nvSpPr>
        <p:spPr>
          <a:xfrm>
            <a:off x="395536" y="116633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936" y="269033"/>
            <a:ext cx="805651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разучивания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упражнений: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1.Разучивание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артикуляционного упражнения без рук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традиционной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методике)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артикуляционного движения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подключаем ведущую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руку ребенка (через знакомство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персонажами перчаточного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Затем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отрабатываем движение другой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4.Отработка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 двумя руками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артикуляционное упражнение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удерживает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позу с одновременными движениями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обеих рук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имитируют движения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артикуляционного аппарата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5.Использование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сказок о приключениях различных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перчаточного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театра, появление игрового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6" y="4077072"/>
            <a:ext cx="2455293" cy="223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03" y="4077073"/>
            <a:ext cx="2791757" cy="223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7074"/>
            <a:ext cx="2664296" cy="223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1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8" name="TextBox 7"/>
          <p:cNvSpPr txBox="1"/>
          <p:nvPr/>
        </p:nvSpPr>
        <p:spPr>
          <a:xfrm>
            <a:off x="395536" y="116633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0-02-05-7a43f9a36efb07635e5e68cee6a79e48b38e0dcbced105b47cd4e2ade2175ab0_2e3b06e1bb20cfa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352" y="404664"/>
            <a:ext cx="8017293" cy="553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6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548680"/>
            <a:ext cx="8136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поставленного звука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биоэнергопластикой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1.Развивать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подвижность, силу, точность движения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артикуляции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проговаривании заданного звука.</a:t>
            </a: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2.Развивать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моторику, координацию пальцев рук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проговаривании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заданного звука, обозначать гласный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звук.</a:t>
            </a:r>
            <a:endParaRPr lang="ru-RU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3.Развивать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внимание, межполушарную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взаимосвязь.</a:t>
            </a:r>
            <a:endParaRPr lang="ru-RU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4.Учить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правильно выполнять артикуляционное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органов, участвующих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речевом процессе, совместно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сдвижением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пальцев рук.</a:t>
            </a:r>
            <a:endParaRPr lang="ru-RU" b="0" i="0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65000"/>
            <a:ext cx="3384886" cy="251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6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734</Words>
  <Application>Microsoft Office PowerPoint</Application>
  <PresentationFormat>Экран (4:3)</PresentationFormat>
  <Paragraphs>85</Paragraphs>
  <Slides>15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Наталья</cp:lastModifiedBy>
  <cp:revision>39</cp:revision>
  <dcterms:created xsi:type="dcterms:W3CDTF">2023-04-10T15:44:31Z</dcterms:created>
  <dcterms:modified xsi:type="dcterms:W3CDTF">2024-11-21T05:59:43Z</dcterms:modified>
</cp:coreProperties>
</file>