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user\Desktop\рамка пдд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24000" y="0"/>
            <a:ext cx="12192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584175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Муниципальное общеобразовательное автономное учреждение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«Средняя общеобразовательная школа № 24 г. Орска».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8096944" cy="4752528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Напольная игра</a:t>
            </a:r>
          </a:p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«Дорожная азбука».</a:t>
            </a:r>
            <a:endParaRPr lang="en-US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детей подготовительной группы)</a:t>
            </a:r>
            <a:endParaRPr lang="en-US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Выполнила: воспитатель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квалификационной категории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Игнатенко Елена Анатольевна</a:t>
            </a:r>
          </a:p>
          <a:p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Орск,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user\Desktop\рамка пдд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48680" y="0"/>
            <a:ext cx="12192000" cy="704664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           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Напольная игра</a:t>
            </a:r>
            <a:b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«Дорожная азбука».</a:t>
            </a:r>
            <a:endParaRPr lang="ru-RU" sz="2400" dirty="0"/>
          </a:p>
        </p:txBody>
      </p:sp>
      <p:pic>
        <p:nvPicPr>
          <p:cNvPr id="10243" name="Picture 3" descr="C:\Users\user\Desktop\IMG20230217135638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1412776"/>
            <a:ext cx="7488832" cy="5185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user\Desktop\рамка пдд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24000" y="0"/>
            <a:ext cx="12192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27168" cy="4378498"/>
          </a:xfrm>
        </p:spPr>
        <p:txBody>
          <a:bodyPr>
            <a:normAutofit/>
          </a:bodyPr>
          <a:lstStyle/>
          <a:p>
            <a:pPr algn="l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Задачи: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совершенствовать знания о правилах поведения на улицах и  дорогах; развивать внимание, умение решать проблемные ситуации, читать дорожные знаки, самостоятельно ориентироваться на улице; воспитывать интерес к выполнению  правил дорожного движения.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Правила: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участвуя в разыгрывании дорожных ситуаций, не нарушать ПДД. Задания нужно выполнять до конца.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Материалы: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игровое поле, транспорт, дорожные знаки.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user\Desktop\рамка пдд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24000" y="0"/>
            <a:ext cx="12192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908720"/>
            <a:ext cx="7139136" cy="4104456"/>
          </a:xfrm>
        </p:spPr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79</Words>
  <Application>Microsoft Office PowerPoint</Application>
  <PresentationFormat>Экран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Муниципальное общеобразовательное автономное учреждение «Средняя общеобразовательная школа № 24 г. Орска».</vt:lpstr>
      <vt:lpstr>            Напольная игра «Дорожная азбука».</vt:lpstr>
      <vt:lpstr>             Задачи: совершенствовать знания о правилах поведения на улицах и  дорогах; развивать внимание, умение решать проблемные ситуации, читать дорожные знаки, самостоятельно ориентироваться на улице; воспитывать интерес к выполнению  правил дорожного движения. Правила: участвуя в разыгрывании дорожных ситуаций, не нарушать ПДД. Задания нужно выполнять до конца. Материалы: игровое поле, транспорт, дорожные знаки.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12</cp:revision>
  <dcterms:created xsi:type="dcterms:W3CDTF">2023-02-18T02:03:38Z</dcterms:created>
  <dcterms:modified xsi:type="dcterms:W3CDTF">2024-01-19T00:13:31Z</dcterms:modified>
</cp:coreProperties>
</file>