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4" r:id="rId27"/>
    <p:sldId id="282" r:id="rId28"/>
    <p:sldId id="285" r:id="rId29"/>
    <p:sldId id="283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EEEC7-DC1B-4919-B0E1-24663A7EED57}" type="datetimeFigureOut">
              <a:rPr lang="ru-RU" smtClean="0"/>
              <a:pPr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C814B-1853-41F5-9C79-AD81A0CCC1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772400" cy="1470025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Автоматизация звука Ж в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чистоговорках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Жок-жок-жок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 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в руках держу флажок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5058" name="Picture 2" descr="http://t3.gstatic.com/images?q=tbn:ANd9GcRu9LQeSU99v0UULklIWTL1L9i7ZoHkUlmRXB4hl2r-qiu9Rjc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28736"/>
            <a:ext cx="4143404" cy="51074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к нам бегут ежи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4034" name="Picture 2" descr="http://t1.gstatic.com/images?q=tbn:ANd9GcS9QCxRwnldJ5N-lw1h3GizpWAbGrQE_OQUg0X2R1_8W9ibG-B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42984"/>
            <a:ext cx="7143800" cy="5350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в океане есть моржи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3010" name="Picture 2" descr="http://t2.gstatic.com/images?q=tbn:ANd9GcRi-4tcipLt5C_vfFpIeJYsD38V9o_G4ewssCm7rEENWbYVviLVg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428736"/>
            <a:ext cx="6643734" cy="4976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Жу-жу-жу-жу-жу-жу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я на жердочке сижу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1986" name="Picture 2" descr="http://t1.gstatic.com/images?q=tbn:ANd9GcTN9-2Mx7K6pmU4-OkkY69IjJnSCWChWo654yq8atHeH6gEMIj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00174"/>
            <a:ext cx="6786610" cy="50834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Жу-жу-жу-жу-жу-жу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с ежом давно дружу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962" name="AutoShape 2" descr="data:image/jpeg;base64,/9j/4AAQSkZJRgABAQAAAQABAAD/2wCEAAkGBhQSERQUEBQWFRQUFxQUFRQXFBQUFhUUFRQVFhcUFBQYHCYeFxkjGRQVHy8gIycpLCwsFR4xNTAqNSYrLCkBCQoKDgwOFA8PFykcHBwpKSwpKSwsKSkpLCkpKSkpKSkpKSkpLCkpLCksKSkpKSkpKSkpKSwpKSksKSwpKSwsKf/AABEIAMIBAwMBIgACEQEDEQH/xAAbAAABBQEBAAAAAAAAAAAAAAAAAQIDBAUGB//EADsQAAIBAgQEBAQDBwQCAwAAAAECAAMRBBIhMQVBUWETInGBBjKRoUKx0SNScoLB4fAVM2KSFPFTY9L/xAAXAQEBAQEAAAAAAAAAAAAAAAABAAID/8QAGxEBAQEAAwEBAAAAAAAAAAAAAAERAhIhQTH/2gAMAwEAAhEDEQA/APE4gMTSKADtBs+NeKaPYxrrbrJaRokSEmSxY2LJHQEbFkTovONUyfKIFHbeK0DzgxioSIRHBSfaCqSQBz09zAmgQtHmmenUfTeNkjbQIiwkiRLRTCKKNo6MBkkFCQiwgSQixJIRIsIokIsJIy0IkWSNKyxQGkgtHoxG0WFiRYgaRrVjGu195JHCJCQLeF4kJIt4XiRyi+kiJItBiQLHUgD1O016fCgtNS/lqByGG/kI0a3qZs4ekr0qhVQSgaoi21HmF7dV/WFpc1geHlrs2iqyBupvfQeymaFLgviuQqlQqKwv+IAC/uTci02R4YD3DKDTJtz8RTsAOxPsZbxZa9JqJuQgNxrlKoqZD7NfXrM2li8PwhVSMoAe7BvxDJcMg7evWXK3w4Eamx1DUlvbTXMoD/5zEmr4I1DRAa1mfMdvxKpBXkbEGT47FmoGUjKxZaTH91gVDEf8SVv7zOnFdOGLWpll0KVHJtbUVGysSPoPaRUvhmmatVQLrc5GsbBaa3qW6tYEDlrL+CUCq62svilnbYFUGij1qTRwq5LgXUlqi33ut8unQb3PVoy4LHmi4VnYhFPWwB0BOnpFxWBZGcH8Bsxtpfa31v8ASem4OgKdQ3BYLetUYfKXXSnRQbtZiutuvSUXwC10dMRUGYNmcqLlmOgVANAfwjfczWh5tCdZxH4SSmhfxL65cigsc/KkD+Jzz6anpOZxGHZGKuLEbjmOx6RSJRJIxZJIwkIsSBEIQkhCEJIkDCNYxRphCEkAe8X3jFjiIskaLcRGELyBsIRJAsIRVW+0kJoYfA2IJswYE22I9R07iXuB8EFRXe4bIDemVux09dD3lzC1i6mkFDAjS48wG+Wx+oI1ha1Idhql1Wm3mzWI1F1UX2PSTihVX/bfOinLewV6bPsKg/dJFr7GWhwS6L4YysCLM/4eeUW3B5S7gsIczZvmcZKiqPKwOxGmh0v9Zg1m43C1CAxIuRcHYqyZlZG7gG3paXqFCqpDKAGcWYgcwQBnXYmy3uOs08NgidGF7Ao4OrG62DDuAL39RNLB4AqR+IELfTQ5Qyk++b7THrXjEw+EZgtQ2VtadQHlm2ax2Gu8h4hTs1Sky3csuRu7rax950VPgDEPZTtqO4Fr+kr1uDvVIuLEkEfy7G+8MrWxgVMG7U1pi+mQu3M3YuSPQD7ibGF3IIsSMoOpKre5sB35850VP4WPlIOwsR1sf7TRo/DH4nNmPTpyjJWLylc3WwQSiFRmVRc1CAFZlsfLmJJUenWVeH4X9mGTysQbNYeS97sB1toL+s7dPhu4IOoPK3LpLCfDSAEW6frN4x2eZLhXRStOmxVb+G99VZtGtyJ7295zdL4fpuxurVKnmLU1IXzZthvp3nuGJ4WAuUbWsNPynG8U+GMpLIbHa1s1wd9OfuY5i7PI+J8PalUKuoU/ugkhe1zvKtp2XEfhVDU81RaV9qarc67DUgA+pmNxjgJpNlRXNhdiQSB7gW/P1M01KxoRYkCIkWEkSEISRGMjisY0xQixsI4zpBHlZHJLSohCIl4sSSLkjSI/NGkyXhJocK4b4xIBKsBcHKSunIkfL6yjTS5sPzA/OdBwyiaYIsVY6Zx5gRzB5EGVSaqWDLmLhrAMM1z/ABAjQj1nR8KwSLTOl2tdWG4PQ31tNH4Y4GMuY2LdQLfUGdTQ+GFYeYWJ9pjKe0c1SpBApqEsdNDsL9PedJwrgodcwt6W5S7R+DkPzEnp+k1sHQFNbdNJMaoLwhd3HmHPr/eaVDhyWGm0p8TxhRS39ZzPDPjss2RwQ+vI2GpGVu9hf3lpyu5bBLfTvKnhIDyuNP8APpMLC8fJY66XI7/5rI8fjDobn+0NM4ugxPF6NPKpYXJCgXFyeglqjiMxt/7nmuIwBeulQOTb5VvoO47zueBU30uPeFp646BBYe8ZV6D6xK1XYRlOqJuMYHTTSZmMwYI1mvb+8ZUoXiHCcU4St75UJvpmUke4EzOK06TAiqab3Gi5VUX5asSb+09AxfDgRtrOS4pwlM9zTII/ELG3e1tYUyvGOKUlWowS1geRJH1IF/pKc734s+HqrPmp06jDrlOv3+05HEYQobVFKnoRY/STpKz4S14QjThxIq8axkz0rSBlMkZEMUxs1GbRCEIskAkpEjVZJaFMNiGKYhEiIgi2gJBc4bRDNbny0J+4Ok7XBoarqCy2UAWW5DfxX5zn+FkJTDNTpEE2uwJPtlInX/DmFpvbIRvyBFu2pvD9FdXwiloORHt9+c6rB1bjWZvD8IAPNr3mmlMDaTCyp6esVxmBPWQo8fSvtfSFaYmOwTMba6/lOZrcM8F2O99uvvPQ6qHl7TkeOYXzgtz9ZjMdOPrn8xW5zW5300POV6PxjSBCkswvYsRpJPiKgfDAQa7nvbf7TmaPDmKBRTIckjMbWA5d7zUjUjv6Kg5Xp2swuCJ13DMd+zA58+Ws4/4awL08MEc3a5O2gv8A0nQ0atlseX5wxZrQrY25kmHraazJpsect4er1PpNNcuORqC/OW0OkzaWJA7+srYrjqkWW4P0lrjlraqvpvb8pzHGKZsbH9D2PSXeHY0ve5J/KN4k1hy9xv8ApKXWbMrgcclJMxVnDMCdmZRbfyXsbTz/AIrh1V/I6uDrdRYfS5npnE8QmcZ6bLrnzKRa43BB0N+05b4w4ShuyVkpW3pkHUHYiy3P3hG446IZXasw6HvGPij0jjWnVXvIneHiiREykFoiQhNsCEWEkcqxSRFyDnGk9JlohMLRLxZIWjqa3Nv7RoMnwtHM4Fib8l3kXRYfDgIisS9tbjVVv16/W09E+EsGmVbLb2FpwGDwYpmxuTofMwtc7ZV527z034WcW099byjnydXTQDaLUUHbSOo1Vtt7mMqVB1kIaKtoJiJE2I0lOpiLHSGunGa1hitNTM7ieGWrowv3vYyJKhJ1/OSCZ1uccY54HrpmI6Gx0lpeHLoLAW7WMur2MLf+7x1vEYp5f8/OPC9I9afvJqGFYn1kpkQLSN9ZOmGlwYcDUxSPbrBm89ValHS0oVcIV0Xbvymszc5BWN9BCo3h6hV03vIscDY8/wCn9pNTWwJ7/wBLSi3E1Dam3+f3lx8cuXtYHEcJSem2cMLgjS9wV1uLbjY6a21E4vj2DWoik1CUpnzFTdlG2qHRv4l3G4na8UxQUNkXNsSl9co1BXo6jNbrl7a5ZxFIllXNT08xspRgbmxB239JH48v4qtJWtQdnXqwsb+lhKBczouIcKQOcliCeSlf89pnVeE/ufQ/rOmw9azIR9SkVNiLRlppgkIsJIkIQklhVERlPISRQBsINMtagYRvpHsIkiS0tYCsVbQ26m9tJWkuHezAi1+VxcfSSdbVrU28JEQ5r6te5c77nW1uZnb/AAxXyqFHYep7duXtOCwVFUtUqMTUJOVbBRoPmI5LOw+HmYKCxuxIAO12OrMOwEIxyeg0jmXftObr12DtlbS5NugvzmpgMUL2XXkDv7xMXwPOcwO9yfp+usxya4Z9Z9LFklt9jr0ttLeDJIuw0NrST/T8iWOt9Ce3eWGYADtDXTz4kULJEpiU1r316SQVgOcVlWhQFr7RadIHnKwrXGg0js/eMGVbpADSTnE22HaUKbxpxBJ/LWaXVdaubbayocSYw5v8McKdht7zI/DvF0sNII2olVzryva+pttM/F8ZCJ5CGY3sRsOUDrU4liwPIDrpftechhwzu6sfKxZQ/wC417A29dD2kJxbNV3OYAG/7zG4AA5b/aFGuy1V84Kghj3ZnzsB/Ko+sNWYsVcT4bqtUeZgLkb3Vgb/AJ/cyjWwK1HqNTcqDZXS3lNifuOnrJa5FSsXCkrRsguLiojEXX+JQdOo05Ri1ytdhTKgOD5GNhfewYf9ht8x7wgrCxuCC7Nm66WF/wA5RbDzZ4gTmOZSpPIm/uDzmeRFufjKx/DQ66fMNv0nMMttDO4YTmOOUMtW42YX99j/AJ3m+NY5z6zIRYk6OYhC8JJdiGEDMlC0bHuZHI6JYwOIKOCBdh8vKx6+0qloBpK11vDaJDhmy1qzj9ml7qBu1Sox5DlNvh+MqG7OfKvlQnTMcurAdOfvOb4A4J8Q6sSKa0wLLY6DO3TtubTphTYr4lbQKlS4B1LHLa4GxIBAXlYTNTp+FY3wxc7AW9TvOowHEQy7+s85pubFGuoAJW+92YgX+omjh+LZCSNiDz9D+sN0dXfvYiU69Ow+s5il8Qump1AuG56cjNKn8QK3zaX58j6GZamxad7DlG0OVxA2bZxbpv8A1k9Kw3+0W+y5luNNIeH1ki0df76SwtMTTPZTKRKdK7ErJq4ABt+cqLW8MXY6dbf03EtO6vJh9O8Ky2325mYy/EikkKCbf8ZiY7jucWXS53Nhe37tz10huDLVjjePaoSFHlXS4+9z0GswHdmAy/K1gpPlWwIF+4JmhjMSwoNdSW2KAhxc6Ag2097zCrUKjLWzIbLlUXcWuq3suu5JG3ITFrcXMPiAjsS4ZkFgE181RQGYnooBMzVpMoyF7Vcyuo7vpkPewUS2mKUUzlyC63JUE2zLl26kBrdhG4TBPldxlY3V6b7nL5r6bnQadxAHCsQ6ChroXAO91uGRh+L+2ksDDglWYFatjcE+V738t/wna0o42gqU81Ali7KCb/7bXzgAjZWW4v1B6yHjPEvDpk1F8zW1HmUgnl0YEA+jTUjNqHE4g8yfQ8pWFXSZz8bQ89e4MQY5eTD6xx01oeJML4gbVPQ/mJoHFC3KYPEMRncnkNB7TXGesc74qmJAwnRyJCEJJcvELDnGB79ukitAnPU6SMx1ohkCQEIXkmvwriTIRlIRU817XJaxsdfxcu06zg+K8QKSM5uq005ZnN2quebE5iOgW/SefU9xfbnO64XjTUDZBYZkU2OXN+Faacwvyi/QGFK9xRygu7Wt4dPLpcrmJzHpsDr1kBxagKGJOVSh3FmVioP0IMpVqeapqPEC1Eorl2bIPN6nbXtNTiFAM1IVLqWcuyjklrC4G+q7zlY3xow2OazNoQpsQNyp1uAexiVarmyI11zHL1vyuPeRcMcU6pSoRYM1h/xsy2J6baQqXp1Q5qU75srfulbAXPcEf1hra9Sr1C3htfvuvuD1mzw3F1aZtYsBzvc27jeZdDEGqBmAGrjNc3Dr9iCNjGYXiIpWzMdT5WzCwI5NtY9+cdTsqXEiTYsfqB97SWtxBtlNjyud5iVc1cXH7PKtybWuD76+omfQKsUa9QAaFmJCqF5gDW55TWsNkcVq0c5qeYchrmJP4VA194YniTPTLUksG0y1PKLa+a/W8zq/G7v5ENrhRcBdSfKzudha5yiWBxlmLU7IUphbVGUMGJ+YdNJJl1g+VKa3Ia7VDcWIXZRp8p+9pPUqsgsiZ2FmVMu3UAkCw7XjXxrXZVUgGzKwTLoTlKg2sIUq5LP5SfDtdmuXLdBYWtymUnfE+ErVHDsx1NM2ZUG2ptyubSriuIq6Z0yhcx1JsByJsL3vaw9Y1OMF1OeyBTsbBWY7DutjMzG4DKxyrn2qFUWyjllBJ1tre0KcMWo5IfDjNTUop0tmIUqdD1zN7TXoomTOgIFQMlSx+UahVHIEMN/+cqVuLFC/lILqjBBa9wxzEWHQ/QTPplqZqpdstTw/DtqLsyuddr3A06GUV9aWLwrrRQ5ihJalUXUpmQZgzdrZfe8434sDLWBa/mAYKRoL80OzIdwR1nUcZx5o0zkc1FcsBfQo2rBh31I9LTiauMqMmSoS63uM2pQ9UPK/MbGdOMY1F/5qH5qQ/ldl+zZhGlqJ/wDkX/q//wCZCaYhkm1qXwVPy1R/MGX+hH3g3D2tcWYdVKtt/CTIfDi5ZakRSASS2iES0YbliR9okiaptLS5X/4t9jKl4SCWth2Xce/KQkyZMSw0vcdDGkg/h+kjiK0ctOPHpFhpwoFpe4bxAowtyJKjkHtZWP8ADe/tKKpHhZYLXSVeIin4NOmSMmfO5384IJPQm97ekttjSMRTqZszGmpy7hFsASbbaXM5f/ym8PwxbKWBOmpPUnebVLBldFcWqfi/+qmRmLfuj5v+sLFsauEVWqIWs1N0ILDcNpfN6bXlbJTemMo8yuQwO7KTYsD2t94vD6AFCo4b/bNQdLm6Ase1mH1iU8DT8cqtQ5ULe7X5HoV/IzGNSrS46oEyUtl0NmAsBu3S20lFW6qKiirtmQD5jfS5GoPXl3mfwupTDkBDbXUEjMDyPcCX+H5bFkLZluFDHS+pKht9uUC3m8iXpAIbAFT5hbpblKh4o/hgjMrAmwRQVduVn6TPwOKvQJqtUXzNYgkOdRoTz0l7OrIKlFxoMuZy110t5l2JjUZicOWCNXFtQXcZQpN9AL6k67S5hnVa5Ab9kqgeU+VT0Uc2PblM91NQWLBiiEo1iPONbZeuW9pPg6FJkp/tSG3JDICb6Zco1F9tpC1JxPjoqXFNqoFMglmRbHkFFjqe8p1AHZUJbOy5mTcA65br9TqZXrYlCUpeHapmvdWaxUEmwJ6DtykuMx4tZabU6d8uoGaqxsVJfcLa+g2EgmqVUqqrVCCRdigOyhSFVTf5iRfTrKOFxOIcK62KpmRctjqNgeovKnFcd+xWoyrd8yhVFlQG4v3by/Qd5mYT4iZaFSkNMwuGG+bMv5qD9YzjqvLHb8Ewik5a/wA1HxKKVDoHHhg/VWIHpMb/AFpaT2IJVirvy0YZTYcjYZtOdpyjcQqFVUsbKzOP4mABN/5RLD401bE7hVQ98otf6Wm+rGp8X8zDNmAJsRsRyIkD0II0deKVmwV5A+BI21mmoiswG8za1IxWokcowiateoLeXUzPekeYMYqhiRzCNvEEhHZYSSFUvtJkodZKscBDWsM8ORslpZtArAqkWTNSEhcSIDRy1DIs0TNGM2anDR4xLBCoOjWB7gG9vS+vtK4eOA6zWs2NngnEgiVM5JzrU03BJCjX1sPpLuCw6EIc/hVLK6g3bMLEG45X5X3F5zgMf4rXzX16+kLBroOFKKdYeMTlpElrNcHS6i3X9ZeWqKniLTUGmWasDzCpYW+rfecm+ILLlY/iz353IA/pOg4BxWlRFVamtkrqR++Gy5D6g3+0z1OrVTiKGwJKbqwIIKttsNSvflJcPStSqLUygi1je+t8xO+pykTDbjpY0y6hjTVlBsLkFSFzHmRfftK2J4nUdnNyA9xa+gUm9hLoezdrYxrh1y50YFQFsWWxu972sAD6TSSqSGNfKEqg5NBYZSBmGx56W5zkP9TbJl0vYLmtY5dbi/vJMRxpiKAG9BSqk6/jJBt20+kuotb/ABFBSUD5mdFRWNjoTqQe1wO94yvg1p5Hdv2KPlAGup1LjqoO/vOWr4x3JZ2JJNzrzG30kgrMyBWN1GwPL0+p+seuLafjOItU0Y3AZiANhc8u1gJAgjThyPl+kTwm7TWwYHqSfDGw1jadC3eLVPIbn7QtMic1QDJBie0gpKB+sU1BMa1OKb/zT0Egq1C3ONNXpGWiRlMmWoeciDRr1uQ3/L3ktPr1V5i5+/1lejhCTdvp+ssYfB21POTlYsmijCLYxZJTEdGAxbwJ0WNvDNEmVDKrGW2kD0ZM6hvCONIxMpigDJ1kGQxwUiUFWFEDIM5iipHQlMioncwNSJTQy1LCmSZZEEPSOyN0iikxrCOCGSphxzhqkQLTvLKJYSQUxAzNrchFWNZo6obCQBofpOatb2jKQO53P2EjzZj2H5yXf0izpxbprEVI9UjwJFHljWkhEiVSxsgufsPUyVqGu9h3MuYPDZRdt5JTwIXU6t15D0EnELVDHEZJbRpECjLQj8sIhmCAhCQh0IQiaBFhCLJIloQkjhAwhJGNC0SEEUCTIIQkkkDCEDCCPEISaSGESEEhryB4QmoKjofKPU/0l2lCEayfFhCYbV8WdvUTRww8gt0hCPxn6WptGiEIfD9BjTCEiaYQh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4" name="AutoShape 4" descr="data:image/jpeg;base64,/9j/4AAQSkZJRgABAQAAAQABAAD/2wCEAAkGBhQSERQUEBQWFRQUFxQUFRQXFBQUFhUUFRQVFhcUFBQYHCYeFxkjGRQVHy8gIycpLCwsFR4xNTAqNSYrLCkBCQoKDgwOFA8PFykcHBwpKSwpKSwsKSkpLCkpKSkpKSkpKSkpLCkpLCksKSkpKSkpKSkpKSwpKSksKSwpKSwsKf/AABEIAMIBAwMBIgACEQEDEQH/xAAbAAABBQEBAAAAAAAAAAAAAAAAAQIDBAUGB//EADsQAAIBAgQEBAQDBwQCAwAAAAECAAMRBBIhMQVBUWETInGBBjKRoUKx0SNScoLB4fAVM2KSFPFTY9L/xAAXAQEBAQEAAAAAAAAAAAAAAAABAAID/8QAGxEBAQEAAwEBAAAAAAAAAAAAAAERAhIhQTH/2gAMAwEAAhEDEQA/APE4gMTSKADtBs+NeKaPYxrrbrJaRokSEmSxY2LJHQEbFkTovONUyfKIFHbeK0DzgxioSIRHBSfaCqSQBz09zAmgQtHmmenUfTeNkjbQIiwkiRLRTCKKNo6MBkkFCQiwgSQixJIRIsIokIsJIy0IkWSNKyxQGkgtHoxG0WFiRYgaRrVjGu195JHCJCQLeF4kJIt4XiRyi+kiJItBiQLHUgD1O016fCgtNS/lqByGG/kI0a3qZs4ekr0qhVQSgaoi21HmF7dV/WFpc1geHlrs2iqyBupvfQeymaFLgviuQqlQqKwv+IAC/uTci02R4YD3DKDTJtz8RTsAOxPsZbxZa9JqJuQgNxrlKoqZD7NfXrM2li8PwhVSMoAe7BvxDJcMg7evWXK3w4Eamx1DUlvbTXMoD/5zEmr4I1DRAa1mfMdvxKpBXkbEGT47FmoGUjKxZaTH91gVDEf8SVv7zOnFdOGLWpll0KVHJtbUVGysSPoPaRUvhmmatVQLrc5GsbBaa3qW6tYEDlrL+CUCq62svilnbYFUGij1qTRwq5LgXUlqi33ut8unQb3PVoy4LHmi4VnYhFPWwB0BOnpFxWBZGcH8Bsxtpfa31v8ASem4OgKdQ3BYLetUYfKXXSnRQbtZiutuvSUXwC10dMRUGYNmcqLlmOgVANAfwjfczWh5tCdZxH4SSmhfxL65cigsc/KkD+Jzz6anpOZxGHZGKuLEbjmOx6RSJRJIxZJIwkIsSBEIQkhCEJIkDCNYxRphCEkAe8X3jFjiIskaLcRGELyBsIRJAsIRVW+0kJoYfA2IJswYE22I9R07iXuB8EFRXe4bIDemVux09dD3lzC1i6mkFDAjS48wG+Wx+oI1ha1Idhql1Wm3mzWI1F1UX2PSTihVX/bfOinLewV6bPsKg/dJFr7GWhwS6L4YysCLM/4eeUW3B5S7gsIczZvmcZKiqPKwOxGmh0v9Zg1m43C1CAxIuRcHYqyZlZG7gG3paXqFCqpDKAGcWYgcwQBnXYmy3uOs08NgidGF7Ao4OrG62DDuAL39RNLB4AqR+IELfTQ5Qyk++b7THrXjEw+EZgtQ2VtadQHlm2ax2Gu8h4hTs1Sky3csuRu7rax950VPgDEPZTtqO4Fr+kr1uDvVIuLEkEfy7G+8MrWxgVMG7U1pi+mQu3M3YuSPQD7ibGF3IIsSMoOpKre5sB35850VP4WPlIOwsR1sf7TRo/DH4nNmPTpyjJWLylc3WwQSiFRmVRc1CAFZlsfLmJJUenWVeH4X9mGTysQbNYeS97sB1toL+s7dPhu4IOoPK3LpLCfDSAEW6frN4x2eZLhXRStOmxVb+G99VZtGtyJ7295zdL4fpuxurVKnmLU1IXzZthvp3nuGJ4WAuUbWsNPynG8U+GMpLIbHa1s1wd9OfuY5i7PI+J8PalUKuoU/ugkhe1zvKtp2XEfhVDU81RaV9qarc67DUgA+pmNxjgJpNlRXNhdiQSB7gW/P1M01KxoRYkCIkWEkSEISRGMjisY0xQixsI4zpBHlZHJLSohCIl4sSSLkjSI/NGkyXhJocK4b4xIBKsBcHKSunIkfL6yjTS5sPzA/OdBwyiaYIsVY6Zx5gRzB5EGVSaqWDLmLhrAMM1z/ABAjQj1nR8KwSLTOl2tdWG4PQ31tNH4Y4GMuY2LdQLfUGdTQ+GFYeYWJ9pjKe0c1SpBApqEsdNDsL9PedJwrgodcwt6W5S7R+DkPzEnp+k1sHQFNbdNJMaoLwhd3HmHPr/eaVDhyWGm0p8TxhRS39ZzPDPjss2RwQ+vI2GpGVu9hf3lpyu5bBLfTvKnhIDyuNP8APpMLC8fJY66XI7/5rI8fjDobn+0NM4ugxPF6NPKpYXJCgXFyeglqjiMxt/7nmuIwBeulQOTb5VvoO47zueBU30uPeFp646BBYe8ZV6D6xK1XYRlOqJuMYHTTSZmMwYI1mvb+8ZUoXiHCcU4St75UJvpmUke4EzOK06TAiqab3Gi5VUX5asSb+09AxfDgRtrOS4pwlM9zTII/ELG3e1tYUyvGOKUlWowS1geRJH1IF/pKc734s+HqrPmp06jDrlOv3+05HEYQobVFKnoRY/STpKz4S14QjThxIq8axkz0rSBlMkZEMUxs1GbRCEIskAkpEjVZJaFMNiGKYhEiIgi2gJBc4bRDNbny0J+4Ok7XBoarqCy2UAWW5DfxX5zn+FkJTDNTpEE2uwJPtlInX/DmFpvbIRvyBFu2pvD9FdXwiloORHt9+c6rB1bjWZvD8IAPNr3mmlMDaTCyp6esVxmBPWQo8fSvtfSFaYmOwTMba6/lOZrcM8F2O99uvvPQ6qHl7TkeOYXzgtz9ZjMdOPrn8xW5zW5300POV6PxjSBCkswvYsRpJPiKgfDAQa7nvbf7TmaPDmKBRTIckjMbWA5d7zUjUjv6Kg5Xp2swuCJ13DMd+zA58+Ws4/4awL08MEc3a5O2gv8A0nQ0atlseX5wxZrQrY25kmHraazJpsect4er1PpNNcuORqC/OW0OkzaWJA7+srYrjqkWW4P0lrjlraqvpvb8pzHGKZsbH9D2PSXeHY0ve5J/KN4k1hy9xv8ApKXWbMrgcclJMxVnDMCdmZRbfyXsbTz/AIrh1V/I6uDrdRYfS5npnE8QmcZ6bLrnzKRa43BB0N+05b4w4ShuyVkpW3pkHUHYiy3P3hG446IZXasw6HvGPij0jjWnVXvIneHiiREykFoiQhNsCEWEkcqxSRFyDnGk9JlohMLRLxZIWjqa3Nv7RoMnwtHM4Fib8l3kXRYfDgIisS9tbjVVv16/W09E+EsGmVbLb2FpwGDwYpmxuTofMwtc7ZV527z034WcW099byjnydXTQDaLUUHbSOo1Vtt7mMqVB1kIaKtoJiJE2I0lOpiLHSGunGa1hitNTM7ieGWrowv3vYyJKhJ1/OSCZ1uccY54HrpmI6Gx0lpeHLoLAW7WMur2MLf+7x1vEYp5f8/OPC9I9afvJqGFYn1kpkQLSN9ZOmGlwYcDUxSPbrBm89ValHS0oVcIV0Xbvymszc5BWN9BCo3h6hV03vIscDY8/wCn9pNTWwJ7/wBLSi3E1Dam3+f3lx8cuXtYHEcJSem2cMLgjS9wV1uLbjY6a21E4vj2DWoik1CUpnzFTdlG2qHRv4l3G4na8UxQUNkXNsSl9co1BXo6jNbrl7a5ZxFIllXNT08xspRgbmxB239JH48v4qtJWtQdnXqwsb+lhKBczouIcKQOcliCeSlf89pnVeE/ufQ/rOmw9azIR9SkVNiLRlppgkIsJIkIQklhVERlPISRQBsINMtagYRvpHsIkiS0tYCsVbQ26m9tJWkuHezAi1+VxcfSSdbVrU28JEQ5r6te5c77nW1uZnb/AAxXyqFHYep7duXtOCwVFUtUqMTUJOVbBRoPmI5LOw+HmYKCxuxIAO12OrMOwEIxyeg0jmXftObr12DtlbS5NugvzmpgMUL2XXkDv7xMXwPOcwO9yfp+usxya4Z9Z9LFklt9jr0ttLeDJIuw0NrST/T8iWOt9Ce3eWGYADtDXTz4kULJEpiU1r316SQVgOcVlWhQFr7RadIHnKwrXGg0js/eMGVbpADSTnE22HaUKbxpxBJ/LWaXVdaubbayocSYw5v8McKdht7zI/DvF0sNII2olVzryva+pttM/F8ZCJ5CGY3sRsOUDrU4liwPIDrpftechhwzu6sfKxZQ/wC417A29dD2kJxbNV3OYAG/7zG4AA5b/aFGuy1V84Kghj3ZnzsB/Ko+sNWYsVcT4bqtUeZgLkb3Vgb/AJ/cyjWwK1HqNTcqDZXS3lNifuOnrJa5FSsXCkrRsguLiojEXX+JQdOo05Ri1ytdhTKgOD5GNhfewYf9ht8x7wgrCxuCC7Nm66WF/wA5RbDzZ4gTmOZSpPIm/uDzmeRFufjKx/DQ66fMNv0nMMttDO4YTmOOUMtW42YX99j/AJ3m+NY5z6zIRYk6OYhC8JJdiGEDMlC0bHuZHI6JYwOIKOCBdh8vKx6+0qloBpK11vDaJDhmy1qzj9ml7qBu1Sox5DlNvh+MqG7OfKvlQnTMcurAdOfvOb4A4J8Q6sSKa0wLLY6DO3TtubTphTYr4lbQKlS4B1LHLa4GxIBAXlYTNTp+FY3wxc7AW9TvOowHEQy7+s85pubFGuoAJW+92YgX+omjh+LZCSNiDz9D+sN0dXfvYiU69Ow+s5il8Qump1AuG56cjNKn8QK3zaX58j6GZamxad7DlG0OVxA2bZxbpv8A1k9Kw3+0W+y5luNNIeH1ki0df76SwtMTTPZTKRKdK7ErJq4ABt+cqLW8MXY6dbf03EtO6vJh9O8Ky2325mYy/EikkKCbf8ZiY7jucWXS53Nhe37tz10huDLVjjePaoSFHlXS4+9z0GswHdmAy/K1gpPlWwIF+4JmhjMSwoNdSW2KAhxc6Ag2097zCrUKjLWzIbLlUXcWuq3suu5JG3ITFrcXMPiAjsS4ZkFgE181RQGYnooBMzVpMoyF7Vcyuo7vpkPewUS2mKUUzlyC63JUE2zLl26kBrdhG4TBPldxlY3V6b7nL5r6bnQadxAHCsQ6ChroXAO91uGRh+L+2ksDDglWYFatjcE+V738t/wna0o42gqU81Ali7KCb/7bXzgAjZWW4v1B6yHjPEvDpk1F8zW1HmUgnl0YEA+jTUjNqHE4g8yfQ8pWFXSZz8bQ89e4MQY5eTD6xx01oeJML4gbVPQ/mJoHFC3KYPEMRncnkNB7TXGesc74qmJAwnRyJCEJJcvELDnGB79ukitAnPU6SMx1ohkCQEIXkmvwriTIRlIRU817XJaxsdfxcu06zg+K8QKSM5uq005ZnN2quebE5iOgW/SefU9xfbnO64XjTUDZBYZkU2OXN+Faacwvyi/QGFK9xRygu7Wt4dPLpcrmJzHpsDr1kBxagKGJOVSh3FmVioP0IMpVqeapqPEC1Eorl2bIPN6nbXtNTiFAM1IVLqWcuyjklrC4G+q7zlY3xow2OazNoQpsQNyp1uAexiVarmyI11zHL1vyuPeRcMcU6pSoRYM1h/xsy2J6baQqXp1Q5qU75srfulbAXPcEf1hra9Sr1C3htfvuvuD1mzw3F1aZtYsBzvc27jeZdDEGqBmAGrjNc3Dr9iCNjGYXiIpWzMdT5WzCwI5NtY9+cdTsqXEiTYsfqB97SWtxBtlNjyud5iVc1cXH7PKtybWuD76+omfQKsUa9QAaFmJCqF5gDW55TWsNkcVq0c5qeYchrmJP4VA194YniTPTLUksG0y1PKLa+a/W8zq/G7v5ENrhRcBdSfKzudha5yiWBxlmLU7IUphbVGUMGJ+YdNJJl1g+VKa3Ia7VDcWIXZRp8p+9pPUqsgsiZ2FmVMu3UAkCw7XjXxrXZVUgGzKwTLoTlKg2sIUq5LP5SfDtdmuXLdBYWtymUnfE+ErVHDsx1NM2ZUG2ptyubSriuIq6Z0yhcx1JsByJsL3vaw9Y1OMF1OeyBTsbBWY7DutjMzG4DKxyrn2qFUWyjllBJ1tre0KcMWo5IfDjNTUop0tmIUqdD1zN7TXoomTOgIFQMlSx+UahVHIEMN/+cqVuLFC/lILqjBBa9wxzEWHQ/QTPplqZqpdstTw/DtqLsyuddr3A06GUV9aWLwrrRQ5ihJalUXUpmQZgzdrZfe8434sDLWBa/mAYKRoL80OzIdwR1nUcZx5o0zkc1FcsBfQo2rBh31I9LTiauMqMmSoS63uM2pQ9UPK/MbGdOMY1F/5qH5qQ/ldl+zZhGlqJ/wDkX/q//wCZCaYhkm1qXwVPy1R/MGX+hH3g3D2tcWYdVKtt/CTIfDi5ZakRSASS2iES0YbliR9okiaptLS5X/4t9jKl4SCWth2Xce/KQkyZMSw0vcdDGkg/h+kjiK0ctOPHpFhpwoFpe4bxAowtyJKjkHtZWP8ADe/tKKpHhZYLXSVeIin4NOmSMmfO5384IJPQm97ekttjSMRTqZszGmpy7hFsASbbaXM5f/ym8PwxbKWBOmpPUnebVLBldFcWqfi/+qmRmLfuj5v+sLFsauEVWqIWs1N0ILDcNpfN6bXlbJTemMo8yuQwO7KTYsD2t94vD6AFCo4b/bNQdLm6Ase1mH1iU8DT8cqtQ5ULe7X5HoV/IzGNSrS46oEyUtl0NmAsBu3S20lFW6qKiirtmQD5jfS5GoPXl3mfwupTDkBDbXUEjMDyPcCX+H5bFkLZluFDHS+pKht9uUC3m8iXpAIbAFT5hbpblKh4o/hgjMrAmwRQVduVn6TPwOKvQJqtUXzNYgkOdRoTz0l7OrIKlFxoMuZy110t5l2JjUZicOWCNXFtQXcZQpN9AL6k67S5hnVa5Ab9kqgeU+VT0Uc2PblM91NQWLBiiEo1iPONbZeuW9pPg6FJkp/tSG3JDICb6Zco1F9tpC1JxPjoqXFNqoFMglmRbHkFFjqe8p1AHZUJbOy5mTcA65br9TqZXrYlCUpeHapmvdWaxUEmwJ6DtykuMx4tZabU6d8uoGaqxsVJfcLa+g2EgmqVUqqrVCCRdigOyhSFVTf5iRfTrKOFxOIcK62KpmRctjqNgeovKnFcd+xWoyrd8yhVFlQG4v3by/Qd5mYT4iZaFSkNMwuGG+bMv5qD9YzjqvLHb8Ewik5a/wA1HxKKVDoHHhg/VWIHpMb/AFpaT2IJVirvy0YZTYcjYZtOdpyjcQqFVUsbKzOP4mABN/5RLD401bE7hVQ98otf6Wm+rGp8X8zDNmAJsRsRyIkD0II0deKVmwV5A+BI21mmoiswG8za1IxWokcowiateoLeXUzPekeYMYqhiRzCNvEEhHZYSSFUvtJkodZKscBDWsM8ORslpZtArAqkWTNSEhcSIDRy1DIs0TNGM2anDR4xLBCoOjWB7gG9vS+vtK4eOA6zWs2NngnEgiVM5JzrU03BJCjX1sPpLuCw6EIc/hVLK6g3bMLEG45X5X3F5zgMf4rXzX16+kLBroOFKKdYeMTlpElrNcHS6i3X9ZeWqKniLTUGmWasDzCpYW+rfecm+ILLlY/iz353IA/pOg4BxWlRFVamtkrqR++Gy5D6g3+0z1OrVTiKGwJKbqwIIKttsNSvflJcPStSqLUygi1je+t8xO+pykTDbjpY0y6hjTVlBsLkFSFzHmRfftK2J4nUdnNyA9xa+gUm9hLoezdrYxrh1y50YFQFsWWxu972sAD6TSSqSGNfKEqg5NBYZSBmGx56W5zkP9TbJl0vYLmtY5dbi/vJMRxpiKAG9BSqk6/jJBt20+kuotb/ABFBSUD5mdFRWNjoTqQe1wO94yvg1p5Hdv2KPlAGup1LjqoO/vOWr4x3JZ2JJNzrzG30kgrMyBWN1GwPL0+p+seuLafjOItU0Y3AZiANhc8u1gJAgjThyPl+kTwm7TWwYHqSfDGw1jadC3eLVPIbn7QtMic1QDJBie0gpKB+sU1BMa1OKb/zT0Egq1C3ONNXpGWiRlMmWoeciDRr1uQ3/L3ktPr1V5i5+/1lejhCTdvp+ssYfB21POTlYsmijCLYxZJTEdGAxbwJ0WNvDNEmVDKrGW2kD0ZM6hvCONIxMpigDJ1kGQxwUiUFWFEDIM5iipHQlMioncwNSJTQy1LCmSZZEEPSOyN0iikxrCOCGSphxzhqkQLTvLKJYSQUxAzNrchFWNZo6obCQBofpOatb2jKQO53P2EjzZj2H5yXf0izpxbprEVI9UjwJFHljWkhEiVSxsgufsPUyVqGu9h3MuYPDZRdt5JTwIXU6t15D0EnELVDHEZJbRpECjLQj8sIhmCAhCQh0IQiaBFhCLJIloQkjhAwhJGNC0SEEUCTIIQkkkDCEDCCPEISaSGESEEhryB4QmoKjofKPU/0l2lCEayfFhCYbV8WdvUTRww8gt0hCPxn6WptGiEIfD9BjTCEiaYQh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66" name="Picture 6" descr="http://t1.gstatic.com/images?q=tbn:ANd9GcSpVRob9mZXCDsIJ8uDIuCAiR4CbHB9kuWf5KtSi5FI-20BR8o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571612"/>
            <a:ext cx="4214842" cy="4947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 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тут ежата у ежа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39938" name="Picture 2" descr="http://t0.gstatic.com/images?q=tbn:ANd9GcQY6Xcb2zFTCt9_SYL3Ei4Ar1p5Y-daZkj7YSuufzhBhHYd87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6786610" cy="4760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как-то уж пришёл к ежу.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8914" name="Picture 2" descr="http://t0.gstatic.com/images?q=tbn:ANd9GcQTpaXE0AziFrS3xY2ggFq1PJGYDIC_HBbVJlK8incrht2tTygZ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4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мне 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ежаток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  покажи. 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7890" name="Picture 2" descr="http://t1.gstatic.com/images?q=tbn:ANd9GcRxrAppbZcSKa5_FEIadyk1BsvczAWrA08QBTcZyILU1rLgpq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7077853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в танце я тебя кружу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с ужами не дружу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842" name="AutoShape 2" descr="data:image/jpeg;base64,/9j/4AAQSkZJRgABAQAAAQABAAD/2wCEAAkGBhQSERUUExMWFBUWGB4aGBgYGBgeHxwaHRkdHRggGyAbHycfGx8jGhoYHy8lIycpLS0sHx4xNTAqNSYrLCkBCQoKDgwOGg8PGikcHCQpKSkpKSwpKSksLCksKSkpKSksLCkpKSwpKSwpKSkpKSkpLCkpKSksLCkpLCwsLCwsLP/AABEIANEA8QMBIgACEQEDEQH/xAAcAAACAgMBAQAAAAAAAAAAAAAEBQMGAAECBwj/xABHEAACAQIEBAMECAMFBgUFAAABAhEDIQAEEjEFIkFRYXGBBhMykRRCUqGxwdHwByPhFRZiktIzU3KCsvEkY5OiwkNzo+Lj/8QAGQEAAwEBAQAAAAAAAAAAAAAAAAECAwQF/8QAIhEBAQEBAAICAgMBAQAAAAAAAAERAiExEkFRcQMTYTIE/9oADAMBAAIRAxEAPwCtDKsNo9PzG+JAeRtRUsbaDue57W23xqlMqJ2HgYt445pLOxm+4Av3vGGGhQldcqNrGbfLffC3jwYxUc6o+KOikflY9t8OlDLP1iTY9um0Y4q0YkEgjx6z4ThAky6B4MktaSTtEBPSMNsigaIGkkQVjcjcgHf0OEecybUDNJgVM8pO0fZP5YkyWezFQlTTBVjNyFIPdSDIOIskVFgy7qlIe8I06jzCYUj7QN1vIOI6XHqWupUWoZFggUw0QAyk3Bt+GAaX8P6xQ1meEmTDAkCQOYE6tz2uL9MBZjJJTJGufBY79e2F4kGU3z3tSCjqlPSGWCzHmE7/ALPfDX2X44jqlFVCVBGnUAVJ2OnsT2OKXTyjseVRHUt/WxwdSyPuuo1CCTMW8Lxv1wrcN6XW442W0BNIdyVZmB5Sbaj2Y3EbGMOK1KnWpimTrqRr1tYlWmzRMcxiBaBIAx5jl/bRqFFqdSkKwky53kzBMzqiZmRhtw7+IWWaiCXc11hQICz67R64uWxFq65rL0WcUkLOwA94YblOqJLKIv5HYRhBnuDksYFkvq+ta5WR9YEEgDv5YjzFPR/4j34YOw1p8RAJhdJnpbDfM5dqYR3Mhjyhz1OwAXwEfngv+HKSGCC1OFVV5w6gsZIFyBJmx6QcK6OUHvGJ1JSYgSQs23AIvNz4d8PcrwtqTRXChqg5dJ5SIE23md+84l4llCEYMp1RKIotPSP3OJVpTmqJ0C2gAEodZbWPuJtN7dscZKiNGpw2gkDSqzJixuZEz63GGdLJ6qamCwAgapXTc/FImxm2IXzB9+wEFihLn/iG63m0b9PXBDCBXFUU9iByFeUQZPN12vPpNsMWqBV97cgRrCEEAdZkeokeuIA+hV0yKkkhtNyANgYJAF/Azh3SzVAVbstOgwhpAEGAIPe+oSO8W6MiriNFHsUC06gsQgMN4lCQL9hsTip5jJUzvuDpIAnbe+4M22xa+JZwNSC+5VCjcpRmEAn68zqtsbR47YquYdYcqZBM83xbySCOszOM+qqEWYyrKQFEyYJkenrjlOJ1EJHwmCptY+Y7/wBMFPmix1GQNyDBMdC0b+OAcxSDS3aB4Sb/ACjC5tOyJc2+ohiukMOkkWt1vPgcDkYGJ6A2MAeX7thlk8sHeNYCH4WIieXaCd5EY6OevGVj1yGK46WnOGX936t4AIBjcfvbAVfLssyCP30xohBjIx0FxtVwSaMcSMbxN7jG8PAYVMgUYHmImReI8Dq6+M4cZXMLof3g0k2WSBB3+/8ArhVnOLaFA+vPoNvn4bYTVc0735jsBqMx+WMrcXIsp4kgHxDVp33I7yV8sCDPU1JPM53E2E+v6YW0lfV2nsJsBBveDfB9PhYsQJM7m++4Ikwe+I+dXkCOPeVCSDBFuWQPUC39cMMlSpyoV4ZhMaiu0TN7b4sORREgsB92liGiDuVF+n54kz3GtVIhaKlW3aoqvJnl93rEiIjrbpbE/GU/Xovo5Gk5BqsSCInUxmNgL3icFcXpZWkR9HpMRMTUpqo2vM738MAZRloiQpV5k2H3AkDv0wcrVWB1ybzJ0i34keA7YqTJg9oDww1OYNSVbTzMYjaLfgMA8S4OGg+9AgGBUgE+C26xaRvhz/Z5ZpBBv8LKFP8AyjoPGBjdbg6myhQ4AGgnUCfExafPCyBXfoVMC1QhgLqwHMOgEbb7YFUQ8/yyFOzU6ZI36EGfXDZ8gApJXrzKVIA8hB/HC18nchRMXnw8IF8Z24vJXPEGU1D/AC6bzcFaQSbfZUwCJiR8sR0/hR6VarSZTaWZgGiwkyF89omYjHFWlpiCb7eBm/W3rGIsxmWYHVbVBaF7G+1idzOHO6m8G9DiuZqFHqZ1zUBZUgKSDA3EQJ/Cb4b5fj2apEVGrGtUCwPeKDAJFlCkASTMYRcMoslUwoqfy5235ZBE9+kdbb2wSnGCHVwOU7SsgT9ozAv1xrLKysw5yftdmi1X+XR94xJPvAVMQBAAJuIi46Y3V46xWkPohZlMlxUUttBAJAiTvaMD/QkFQvWsRIMNZoHwcsxcgzHkcBvxXXcuGEKpYhh8PLBA32i3YYfxA7N+09KWZ6Vaiyc1NYazRdtQEAeG2+Ik9p6FbSvvVQg6yzLphgfqhj1BM9L47Gcc0zYgbaephtvKY2nHTmiVBEPaIcA3BIt0ix379cGHro8Rpv7sKATUYsQrfCACSW/Id8KuJUgqSOYnmiwJkxM9jP3HHOc4NRchlHu2704Q2tNrE3vOFmbo5jLcxJzFGACfrKoMgMO0ziLwfyB51ptqiBb06T9+IFMmNJvMDrcW23uQcbzNTX8ImLsbyZ232xjKVNmm02tuPn4f98TmK3UFZp6RPfyG/wApwZlAoZTJsCW6ncwI2AsOvU46pZF3cWEvEAxuTa20T12GDlpqHbUk6rcjWDA9Y3G5j8sPRh4mcp2lguofCbbjz8T3xvihpCkBB1sNIG1ul7g+WA8twyp7z3aFnMBUGmTpE3JuFE26bnFo4F/C24fNPqgyKYNvDUfyHzxd/knM8pnFt8Khwn2TzGYqFKdMmDcmQo8STti+8D/h1RpAGp/Nfx+EeS9fXFzy2TCKFUaV7Db9+eJCoGOX+T+frr/nw34/ik9lf9kJ9lfkP0xmGU+IxmMPlW2T8PnrjjAVwF6j13hr728cTZZZMHtIN/zHc74b5/hFGtpJBldiCQZ7W774U53VRY+7lgpPxaYtfcfhj0bzrhlwRlG1L4+PcbRffcmN8GZSqVQM8Buk/CRNwR0PicJKHtAWdaYpS9ouI23t+OGGcZoDMDcyG2FrWBHfqd8Z/FU8icxmdLAFxpUl1Cg8rMBa8WsN9sc088ahOp7ARBYkH5bDwE4Eyv8AMeWIhm8e/wBnufHbDLL5caoDINT3IFpG0WuInYxbC+X0rBVLIAMICSo1HoTPQ3tE9b2vhhSYIIYFJ3YaoMjlDEAn5WwLJkcqsrNqOmekzMWixN8FapUiQwMlg5EhV7CCVBUG+2K0zE05s/KwuKgEDwGoixjrYGMZqFT+XUXnFlLa+vU6TcR4emBsrpVFRuambzax2UWMjpI77d8SZvPEqtO7VGOrWACdC9WO6gTaNyROAtKM3m9TTyxGkkSJ+Rn5jCmruAASQfMR4kicN83ThlRdWqrqY2AgKL/8R2thZnKOl4AJZhr26eYsO1sZZaqWAqyDrcAn8JtPXwwFmbkAAbRY9W2jqLdPPE9SoZYkkkm0/IeR674HavAJMeHrtttBE+uEd8sTMOQUBmbcw6CD6CdPlGCqZYywOnSIF/i2MEi5kdf1wLTHOLWvI7KQZ+d8PGzNOpTVTKgBPdqACZFPTU1RHxMFuZ2GLlyosbyzJTT3hgREUz8LH6tulmmR0GCUz65ioyLRUOO0adU3g/4uh3thXw9VcP71gvvNkmCCeqyN9uuJzSqZYOUMgFb7kSbSOxvt546JWXk5q5LWeYkBTsLcwJmT59B44UZzK0xzpVAGqfdm0RuRAOrVJ7jGvptVwVGktvBMGfHwFu5xNUotRIq1nDFpAA+1I1XmO2yjYYdCGrxemqgBSXJBYAryk/a7me/Tywnq8QqMGUlgCYPSVJ9OuOxmddSSvMHnz/SLgnffHKUpIFrsdz2jcdMY9dtJwhOVDMwUAamgeXTBlDhkGZ3IERO33YIy+X0kGSTubAfubY7q1ipUjpdifHb8sZW60xHmamlgQwJLxYdvT8LYNydFcxVoqsBtiqrpUDVuL3J8fXAFcmpAYk9BIEX/AExff4b+zx1e/dYAGlbRJHX8L4W5ynPK68O4JTorCIF1XaNyTck/PB2kAY1XzIRSSYA3OKr7S+1aJTdaTguAJYRZWmSDe82iMZyXrw13FlqP2wk4h7VUKUgtq076QTHfzjrik5fjLtDBiCeaFcwwBgg9TEkYBy2kOfi09JB0kkGVJMyb7HG8/wDPJ7Z/2/hdv7/Ufst+/wDlxmEn94F/wf8Ap/8A88Zi/wCmfhP9v+lD0Vcgk6WEx5z9+EvF+BudTIDt8J1G2rz8ZjDoG4jr1mPL89sSrVElj8I3vExfre+NqyU+jmGRFhfhkbbTY79d/wBnGB3rPAJMmO1ungAAMS5ispVrXYgrfbdiT5mPTAtAkbbHfubET9wGMOuvLSQwTJmkRML9boTp6fcBA8ZwVQqurkFRAkeVjIkHwGAKrsVkb9Z20iAuJ8uxKywMdRPU7+sYzViwZfN0lFNmb3XKYbVaYMEaQDBMCxOJM3SOkMpb3gkcsSVMltUzeTp22xFwumNIMSBzXiyn7M9fKOmBa/EPe8qz7tCb3BJ8xvFpHiMbc+U3wOqFKiiXK6SHAIMSLwwaJuYscaz/ABaj7v6zGkwOqiCWQW1FWAkCYXmOAV4ZTZvePLhbaCQBB7CN9+pn5YbrUS4pkqHEcsXAv2uJExivgnS2txx61Me7ytSoofUjGFsJ25gQfEYGermajDVl2UoGtrSSp3ETt133AIvhvma7orFKYLkrpPSI5i17WHXecLszmAWXW5JbUmjsYlTbmAPf78E5G1X+KuGJMHcSpERYGPvOOA6zfmEEQTfbcx239AO+GHGH1+75Ya94hjF01XiFuARuDgCmuzfWMg+u8ekXPjjPuYvl1lsmatUKBfpNrk2k9Ln7sNK3DFphWp8+oveIusaon/FscB5JjTg6JKtJkWHQbbmdvE+GHOczIahUXUEChdKCSFUfGQepLlevUnEQ6CTIF6jNqT3jrJJtEAA8y7EnoO2DVptUQDUykKAUJYLIEbm41b+uF/s4xdwAGUlTLHeSR+ABP64cNXGvQYY9CqzPS9rGQRc9MbZ4RrdZaKIWJGunc9YMQbxc83hvitVM01Ulnu0ghTtA7+Ex/wC7Df2lz2spTCw7iai2sxEJJG5i+8fCfDCFslEE8xBhpsB1a/UwR64jrrZipz5brVZYhZIMbdv6m/lgilQ0mZvO29jeT6XwIGM7aptAsB28+2CK9YjTGxIsO0wT/Twxn7aa7qOY7ALedz+zgmhRNQwomSB1gAbyR92OeDcIrZysKdIAKN2PTxPgD06nDHg2ZQEUd2UkHl6gxPaT57YvjmVn1azJZDatWDJRWoJawJgX0gifCYgSO+L5T9sUVNNKmOUcqyQPX9z3xV3zLIpLiDqGkELpK9SSIaV3v87YHpUHcOxlVUm6cxjv6/PGn9cvvyn5Wejmr7RvmW0uWCGbAQLQR5nyMnw3wtzLK6toA06iuqYBgajabm5N5xN9J0orTLjmEXIJ2IvM3jv0xDltNQEv7pWUC8Rqi4BFipIE73OLkxO77A1eDH+UaYJKiTDHctqHKxIAiRHW1r4mo5MrDHpAg/VboNQI9fIYkoZeoCVsFkaG7G89ekxA74nyq+8Z1LsNJiCpuO5ncbXG+4xRBvpL/wC8H+bGYafRP/Mp/Jv9WMwBUuH5mirotcmV+LQYN7dYEhb+N8DvxEGVpmbwxE/CZHbcDaDFsbzGbpNIAGqbADdjt2AG0YXrSZQPi0e8SJggEmDB3NpB6dcKlBGZyYVRBnVdvDlVgJ7wY85xzlMyFiY1SsAxEK5MQfDE1KiWB03BlmH+EnSN+xgeuIMrkzUNrlmmO3b0scc/TeI8zUKzHMLz4rqm3jiRa7TbYmd/L7wDieomgW+Fl6jcEX8iGHzGBRUm45tvn18sTDp7lVC0o94Q3wpMLpWJYmblhYA7XEDA+WpsrBVQAoYBJ5WBkAajudjtviPMZLUuqNWgEhJj7+uJqTPChUVOW4v4kRaIuPO8kY6OWN9jKwAO5UPdoF4HSflv6YUU8yUkli5I+HUDuTv9meom3rIJORIYsxdBOoXUX1TEhoaRECRubYLq02IBmLE+7OmC3+KJFp6x07YtLtc1aW1LYEajpJmzgki463m8RgbNVlOrWWAUhSacK0nYWmZHW0RjrNvSWkVqyCQWAEtzdIBtBGoGIAsR1wqytIaAWDCFsoiNR23vEeZ8sZ3ppOUVIKY1Esoc8hY7WsWjci1rxhjwqiC6OxRQXtrEqu3NH1rXA22wbwfgJZizKQqrLQPhnaSb6jYADw7YIfg2gIRSIJvDtMqYK3EFZ6jc+Axnm+1DM7laemtcLpg6VkqlO4USJDVGJEmftGcKqxVKelVLEquosZAYkEL2hRzGfrR2xnHcy9IFSNAMNp2Yk7EzcWm56eeOcxkff0l1VVJJRYm6LBMDoWa7GJ2E74XgDchIaoSip8WkaQsSWIHey6fvwB9MalVPXSpqM5MErMhdvhiVjdiT2Aw64P7K5qsWWfdUpkVWHNPXQOo6SYFjvOIv4g0koU0ylMlnb+ZVdoLaRMdoBaT6DDvc9QTm+6plUksWElnEzfruJ6gC04LR9SkOb3sPC/3mMQ5WqogRJBm0gkbgeAkLbEiPLlWJC7kD5t6k4i3aqTEtAAqNTKouCAJM/EZ+QH/bA4ps5CqDLEKI3JJt5bxienlnDSAF1kRq6EgRc2FoPriXg2fXL1VYAMQSwbyHQGxP1rkbYOZtFuL+1Gnw3KrTQMazwXKTIgjrsBNoNtybYqdDN0pK/RHVtQ/mqLiDFiGiLwTcRt1xCPaZ8w9veSGA1AjuRJjYdT8uowxzGRVYmoQ1oJWTMyYBNxsbme0Y3/j4+M/1l11rWcr8pRXCkgkluxPYSbem+NcM4cykmpWDppPKqmGiFUtNl3I67DvjdXLVVTlqBiqkyylZ7AC8TB+/Dz2B4ca1RnqKCKUaF35iDDNcmIExaZHljRJfRybu6hKTkbagpj7iAQSJ8PU4Cz2VzYLRlW0EkltJJMXloubx93bF/wCP1GdQqgEh7keF4sQf6gYE4fWqA6avvDpYgEC4HcGBqXfe4g3OFp4q2QoPpmqVJmwUxbYE9JjHT1VKiGJO6ncR1HMDcWvIj8LH7R+ztOudLn6wYVFjVHS3W1sI8/wo0lCzqQfC8izAjSG/G8Dp2wya/mePyxmIvov+Ff8AP/8AtjMAUv8AsuPheWUS4G8AjbsBcye2IeK0Ki5cMSrBCDItF+3Xzi+HdLhWtozBio4P+zgeQJAv4T+uJK3C9SNTBOnSV5iOlh08vOcGakvTMr7qTZmVAGE7aQx2/wASg+vhiMvGph3UAjbv2vcHAXB1JCqTJRwI8tQNtjYD7sMmocqkRdzIPwggDv0Mzjn6mN+XPv8AUSCICyDAMbyYvsbnwxFmMqoJI5ZMx+PmNj5HBVDMDQZF2bw07XHkZ9CMZmcvJJUxpsCJjw/CDOM1Y5oVWIIQwQLybdJ62PXscR6m1KSFVRIqFWENO2qJ09Ta0WnGjkyNJaTItEgxsenTt2xpEUaiiFtXLpB5TO82/CNzjbjrwz658jcvlQBy1UZRdtTDTFjBGid7Dy2GOaWaMHSpJ+tUsvSLXgyNV7WOO8hw+BUZlVQo6GFDNPT5gXt0w4yOSXUitoGhdTWJFriTt1AtJxV62DMJ6fDiSFH1RLEnrbqBPYX6Yd/3XQe6LVuaqQSQrSJ6kfER4nexAjDvh2SUKgFRFNZhDCmxKgHTCgg73MnB9fPL9IqM1RUIUgKVEMduclYkL2jqBbEw9LaXFNCViKpDABRCwljuo6uehIm574Q0+JU9a3Y6bgtJhgNzeSARsI6Dvg7O5uaYRWVjUYnWRcCLimNwLGWI8sJuHcHeWqh+uhZYeG0xNyAAB3nCtCerQSoF1e8dqrl2LMPhO7Pb4ioMDoIPXB/AOHpWYU6WpWDGdpE2Jt2QQfMDENPLtQrNUfW9PSKaWBY1CROmfARbYkDvi28JWhw6m9auEp1qx1FFuQI5VAG8CJJtOM+us/auZv6PuK5+llMu1R4CoLCdz9VR4k/njwfPZ2rmKz1Kt2qEsbWFrCD0A+7D32p9pa2cqjWNFNTyU42kX1ddUdY8MJmyjEgsY+tc+Hbe4iP64njn4+1Xy4p5cLEfF/hEkGNj5CCfG2J8rXVNMBVOrrcwuwO4uZJt4YmyWU1sBcz8KqN/M/ZG7HrfEua4eolqakqSQjNALgfEYFlHz7YZULn6sldTmoQTMzYyC242mPliVMoqrNWmSRUGmdUKQYiADzXmCLieuB+IZFtAJGmxPaSDP3KQT4kDDjh1WmiAvY3ALeJ5rdWN/TGvDPqpDoVipLBmgaVIAMX2BgkC098TV2UhmalrC7lgNjeZNjEDb+mJvfBoUAEQCTpY6rmQZgg3ETtjdHJcugKXgyoqAgQQdiQZIFtu/hjdACpS+kctNlKACTNgfImes+Xnj1D2B4ZToZZApBMSzAfERvv1G2PPdEagagUN8JCrymQL/aXYAj/vdvYtGVGW/LBJJsTtIIsQRf0wAfxGkB7wIhEiQe39ScKK5DKFflqH6on577kgnyxYuJ5Y1SVB5lUFQTAjVBJjFTzGSqpVGsAl5+GSbSGvbtsfCMAFGtPKxtBIkm3r17fu/FKmtRdLKCGEFYlYNjqvt9+IjqVlGliWA6C8mx7YJqcXXKqQQxdiAo0kbb+A7XwwVf3AofYrf+pUxmJ/78n7A+VT9MZgwKujyQTy2J3+XL1+WJ8xnJUA3gQCAvaxkDysdsL6PPeSAI06gReLxO8z646DELaZEWt8gOv6YQIeLUhQraweWoQdQ6OsSIHcQ3mMGVM58KcrhXMdOUwVk9ux6AxiPitTXS0mABDIxAsZsZPh4RvgDhdcVFAZf8M9NS9PK8DbdcZdxXNFosRNoa8iVHh92JsuAEY6pGrcn/4m9vwOCK/uyGIJgrqUeIA1b7EQ1uuBqOV1qx2bULTFoMm23474xaxtWarVKhTpgnY9oB33npPnOHmXyCBaQ0MdKs51QLgmPCJ0m2w7m+OazhKlUU4A0Acu1ypsx2EC3hPfDfIBQHQmStNYDSwGxJJNgomQu51X6YuRPtDwnhwZqRbd2LwFkkXizDSBym58cPA8U6rjlkwCEGkWMhSRqdvE22PlG3xUDpcgrA1FVLchEsQeVY2Xt54D4hXARp1gs+kEsZPcBQRAFvM4shtTPBfdaHZSqbDRqsIliBCrfa59cVLitSrUaVeNRjZbifuHkLnE9MVGZubWfhBYi8/pYYN4VlCHrCuUBpKoDbCG1AA6gApgTboZ64jQXZ/IVqaNUCqIhRqBIINunWYAABnbDfMZmhTpqSZqIq6aYIZg5Aa4iFAJkk9cD1faXTyZdUhbhyDOonmZFO0AwCR6Xwsy8FjJuxuWiSe5JvipyW13luKVw3vHI1qITlPJ9rRHLqP2iPlgSqlSo5Zi1QkxJ1GY6nUdh0nB75IEgna8QJHy7DB68PVYPK0COgOqeviLbbfgZD2/atrwg3Y7C0ePj08cSHJEgwFAVe+w6nwk+pw9HDGbU2ldCDmI2kzAliIO5k9L+afP+1NFaa0qdAO6mSwLaInczBdukzp2jBYNQ5Si9MrL7jpJsZ5drzMEQRviDjHGKimHLCW1GxAtcKBsBJmBjQ9qK4ujU6Z/w01/F5NvDCrN1fevNVtTRN7b3Fh39MZzzV30jq8dXl5SSs7m1zqPjJN8S5r2laokCmqGI1AEsR2GokDA1akRsqjyAP3mTiajwyo4BKapsL+vSP0xp+kefsC+eYxJYgDqx2w84fn6ukRmAqlTyuSZO0bG5nwxNlfZRnGpqlFAO5J+5Zw/4Z7Lh1asV10kUXpowG8GAe3hvfD8nJ+SivxCoGGpkqAi6yBuTsDHhvti8/w84klBvd+8Z0qLbXMqQZA7EXI8MLH9m6dSrTpCm+k6gKgM6Sqgw8kQonpe+CvoooU6aqy6kY+ViCw+WK8oufT0HNUDIYC42NpjoB4fphfxPNgpzDmEkDoPPzsNu+2+GOVzi1admlbAEG/ht1gjFfzucOsq6EtTG9zIiDePG+NE/YrgdCZc6YMDruMUz2u4ugzbBi0KNBULI25SCeUGWn5YtX09aGTZ9ZIk6bTN9gp6BoG2PN6+qoG1mo8NMkkqDOqZFzPhtcb4QSfQB/5v3/6sZgD3R/3lH51v1xmAGObr2O4i6yD0vyxuItGAnzTsP5bgN2YSB0AkD6xnr2jAamsjGebojGSOs2BMkDmgf0HB4bWXS6atciTp0AkxAYMAYjqB19cBNcUr1UkVaaTvEk9YNrHpMfdhLn6hpOXpXpmNYXY9vIx38PLFh9y5Es6KxmxYHuRB3mZufGxxB/aHIVOqoCSJBBInyGqbfpE4VEQZKsalKS0hQDPUqT+o/HDBGKhiTd1npFo9e+3jgbgCLTggWmHW06CeYx3IBE9ME1IZwBZfiH/Cfi263xzde3RBuVg6pjmUaRG57dlAEk/LDXLZ8BkZmADgqSYAm9yANpmB5YSikFAvYwVJntqIjp5eOGWSVaiMsatZACj7RiRvsBA9cKUX0PzrD3aoyLqViCNV46tU7EnsRthZlqTwQHsXJEmTCie8wAJJ++2BmRuZSQBYcskkiBE9QL2jp1xLTzDLSBLHUZ5/d9LwFhdEi0+oE3OKtSOXiqUqa2DV7tpUHSOblJ6oCADBv0wlzOaeo2pzcSw5SACfiIBIv0lpMdsC0cu2o+8nSRPKQzGdibyetycNs3w4KqmSxI2OgFfAhZafPvhb+DnIHTEmCDY2J/La3jgqmpYGCGIgkwfxH5nGcPyYmzEHrIBiNwAPnc4Z5riOpdC0y5GzMYOqN9Ihb+R8+1Tz5OoaCGYK6V3FwBB7A77Ge2Gi8epINKoWI2INrz8Tb+PKB1vhK3D63/1dUfVULInwHUDqdsDOtMOyoNXWX1KxECOvU+kYfVqQ/Gcz71iC2tTssQu24B67wTJi+E5oHWtOmn812CoATctYeXrhpxrMe6QrMnsTuJ6R3t2tGGv8I+FOcymYNP3lOSoJMlGj4omANxJ9MR59jVu4N/CrL0KWvNkV6kXmdCm9gB8QHc48+4yVeuymkihToVYMkDrtaBHXqN8e2+2GZqLlitEaqjwFtYXuT4Y8Y9pKj0nK1VDVgQdfMumbkAAxeBuO2F/FLbvVO9eMNvZ32GFdgAWRYmTBAue4j0GGVDhq1cxUo0oQ+6b3ZBjmB7m/Umcbr8NrLkfekCnTC6gwapqPbdjE7bYefws4aHpfSWpBCSRTaW1MOrMSb9h646NmIUPMZ+ulH6IFadUsoU6tckbgXBGLz7PrUo8HcAayGOspciY126ldjfAudyi5jP5339Q0aFKLrIDMyASzG1gNj3xXU/jImSyn0WiorVKepVqiyEFiQ1xJN+gv3xXXfymJzLqwUKiLlhnOU0gVYmqQCwU6WCBTpB85mMJuN+0y5mqX0gKwhFaDtaSBuYAbw2x5xX4vmM9UVqsmmh2QKqpJkwBYEmTfFvy6sh0qpYAcrkg/CIMePhbfCkFq1ezvtEctW93UZNNS8G15iZNgYiJ3A8sP8/nfeOdJKsZ6CNPUEjpiitl6Tpc6mkNI6mYHWQD4fhOCPZ/ihy4ZUK1UYSFcmAwIggbgCQCLC2Kngmvap0RESo8rUcDkkQBzTJ3mw9cV73fvGMMGUCKZBIuCIDAmDJgmOXm6bYF9puIe+eqwZSxfVCnTp2gARNoIBk4k4Rlk0apEhhEKJBB/6tPp3GACv7SX7X44zBH9l1vt1P8A3/6sZgDKWbFNWqORIjcEmBuBqFojY+PoJVzZzRdvfvqaWcNBMDqOpsCTe0i2FVbiBck0yF5oIMHlmTsIPjbDfOICi6GGqSI2hfEyLEE2G3jgDrJ5QBjzKSd56TAtG8xt0PniPi1IlNXLrSOZd72ANth1wtXg1RkYirLooYtqVRY/UtzGOljtvgTibVFy4LVDq1ENT3hYBQ3FwQT1mRgL7NFT3nKf5bCAbwCVhTPjN8ZVGl+YQRcx0OxPlY41wiixok2ZSwuxuCZ8Z5t/Q46r0GN4KsGtN7EXmdpPoZxx9Ty6efTurnSwOoADa3wkBAsjsYHzwR9G909OolTm0kiLjSSVFtgYAM4Go5shWhZlSpWDBkQe4BsGtsRgQ5UhtQF4Pa4nbtHpgFFq7PVNJJN4NupjlMbAwL7RbrjupnXy/K6kfVIYmOwI6fpisZnJ11rGogFySpMWHTe3aB1xJSoZm7NSm31dABuBcCxv0jGvwlZzrFnpVRp1ElT4q7KQdjI2xA9dkgBZY3leaQewHn1jAnD+C5t21AJTv8IliB4gcvoYxY6fDmpuGKprMSylFB3Fioje0i1sHxzzT3XWWyjshGnUTEGQpA7E+O0QTvhhlspCwKXZtXmYJk/IYGdCdPKhIA3cnrFr/d64Y0aEKAKZvNwwgspkttAhfXtGD9D9uaeUAn3lFrFgBqBmBMGPmcCrlzUkoWdBDOhA1EEKCQdgIsJiBGGnEKVP3JKMyOzEIDJOmO0wAW3m5xHl+HVsyCarII0rADoSQAsne9t2tbYThWFqlcV4N7xmKKxpo3xqdZUG4A2BEi7Yn9jOKjLZqiUApMoY1GqMSryBaEFjG2/jj08cFTKVqIdW92wKGoeYFyRoWEhlmWuZFgMR8UXJZSXqVloOghWlZgwQIMMbRsJxcmRJ17P+11LN0RUANMaiOaLkb6Tsw+WEntdwPL5nM0qjVECr/tQXpqSAOSAYkbgmdtseScV/iSAW+i0RSZmJd5JDdiUNpN9xin5/i1Wuxaq5Ynyj0At92Fzzl8C1737T+3PD6qFMxmB7qm3+wpAFqjKbSVlQnYSJ6m0YpvGP42voNPK0Qq7K1S+kDYKiwtvGceX0qRYwoJJ2AH6Yd5D2SZ/jaP8ACASQTtqmwG15O+Lz8loHiPGq+YP8yo9S5OmTAJuSBsPlg3gnAUqyatTRBA0j4r7G8CJw+XhNGhTImKsaV2MmeafJpFum+BaDJ7zW1MPAgnYdBPMIad+u4xUJYeHZFKKFUqAMv2oAI6Hcjqb3HWMSZikTzCmpeVLB46EzqMWImZHha2FXDauoTpDILhbB0E28COoidzGC6+Wd3AWqFJHw6PiMc3YPfr+s4YdinUDBwoINhzsdBvdujNB6CxFsENkWAb30O4PKQQAF6arwTNj5DvZevEKgB94NKqQsqSIiIPqNjfr4DBNDiq1V0lW2BmQbX2E38THrgALNZLV8K+7OrqnxgCxlem3cje+F30gUqpZYiNLyPh2gjqSOaSbxizVQ7KEaBq2iY1C48duhjbbCarw4XZDMzJ1aiRfrESdu9sAb/t5v97S/zj9cZhV9A/8AIqf5hjeFgYrsQWWjCn6/Qec+XzOJzmZGlXNRNgWtAKgta+xBFj0nwwMMzUYbqyCBMG4joJnzxxWAXUVIPYjxmB1g/wBMMjrL8RC09MAKBv0Y6bCPlhbx/OmpRhhBCyf80fLqCJwHTzMBSFUFfiKkkkzMwx3FtoFsd8X4malLQqlVv8QvMGYud4InEmL4Lnk+jj4tci02JU28jzT/AJsWDL1A6nTrDTOm1/H+nyx5xwnNaW0kwGIv2I2Pbwx6Z7P1yqaXqgUyoV9WsqwvoewlCPhkSNQjGPfLTmoqfB6ju2nlJ2LNEiPrEyPUn5Y1XyToBr0t4hp+ZBj8TiXLZ3U5AUNoJElwTp8dMH8cWUZFSocoWpMR7xKTIQANMSVMiTO4t92JitVnKURtpY+l/U7ThllFFNpQEMCJ733K6jKieuLLlFpqArRVpkSKaLOgkkKKhBENietwtidbBgFkGokKoHQQe3l88aJV3McIcy4UFGiQrCPDUQI67H78Zk1KglhYWh7gkHZTuO9oPlhvmyAyrpguBoAOojoZHlc6QYxvM1VSxX4CVW8uWImWOywTNr4Xmn6AuQZlEidPIQOY7EbgAW3ub4GzlHXaiWMRHNpvEOAbFpuJ6zgjhXCHqVNWqmtrkkmwJMyRtfY3xzneOUsll6j1xQ1mofdaCS7hX5SojkEDcn0wYWnWV4M9OrSmizBlMhKygiIK6tRsIjYzOF3tB/EvLZShVorVZq/MoVNLwbwWYgA/njzP2q/inmM4YT/w9OCNKMdRB31NuZgYrOR4frYayUUn4oHruRB8+uLnKLVq4z/FzO11RVKUdH1qSwxMQTN4t2xVEp1szU3ao7XkmSfMm+LVkuA5dBqK6o6vt16Dy7fPDDI5gO6CmhC9XBgDSLfD88V8SVqn7IMoBqsAD0XddoJm0dN98Msh7JUtUmSoJuSIYAWKxtvsd8WWmDOpWkJsDFrm8MbzfEdPLACH5yGABBjl3HWP2MUC7LZOmSUAQCfqsNSkEaQDAgEee5vifI5RaLBVJqGLupYGbRYWsdpn78SVkBBXQFJgFrR/xSFIELAxzmMhTpzUUGRZoZLwATA1A6ZGx7eWANtlwZ1VG1zIMqDE+It2IHbpIwEilGmoCaVxq0yoidMR6DteLWx1X4lDrz2Zrg6WaRuBpttEEYirVtNWVZkpSAVvsDEET0gE+LHABK0ab1QKbKdSrpIaWsosQCOy+G98NMrkSFAapcHmLT202mNW5Pa4M3sio0qRcgsY02Y2mDLER0t2G1sG5PibBtD/AM75XBEHyAAA22j1YNsywdSgQGwEHw3AgyNpB2uL4DzOSqgtUSgEhQBJkASLkLseoG++JaNFV1OLnoCzaV6FoAgCNz5DG8vQdG1sW1FSI1cpMXsDA7C56nCAIUAEYtdiyqVZlIBImVgTcKT6R3xLmD7qgTKuLE6NSkySI7hb7C8CL4Lq5caywRWYECxUm/QGYvcX2v3xHmKKuw5jTADSmgQdvi126kRfeRGABP7z0fs/f/TGYk+k5P7NL/8AF+uMw8LXfEv4dZhQRT0VROqJVY8gYj5xhJneBVaA/mKU1i4vO9ha2wn1xHwv28zlAQKnvR2rAuR5NIaD2MjBHGfaernGQvTRdIiJN7yZETfzxnPnuKt5wDTypYC8xceF/E7Y2ctI0XAsYtBIHTrtOMoVogsS0fCBAi+3T54w5hybFfEET16G3ljTOvwnwqeey+hyI/fhh5wX2lKjS8ah8LHYg7hptfubfjjfF6SuskENG5jp3g9oxWSmIsPXpq8P0stUORsQGCkSYADdB4NtixHOimGASmjRDq6wb9UKMRB7AeWPIeFe0NbLkaHsL6Wup/5TaMWJ/b9app++olQhJ/ktF7fDqnT5DEYrYtmV4rmNTIisaJPOABMDoZuPGL4sFTjCrTimUHdWViQTblL/ACiMU2v/ABJybMn8quVG8ldVtrqRPXfEHHf4kZasaYXL1WRDMO6gmNoZQWHzwZRsWr+z31+8Zq1PUNK2DSD0BkgCZO4F8FcaLUVo669NUB1P75CAEA2Am9zsN8eccT/ihmH0igi5ULtoLMfU1JxV8/xKrXfXVqPVY9WJJ9JwZS1ffaH+Kh1sMmiCwUVTTAIjcquw33MnFEIqV2LMSxO7Ek+JwXwz2fapNpj6sxHiSelsWjLcAo0nJbVB26gQJIJG5tMgDri5CIclwNPdmoagJUxBXc3jcjoN79PCS6GVg/zANIuwJuwEltPYxP3eIw8p5OnB5wykwBYeJBnz6+G2FtbLBXaCszqiTGwBiZmZPbbyxRI6g9ySoBBvAqbr49L3tvY/ISvmXVdKkDYkFbyexiwIjb54ZVa1N+ZiVbTtrADArA77GJ73wuUrIHLcXlZESZvsNiR1wBLluJMtiTIAB03BuJM979vzw6VWFMMKhIYS2oAyB4AGRB32+WEtPLhZVhqYDfwsVjwjrPcY1UYrA0mGbTEg28Y6EW377YDNKvFwumHZiDBlhpgjp1HyMTfbDJs3SKB2033HxGB+YA8dvHCBMyiwDSDQsCDe32ukx2iYxHVzgE6ad5H1QDa28Eb+fngCxLw2ky+8Uq0xCgCQUnUYHwyOl9owtzmQAhQYKjckAt1gxIFiTcREYVDOaXZT/L5jfcau9pHyMHE1erU3GibmQJCg2g65vsR5jABGZo6FgNqYQItK+B7/AFhMfMHE44XVqKCVIIYxcKoEiI6m3aIwsy2cdSQGK3Gog72E3k+GCj7QVBGliw7qAZMdJjp88AWeipVVBUUxHLJETFwIJlZ7+Pr0mdLkjTdN5MN3/lyIJAnr874rQ9qnICVKZKxJAEwRcbG3f0x3/epAVKlYgAggBpJM7iwmDE9TtOAH6s6upCqCJhJuT1MbTY7XwLxt3NMtU73ETN7AzuJ3GOMv7UUiIDqCyyzMY27XjcnrO2Aq/HVewLLFgdrxF/tXA3j8RgDr+7b/AGv/AHL/AKsZhZ/bma+3/wBX64zBpYHSmDsPXywQtp/dsdhI8v32xjr5fL543QjZ7X/Dr6YAq507AgHx/cYOal4n1wDXyBB8es/P8IxPW/QTZVpkk37X2+UYFznBQ/w2PaMTe9KxYAdf31xL9MEd+0Yn9mrmY4e6G6nA8Yt65teo7bx1/HGNlabRyqR3jE/D8H8lPxsDFs/sul9hcTplkGygeIH4Wvh/Aaq2X4fUfZTHc4c5LIJTXnQl/ASPOfXDQk27Y6piO/3H8cVOBoRc2BUDIYbpDESO24+XliwVay1l0qCQdx8J6CTtJMmwnbCatlVYEGD59LWj9RiXL5mvTnmQtESwIsO426C4viLzh/LU9ak6gBbqZIJEk95PbVq7D7sQZTSkrVQERZgLwfETBjrBN7Y4rPVcyzKrDYgTbyJsJ/YxyzPvpAt9U7nyIECPGZwZRomlmMuXDMPmLT02F9h2xIlSnVZSyxSXf0v05TP73wGKtM6SweeqkMDHSG69bfsbFdCLMFKi+oCwB8bx5j8MIIeIUgz/AFVPRYggLN/isZAHiPvLy9NFWCTIIuWtI7gfFt1nbA9dqbHSGFjqueoN7jzxunltcBRPkVgAm1unXC08Q52tKg/FJn59Ngdx0tjEAWRDGDafhjrBsIntvgnOZGmG5QW6Xcie8ROx/d8RfQrHTKjtKx6AiRttbvh5SqNXsAUJJ6xe8eAk9bEY3RzYZoVSDcCSYMgm4Jtae+2JBlgBBqBjuCkib3J1Wm4mIxxXyr7oBqUyCYHW0kRYyZOAm6mTLFV1RJiFhYJE3kbWIvNxghssixpLkGAdY5ptJA6GZ6xt44BGaJsyEHaTNuxDC3qTiXKcSZeXlMyNbBpiOq9e0zgNMXp+7JMC1iFuTIgb2tOB1pIz3IFuebxsG6X9cbq8QqFVVgG0HbT8MmW7yJM3O9/DEdbMSdYpAL05uaJ6jrYg9NxgAnN5OmpChgyaRdhESAz6BLRBt/XAlEm7UyQJsYmSLrv1t93hiTMBqzcsAHrHjfuTvMDtiVcqUYl2hlGkEwN/E9ZjD9gJ7yt4f5z+mN4mmh3H3fpjeDBp5w/2YzNamKqJKEkBjVpJdd7O4J36DCtHm/5fdixLxtEyFKjoo1XD1iwqUixQNo0FSbCYJtOw7YZt7RURlQq1BAoU0SgEMpmVYMauqNG4LatRJkDGu2F4U3N5Z6blHQoy7qQARsb+NxgeB+k/vyx6Vmfaqh9IquubVS9dKhY0qjasuFg0fgJkHUdJAU6vitijcSzwqBAjwnvKpSlpI9yrOCstHPIiwLREW6r5UrC7iXCaqUqdZ0YU6pYI9oYrZu53PUCYOOOE8Dq5ioKVJdTnZZA2BPWBti98a9ocpWy9TKoHC0lp+4dpKsaXLyoE1J7xXcyx3iYwr9m81SyueVzU1ImuKqq95pMAQsaviIG1onE+/JqvU4DUVA7KVT3jU5t8agFljfqOg+eNpQ0j9Ttj0aj7cZQrl3qkJW1VWrSrQtZqIRaohTAJXVyyQSTGIj7dZdKrMtVQxrZXW6o5101DCu3MkmxANgW7YXoKFSqg9RiQb2Pl5Yd8f45SzaUx71Q9NsyZNJ/9mXByyDStgQCAPq9YxVkyzkiTbz8f++KnWkPVh0vbv+++Ow3XEOXo6R37x+9tsEKPD8MXCclegB79PTG4P764xLeX/brFsYSZJuf34+Jww16+f4/hjpo3nfv03nHIWD+/T0xtbfr5YA2fuxi0957X/fbGlFsctWCxMC9jH44QdVKMjYWuNvHv4Y39HUwYE7z1v+zjomx/e/7/AKYwA9em/wCVvXAHVOmSQq8xJgAXJk29ZgYJzHCKtNSxCwLNpdGKkmBrCsdNxF+tt7YzhuZFOrTc6iATMG8EEErfcCSPEDzw84nxKl7sxWLzTNNaYLlRK01kKyL7sAU9WmSdWn7MlXTVcypkdtv3v/TEmY4bWpai6yqkIx5SNTLqC6lME6ZMdJxY8txmiMkym+YRXoUzp3pVGDMTFgR/MUSdnGHdX2ky7tUX3/u6X0unUtTJlBSUHSpQi1VZIYdJvtiev0ahZalrUkmysbSJ2v4x1nA5y1rw1/tedxf9bRj0Cp7TZRswnvH10zRUVHAqEmrSrGpT5igZgwGmY2N7DER9o8q9RXWocuWpvVqlAV/8Q4pqU1CmzKAEYhkEyYBE4jKeqK3DSKfvdIdBCEtMBiCdJ/xQDYRtPXC/6P7sGdaEbggxYeHZgNx5nrj0+p7V5Z6lYtW1UTnKVYUyrw9MUwGAGnpVAYq0TptviDNe1VJHd6dVXqjKuiPpYlqhrIyDVUQEsqhoJUAbXjBlGvO0p1EBakw5QWKm4N7lRuD1ON/2tqBFZDqMRpN/Mki4g7SIxaMlxc0stmKaVVerVemQwVhKmnUNZQWXlILBdxN4tgv2qzuWenmTRqq7V8ylUAI6lEFJlZWJUCQSBAMXG98IKl9Kp/Zr/wCf+uN46/u1W/3Y/wAyf6sZgGO1/T/5Y46/8w/E41jMdHSHLb/P8MRHr6/ljMZhH9Oz18vyOJq35n8VxmMwT7EJ8xv+++IaW3pjMZjKmZcO39fzGCR8I/5cZjMXx6RfbdLp+++OhuMaxmLNIevl/qx0vwjz/LGYzAGk6+f5tiOt8XyxmMwBsbegxFU6eY/FcZjMR0BJ29B+WI6ey+v54zGYsJT+f/yOOhscZjMAcLt6f6sF1f8AYD/7h/6cZjMKgv6fvviPqvl+WN4zBfQbp/AfLGJv64zGYD+mL8S/8a/iMTVdn8j/ANAxmMxj17PkmxmMxmE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4" name="AutoShape 4" descr="data:image/jpeg;base64,/9j/4AAQSkZJRgABAQAAAQABAAD/2wCEAAkGBhQSERQTExQUFRUUFxgYGBcYFxcYFRoYFxcXFBcXFxcYHCYeFxkjGhQVHy8gIycpLCwsFR4xNTAqNSYrLCkBCQoKDgwOFw8PGCkkHCQsKSwpLCwsLCwsKSwsLCwsLCksLCwsKSwpLCksLCwsKSwsKSwsKSwpKSwpLCksKSwsLP/AABEIALcBEwMBIgACEQEDEQH/xAAbAAABBQEBAAAAAAAAAAAAAAADAAECBAUGB//EADkQAAEDAgMGBAYCAgEEAwEAAAEAAhEDIQQxQQUSUWFx8AYTgZEiMqGxweFC0VLxYhQWI4IVM8IH/8QAGQEBAQEBAQEAAAAAAAAAAAAAAAEDAgQF/8QAJBEAAgICAwEAAgIDAAAAAAAAAAECEQMSITFBURMiMmEEFCP/2gAMAwEAAhEDEQA/AOMGOqPrbxaJcLA5AH5Vep2cA92twMiGib8rBYWB2gAS58jdMhsXI6rWdWZUh7bWyOpJE/QD3XytNWe5ST4NatjW1dyoyoN+lM5kGYkEa5KTjbfD2uYTo245Zp6eDabgRa+iqM2A8VCWvaKZzBXFxl6c/l51Rda5jm6IWMptNpvExyGqr4/BYZrGtdVcHA/wmTyWM+XVd2l5gtALpn34LnHDm7OI43F2dtiKtKkMMwCKhqNcWgSQN17SSBmCTM8As1uDp4iq9oe0N8x261okkE/ZW9n4Ov5THPPwsaWyQA4SC0kHMiCVVw3iZmEBZTpt33W3oXaTukayf06LC7JoYFhMDeOQNzKwq2JOIq7xdZmQBsFz2O2jVNUVHvLmk5arT2VT3adR4BuuZQce2RvZhcXtwtO6yA4mJjTiuYr40NDiXbxJOd9V0X/b++G12nIGW84zVDw14apOfvVb7sy05StYOEE2ctcUjO2Rtkvmnbdzva3Jd0yo1zWlh/iFx+0fChqVqj6QDGz8IW54f2G5jt11a4HyxeOSmbVq0TV6tEtuYcOpuIne0jMlcPX2fiwN51KqACBJaYE5L1qrs1hAzkXB5jVXPPJbDiCvPDNouEcxxr1nim1ti1sPBqCzsiLhZzRxXs209hUq9NzHjmDNweS8u/6OkHlriRBj2XuwZ1NP6Jwp8dFF1He+WctF02wtlMfTaQIaPic42LnD+I5K/wCHNhUXlxa6QG/F06rL2ltdwqtaxu5TYYAjTikp7PVBJLllrAVqtd9UVBugCwjQLIxdd+8dzeLZsbwuzr46n5VOp/M2gZnqtnY7KQHxNHLULyzz6rZRs1/Hs+zl/Bu1PJbUc4Hd14qrXqGq5zmMLd4yTyXo9TZ9F9NwDQJ5LhKVSpg8QW1GkscfhIFuhWGPIpuTS5DjrwzHxdcFu60Q5uUfldl4e2y2pQaDZ7LEGyxNs7RoCu0sZD3RvcOqw9ovqUKpLflN40WjgsiUejNzV0aHjXxDvVPKYfhAv1XN1ce9zA0uJAyC7Wr4IpVcKMSC5hLd4jSVy+0dgOpAEEOB4ZrbDLHWq8I4Tjz4eleDW+Zg6fmAGMp+iLj9l0KYqOMAuGui83w+2q2Fc1skAC7StHaG2P8ArKYzYGm9814n/iylkcr/AFZ6o54616c7ja5NeA6ZcBnZdR4m2RRb5LWCKjxcjpquaxmCDXANykEFaGLwLw5rn1RvACG6wvdJK4tOqPM32mY+Kwpa4i9l0eCNVmG3my5urToOIV7AURB8wNO8tJpaG7oFuCk8t0jztUedVMQSSZKS7k7Lpf4BJaf7EfhDm/EGPaXbobDhZ30j7IFN5bTY9sS1zvwVSdQfUZUrOuTUa3e5mXH6QtfY+FY9ppvzLrO/iHR8oPEj8LVpRiayVs6Lw/t7zhuuEOH1WrWbvCOKytkbIZSMi54reGNw9BgqVnGQbMiQV4ZJOX6mcU2ylhNib4kts3+ULOdi24fEZB/Lh0V7b/iariKM0nClSMCB83usDGllJzHF28GjM5k5rRRpnoyNpqjWw/iB2IqubVO4xumQ/aoYrYzHvmnWDnTO6SDZZuPc7EyabHRaYBV7Znh80wHyZvbVdSjGLu6OJK3djbdxjC1rQwNqSMsrLQ2ftSIa6CIAsFVxmzBVAc54aWjXNVNjYllGsW/FUJsBaxUpPhHoXBd2XtOvSrPaWE05zNmweZQdrPFMPqseCHGN2deS3NpbZzZVYMuOQ6LML8IQGvkTcEi3ukabug0c+3a9a28HRxuuowW16FWnEltRg+F51PCVo4erhtzdDqZEcQsbaOEosaXMe10GQ0ELSVS8JG0Wani+s1zWFgOQGclbuN2iKbQ55Aykri8Ptt5M+Xvbt7CVo7XxIdSY4OEyN4OBMA8lhLHFNEvs0KW224mo6nReRGTiM+nJZm1dnu8xrH0m1i87u8wbj55kWKzzt5jTDAJH8gIC28P4mIYXfCHkAS7MTnC0pwkmlwdJRa/sLQoswtN9Oj8cT5n+Zdw5gck2E8mvT/8AM3dMWdCPhqtARUsYvM6nNaONxNPyXPiWgE2CwyS2drsPoyMTsRlRrdwkBouVZ2RQdDmh8Fnt6qj4d2iKrTAIvcfYoW2sc7fNJkg1YaXDloQPuo4Sf6JljJF3bG161NgeI3QRLmqgfEVPGubRf8Dp+bjC29l4MCi6k74gBF9VxfifwyaNVj6ZIDz6tK0x44y/p/STb8KO3sQRiHNI+UwDx4FaHh/Zz8RWDXg7oglXPE2zGMw1Nzv/ALDADtTK0P8A+cOBFRrnS8QR0Vyy/wCey8OYxvIkzu6eGYaPlEfCRELz/wD+GLK1QOLtzeDWHmcl3BxoBN4hZ+PHm0yMiDIPPRfNwymnwuGe2SR5z4o2ZUFUCo8ExnlksWjiA2WuJ3eS9Mr7Bp1INQbzouSqD/A+HOh919nF+sUmfPcebOHr7Y+HdA6E5hUTinPdLiSV6OzwRhx/CepVpvhnDgQKTfZapwXSI4tmRgdnncaS4ZA5otbFU2iDUbPVXMX4Wpvi7mwMgVU/7Jpf5O91isUXy2cuBkVNqOkw9kdUy2f+0cPz90lppjJoyvtnYwbhBSpgTvggNu5xyn1C0djbLDhSL2bhG6QDIM5XHW6w8Fth4xtRpaTvktaB/HgQunwtGpTNMvO8H7rXR8zXZgk8D91jNNJWeqNW6IupkOdF7mBxus/zPNqND2wWgy0ql4o2qfPLKe8CyRA4rPwniAAjzAZBz1Vjietrs8ySV/ToTstrWlokNObdFh7Y2M6r5bWA/PHSVvt2s2rSc+neNNVz+C8TVWFx3b71pGUWyWUN07+HMbb5Z2GDoNoMbSaJIHxO5qDKc6LmMH4wd8jw4bziSYvdah2k4ncaQZ/kbGDyC4njk2rNJR3aoPtHZ/mZAuJAsDFhr1VB2whvMqNgQ4E8TyW3V2i2jTLnkAxA/EK9sKgKmHa4izpN1056I7laVHL+JsPWeN9jGw3UfNHNYWwsDVqkwRujNrvwu8xHhkOkNq1GA/xBEfVLFbHJoOY34Xkbu8LHktMTWvhnGPpwuO2UacOewwXaZROqHjnUg5rabbnMH8GV1eydhVmsLcS9r2aA3MLM2j4SrVXNdTa0NEgaQAbE8ZW0XzTNH1wQ2YalDeeGmIGUw4kxAnNdHiaJqMYWU/n/AMtOoVer4fruoCm6rDgRBA0Gi1dktqU2BlQgluvFeeabaZ2uDlsTh69OfMwjHN4suYUTRpYpsQ9pblaD+13FRziDu56TkqGA2U9ry99TeJyAaAB0XevqFo5DZ+wxTqAP340mQCugdUBcabDusj4pvB5LoX92Wc7A0/ilo+K5R43J22Tgo4JlJk02OBJzc3j14qzs/CkRvwTe+ZhWKOGEQ1oa0cBEq02nC70RLFfRAx+y21mEPsdHAXBVpQNaLGPyuqLZlUNhsfHmbz9yw3suVldw2zKdIyxoaeIzUvPJyUhzuleEJkhNvBNupo0lWgMSSoEQEQqBqAFCCvyTOHNAqYmZa3/SIxh1QEXfVBfUVk0goupqkM1+fypK04XSVB5/spzvOdVaxzoPHJdzhavwl/xfEJIBnlELHbiN2mylS+OfmgQQBxW5h8ONwje3d6B7rzZsnKVHKlq6Oa2hv+f5tGm4nIy3NAZs4VKk1qT2b3tK7poaxuYtmVkYpzqzwGZAxMZDUrt5Glx2Vrgr7FwrKTXwIG8ZJ1GhVplamHeYKe9xO7aDzKBtKlVpknzG+WQAA47saWjMq7R2UxzIq1ZFtd0W6LzyVO5M5jBp2Q2iaNSm5zqcQDcC4touS2dScx4JaQ8ierdM81vbd2dVe1rcKXOaLuBNjGVzmsrDeG8ZWl7nFr2Gwfaei1xRuPZo2/h1GIw7K9Ab2Tbm02yK0dhYuh5Yp0XhwYIibjqFnbDFXdIq0yxwscix3McETDbLpUSTTYA45nUrj8V2pBqzYqYsDmVAXv8ARCo0dT7KyFrHHGPQSGFBsZZXupuqQEJ9bMKEE8l2Ud9abC6dlKLm5UqbAMk5eFQSlQL4Q31e9FXEuNvdAEq1r2ueCVOhqb/hEZhwBb1OpRGQb/j+1SDAJQkRxQajrGTppmoUT60Ko5xNm65lOXFxgeqt0qO6I7/apCFLDwEUlItUKr+XfohR3uhBfiBMIDsRJhp3jlxFs0fD0N3r90IIgk8ECvR4K2huKoKmGIEtjmSrYCqVLGRpmjYd5N+OSAM6E0pQnlQAA0pkdJUFXDYJjiagiDnCr08GKlcP3bNEDmtUPzjXNJo9FjqTUhj8Fv0yxp3ToYt6hTwmEDGgA31PE6lTJQi+BYK6nYTEUWPG69ocOBVals+kPlYArDaZOZ9EYCFdRYzRGQTvqKL6sIYYTy7+iUQYvJsEVjQOqVhp3xUN8usPddAK6romDSk1kKRy/I7sgE1oSfUAUS+yr0mbx5D6oQOHk8kiplCrOQAtzePJWg0C2ihTaiCPdUC4Z6qLieKd7xfv0QKr1AKpWVdzN+wynNPuF0cPvCtUxGX3VA1OkGi2gUwpFRcQUBBx9FVr1dBme/ZErvgHrHO6DQbmTr+eSALRoxfU526os8D/AHdPNuKG+p3r7oCZNgEA1BlnCd7jn9EEtJEHLjqqAL/idHv33krlIQIQqdKLDPTv0Vjhz16QgGNgZNvsncJukD3+Et5QA/M5j1I/tJIs5j2SQBwk51kiOabfHRclIgpqQ1SLkSm1UBQoOepk9/tCqDkgFSZqUUvTD6fZRI9kAKoZRaTYyQokyFZaOWSEJBk9fomcmLz9P7UXm3d/yhQVQ5p8OLd6KNW44QMu+7pYZwVIWi7kgOE+/wCUQmM+VkqlZrBJLWjiSAPqgJ6d6qLj174qjj8YXUn+Q9jqhadwgtd8WYm8aGOcLhMPtzGis1he8vc6NxwEG8ZRbKel8lVGzluj0N9UGALzwKZlCfmPposTD+I2U3ijiPgrCN8iDTuN5p3psII9StyjXa8S1zXD/iQR9FPLR0+HRNtPqpnv7qLmzMgEd/tIi3t33wQDud39ULeznSPsnf8A1+/sqmLq3jXvv1VoCxDgft33wT0CYn275KvE2iZsrzBAHTvoqQW/a9uXfUILGzcx0U6+Vz+PT6oVFxOYj10UAYGffvNMRFxoNPdKIPspE8O/VCgw23479lIXt3H4umPW6iG/qUBNpSL7fq/T6piLSbaBQJg88xb+kAZr7apIQeBa3fqmUAas8C5+vC6oYfaPmH4A7Wd5jh9wLc1eZQAubnibn+gpOeIMH6X9FxR1Y9LCxm7Ph7KxA7/AQWPtKJvf7VSoN2SJtx75IDjy4T1RD19D3aULX2nh+v0qQM2de+STvum4d9JSM5d81SA25nr/AKKOXXjJCcIv7Jma9j1QBSEOp1zP17+ylvwOyo1HWi/99fdAAEmZiM9eyjsZAgWUaRuB9E9R0xGZ4lWgFk93VbHYZlVpZUaHtN/bUaypnQG+nYPeadzYsDBjqOEe0oQ5XG+AaZJNOo5h4EBw95B+6p4bwfiabt6lXZvNynf1BHAxYkeq7Xc5W+idhAyz5Xzj0XTm2qZFFdnH4rwxWqOL6rCasAeY2o1zSPlkscAcgMlj19g16ckMccrhpvrpovSaj4H7yVbHUnvA3HbhBE2mRqOvPkpGWvCDhfJ5tS27Wp5VHj/2d9pWjQ8e1mm+67k4f/oQfW66zaGx2VG/+VrXZEuJggX3iHXIAnLJeZVcHvPO4Duz8JMTGkxafutYtS8M5Jx9PRtkeImYkED4XgXYb6i7TqPRaIo36599QvPdlMNKo14zbH7+hiOa9IcPXvNZy4fBpF2VC34rG/fuFaNQxprHRCqUwdMstPsoOt6dkrmzokPiMRbXhwR3AAW6THrbvTkqUbvc92RjiLd/b3QBt7TPvnzTbkD9+vqmptgdzwlS3j06kd6cs0BFxE5d+mimc56z90mOj+9OiY5nL0/PeigExlp74x9ENw556H2U2G0cffvJDeZ7+/ogH8kG/wAfoTH2SQHVP+R+qSAtb05KLT3pzTuy/X1UadzNwEBZGXfcp/YXNu+7qPU/ZIvnu3VAIunOP7HD7fVID6pnNFo/alY6WP4vn6ICUp+49Uw/rn6KW73CAiR3Kg3jz4mx6aqVTUT/AFx9rj3SLbW0zSwLeEW7yQXkjOIGXeZUntmOA9EI5znlH++CAIx8i2usHRTZNu/ZDoAROp7+6O3Id/dAMCOBnu3VIiNfRJwvl9ffVOI9R330CAZrrf4xJzEAdfRKk7eu2CDrp795qRb6LN2tt2lhm/Gfi0YPmPpoOZsiTY6L1etuNJdkM7x6mTYZXXMbS8bsB3aLfMOrnWZ6au+i5zae26uKPxndYCIYLN6nievpCjh8NBsJcJtwi8tIN9bclsoJdmTn8LWI2hWxEea74ZBDB8IIMyRGfqbKVPB/CLEfM3K5I+INdxsrODwBcYvJ1AFjILCORn6ro8BsW5c8RNyBaTMyeHTmjkkRJyMXZuyt50kHcbmdIvHrBiOQXXu6W/SdrRENgDl10GicDSFi3ZslQF4+nt3KC+BpP3nsKwYHBAfnOVvZCld9hPqZixynPigmrw0vfOQZRnu094ysY7KrG59J/HtBVIXcNWkX1uEckLKZiII0H27P2WhSqTkRz0QBHOSJHr37lQHJJ7fePRQESZtfS504fZCqVZk/rI/r6KVSY0MnkI0k81WrC3E6X4KgG7EQY3QY1N5SUfPjh9EkIa7r998lMHXhn3xUXt9Nc45JDJQpNxg+8f69UpUQ23vpbuyef6/tAS3p0H5Ugc/ZMfTp36e6QGnNQBB3H26JidNO/wC0mu6HlYcimkR0QEnO555ce/6CGXXgST/qFIG0dSmJ69bdwhQVU58ex+FB3D1j7opZn399P2oET6H9GVSBMO6AMx3kk2qcoPXTPLj6pMy5KQHfK35QEmMjpHW+fXPXmmadbdE899dEKpUJFrGCfUZKA5nxT4r8kmlRjzP5OgfDOg4u+3NcK6q57t5xLnOOZMkqGJcS5xdMkmes3+qg4r2KKiuDztts2MPaANc88tQRqFtbPwBdAA1B0zE3uMjAnquaoYrdNxlmuuwHjHD0mACnUm02bnwzyWcr8LGvTo9m7ObSAt8UcMuQCvVHcfZcfiPHDiXblEAj/M/gdVnV/EmJeJ8wNv8AK0AQPVZLG32abpdHoAcOCDUPDh7rgP8Arasg+dVM53jrCs08fWExVqX+Wb6811+Mn5EdtUcTkPVAxldjGzUcGgRc98Vyr9p1nWNVwEaAAzwsFVbhi8iS5zv+RkfVFAOZfxvifeJbRE/8nWEDMQsnEY2s+5qEDg20fngtjZmxDUNhAIMaAkD5Z0JHG10HaWynsLg4brhZwIAgjPKxHMcFokl0cNtnO1t7Vzp6lCp42o35ajxf/Iwr1aheJGUZqhXpwukcl/DeMcRTzcHj/kL+4XRbP8X0q8NcfKfORyPIOn7rgaiDvo4JlU2j1+q4cc+5Qn349I4LkPCviUgilUMj+JP2PJdgQD/S87Wro3TtFR7TP+kkeo6DG6UlAaRIE8bKJbEan7+2idztTc/j9KLTpnwUKTvxH5upMcJ9kNjuHtKmHfvqgCWmE0jM99lNvD+0j1H5HCEATfBPPv8ABTASJ0P1ScdM07AQgIAZTz17kqQHtn7po4c1IfbUKAhw+n7TR2EQnvmkG89EAMPjLh/pO7mJASPRQqOJjsIUmalsvfpwQ2Vt42PUdVAvuNTqlTcM4gceOmSpDh/Gfh5zXmvTBLH3dH8XTe3ArmYn8r2B5DgRpkec8FkbQ8LU6oDSAIHwvFndDxHVaxy0qZm4X0efUKG8TGWd0enRlhcdLD8rYreEq7ct2oGmQJ3TlwOnqp0NgVwd7y2zux8zY3ifpC03j9ONGUqeE+SJMiXRc58slcpYa7iBIJ3RyJyMFXxsSqN4lzWlzQLXMj+VoCJhcFc77pki2gLcslzuhoyjhdnuu0XkEGNI/avjYbhuSBLYMkm5OkaALUoOa2wj0/KuNOpWbyM0WNGTS8Pk7xcRukg2EEcTPNWBsgODXUnQRMSJBAEAHktJzyIz4J8PSECLQud2daIp7G8xtntLLlsAyP8A1PAq3jXMLgCyYt8QnrmtIPABJWfiXBziQubbOqSK1PCMtDWjoB6oGK2VTeLsbPMK41yeboDhtqeF2k7rPgfoD8runBcZVYWuIOYMHqF6b4lBDWGb+Y2OXJcV4rwu5iX2s6HD1C9OOXjMJozKLrgr0Xw7tDzad/nZ9Rz4lecUyun8LYkiq2NbJlXAg+TtGEETJ90kKtgd5xI1/pJec2NIWP6+6hIn739vTkndx4TCYnO6EHZ3y5KYfeNeCGAiNdr/ALQDtEWy71TbxzEwpC9pTg+nJCkgex905dA9FAG3c9VIn0sgHpme5TkZwnYeKemPr9UBH6HhPfFOTqoyclV2nUeKbiwG3D7qFLTicrIL22mZ71XN7M2zWqNcCb5EGxF9ONkSm69y4zeBN1lkm4OjXHj3VmsahuBkc9eo5olM2I+kwq+GOu7ujncqzSZmu4T2VnE4qLpBgfr3CTXHhH+0oiE+5z4Ls4IOp9bqFZ3qL9UR3HmhVD1QA3Nhu8cjpr+lXdTBmB3GqsZXP6Qqh4oAdMRf8K82mSLmRoCMkPCUZk5QFaPFVgd0nObd5qPmG0HLu6T2kix1um3CI4KFJioZuo1AAJCi86X/AKTUm8TKAjSqyZ/0iEXScALQpBQGN4mozTa7/F0rl/GdLep0KupG6fuF3lei17S1wsV594sxO6PIF90ytcfLRnPo5kLV2Jid2o08wssqxhTdeiStGKdM9YpPsLhJc5gdsjy2znCS8VHps6eb8kqpv0/2kkuiDg981Evz5JJICu/aEWVOttlMktEkctkRt3Th+VeZtQOSSVcURMuU8UAI4qxTrAwOSZJZNHdki8BSc4FsX0nmkkozpFerSaTvbo4WQnUGtIgaR+UklxqmdW0OXcFKhMJJLs5CD75Jnkg5WTpKAEWmBHrxUXvSSVBF4KC9twkkqQt0xCnvSkkoUkxJ4TpIAZP7TvcISSUAntslunikkgJFq828c4fdxE6OASSWuL+Rxk6ObKNQKSS9LPOX21rJJJLOjqz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846" name="Picture 6" descr="http://t2.gstatic.com/images?q=tbn:ANd9GcSSZVgLzGkvnu1J1lv6tD3gGTuKSKIZxBGtrqxei5obhb6beV1nx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643050"/>
            <a:ext cx="6215106" cy="4655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Жи-жи-жи-в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нашем доме этажи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3250" name="Picture 2" descr="http://t2.gstatic.com/images?q=tbn:ANd9GcQ52xoKXkuS4Sb2ObJSigH-X8CCA9wUORzUAT69x3QU2tcOp6f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7429552" cy="5007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 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уж  уходит от ежа.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4818" name="Picture 2" descr="http://t0.gstatic.com/images?q=tbn:ANd9GcQTpaXE0AziFrS3xY2ggFq1PJGYDIC_HBbVJlK8incrht2tTygZ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71612"/>
            <a:ext cx="492922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все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жужжалочки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скажу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на животике лежу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746" name="Picture 2" descr="http://t0.gstatic.com/images?q=tbn:ANd9GcR19nOpulEmm0oCLEZcY6mZYK1YZuEn8ZJZnBlfBEEvuocpw1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3714776" cy="4959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я вам сказку расскажу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22" name="Picture 2" descr="http://t2.gstatic.com/images?q=tbn:ANd9GcRJTygTiay4ny9j8egsZPWA4xc3uox19-EcduJT7V5MxdJf245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6429420" cy="48158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 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подо мной два этажа.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698" name="Picture 2" descr="http://t2.gstatic.com/images?q=tbn:ANd9GcQ9bLNSo0mBW20Cqz-EUV_yx6e2SRYPQdx3eJYGO49xDoUuSxPY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428736"/>
            <a:ext cx="6572296" cy="49228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увидела моржа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8674" name="Picture 2" descr="http://t2.gstatic.com/images?q=tbn:ANd9GcRi-4tcipLt5C_vfFpIeJYsD38V9o_G4ewssCm7rEENWbYVviLVg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71612"/>
            <a:ext cx="6500858" cy="4869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я журнальчик закажу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7650" name="Picture 2" descr="http://t0.gstatic.com/images?q=tbn:ANd9GcS2OTe--jTZeUK1Wc-vY6lsxYgflG4GfzHauFHkvYGcbhMA2bKk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00174"/>
            <a:ext cx="3857652" cy="4939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 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Надо мной два этажа.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6626" name="Picture 2" descr="http://t2.gstatic.com/images?q=tbn:ANd9GcTEF6RTKAu0uffTPBM3PYR4CqbPu0lHpOOj_ez7rRIhwrYF6K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00174"/>
            <a:ext cx="3357586" cy="5018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Жук жужжал: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жилетку закажу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5602" name="Picture 2" descr="http://t0.gstatic.com/images?q=tbn:ANd9GcRwxqiToKHdyedqzF79hAWbngHw0X1EQUoSaFCMfhfaJ4GL29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492922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Же-же-же, же-же-же,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На  каком я этаже?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4578" name="Picture 2" descr="http://t2.gstatic.com/images?q=tbn:ANd9GcRVaUef4pcvFucq07OPN080OMiXxHj2ONIThNJtY8iuOE1D-AZ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14488"/>
            <a:ext cx="4857784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купили мы ножи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2226" name="Picture 2" descr="http://t0.gstatic.com/images?q=tbn:ANd9GcT8T36SMxxYqP-WYecvn3z7GpCRL6Gr5MIKK1WWouhYqFkxKs2B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14422"/>
            <a:ext cx="5286412" cy="5286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тележку нагружу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3554" name="Picture 2" descr="http://t3.gstatic.com/images?q=tbn:ANd9GcSZuOl5uBoOHrlr1J0soZlP6l_g5cwXaEWBlujpKujkuZY1w59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14488"/>
            <a:ext cx="6215106" cy="4655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как-то еж пришел к ужу.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2530" name="Picture 2" descr="http://t1.gstatic.com/images?q=tbn:ANd9GcTtsJSHAMCpD5UX1Ytq-qshqMNfe4zx9pF6AHySSH2AE93Sst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6869566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мне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ужаток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покажи.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1506" name="Picture 2" descr="http://t3.gstatic.com/images?q=tbn:ANd9GcTdfP2uSi1IE94V9ml99R0Dni5tKIVhudgi_d8W1HKF49EU-J_Bn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6199268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я с ежами не дружу.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482" name="Picture 2" descr="http://t0.gstatic.com/images?q=tbn:ANd9GcSkJAyTMWegBE-bm3wAU_PCxmsaGrrlZQjEz0dBidbcTXY3_Mo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1612"/>
            <a:ext cx="6357982" cy="5091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ёж уходит от ужа.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9458" name="Picture 2" descr="http://t0.gstatic.com/images?q=tbn:ANd9GcRgIOtOHlWWQa3b03zls92yt4X1IjiW5ZXfTiIlccHoQKWFuT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71612"/>
            <a:ext cx="7107250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 зоопарк пришли к моржу.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434" name="AutoShape 2" descr="data:image/jpeg;base64,/9j/4AAQSkZJRgABAQAAAQABAAD/2wCEAAkGBhQSERUUExMVFRQWFhcXFxYXFxUXFxcUFxcXFxcXFBcXHSYeGBkjHBgVHy8gIycpLCwsFR4xNTAqNSYrLCkBCQoKDgwOGg8PGikdHyQsLCksLCwpKSwsKSwsKSwpKSkpKSwpLCksLCwpKSksKSksLCwsKSwsLCkpKSwpLCwpKf/AABEIALkBEQMBIgACEQEDEQH/xAAbAAACAwEBAQAAAAAAAAAAAAAEBQIDBgEAB//EAEEQAAECBAQCCAQDBgUEAwAAAAECEQADBCESMUFRBWEGEyIycYGRobHB0fAUQlIHI3KCovEVYpLC4SQzc7I1Q7P/xAAaAQACAwEBAAAAAAAAAAAAAAABAgADBAUG/8QAJREAAgICAgIDAAIDAAAAAAAAAAECEQMhEjEEQRMiUWFxI6Gx/9oADAMBAAIRAxEAPwD6bKnA5pi0rTtFAmpOsWjBvDCmP6d17DADp/ePnVdW4zbL6CNZ0/npMwhyCCR5ZRikEORltzBzc+UUdsvXR6nrsL+3jGg4FxQ4gHzMZNZDtldz4Q66Pp7YOlvZ/vyiSpIeFtm7EyIpm4DAcusAiZqUqEV2jQ4s0/A6wFWHcWh91PKMHw+t6tQIzTlG/TVxdB2jHkVMkmWNo4uSI8qekxEKB1hyskmnESMoCO42iJVvEIDKm3itdTBRlgxwSUiIQFQVHSLkyTrFrxwGBZDwQBpHiqOvHQYBCLx0mJKaIRA2eaOR54i8QhN48YhijmMRAHTLEVkNEusiJiBOoXBaDAcdSqGQA5KoligNK4n1sEDCXjsC9ZFiZkDZC549FeOPQdgEikEZiPnX7T+n66ZqamWUzVB1zBmgHJKDoo5vmNI23EeMEpLKyISGyCiz+gL+Yj4DxWo6/iClKu8197A2HtGjLj+OFv2VwlzlSNxxST1k2WjET2AkkvoA5PuYGq5SCgiWhv0qJuptVDIPy94ZykuMWpHszQBKozjSomw0tYAWz3+ccpybejtY8SjF2Zuaghd4ccHnAMAN4r6SUoxJw2Ore0G8IosKXOZ+kNOVxKIRqdB6ZpiyXPvEOrGpaKF1ctJbGl4qSZoc0OaM41pT+pQHqWj6MY+e9GqZU6a6bJQRiW1gc2TupvIe0b4zI2Yo0jBnkm6JERwKiGPnESuLTOECdFwXitC+8GUDmAwh0uXlEJstjF0lcSnIcQAghEcMdBj0KE4Im0dcQLPqgCwF4gC9R3gdVWl2Bc8oBqFKNycvQD78IoUhtWMQNDCbxIC2Zdor/wAVTCxSB4wLNlNl6RA0OzV4rYwHiFLLwFiol94TCdtnsXeJSqt8yxg2BmjE0R4qgemlggGL2goB546DEY5ihgFmKPYorxR4KiBLMUSQuKcUdC4hAvHHIHxRyICzB8Um9UhKRon+ou59flHx2oDTyrnpyj6Dx7jDqAfdvV2PNjGE4ujDNOxuPA5+7x1/Px/4kzL47qZreHcSdA8IaK7qWN7PlGK4dUsIcyeJvYmPMuNM9Asn1GdTKC3xBxF9MQlLCF6Kt4u/EB+cQT3ZyspVL1PqPpFdDwoIU5cnfO0Vr4w7hNyLPsYN4JUqmApCFKUkEqa7jUgZnMZCGSb0K+PZ9A6J04TKUpmClDD4AXPqT6Q4J5Qu6My1ppxjGG5IBscJycaawyK42wX1Rz8j+zI22iCkx1ato4iYdYYSzqQYNpFwAqYHzgmlUAYVhQ2lKi8pganEFAwowFPlsX0MVtBdQhxAfXBIdRYCFZCqfNa3rFUqU+WW5gT8egkkupy+w8vhFn+JpyeIQIXwpCh27sXD77x6ZRJZoqFak6wNPqwkXPvCtjI7UcPSR3j9+ELamhYWBiU2uByPvEkVCt7REQUzkqT4fecUGp9YaT61JLEeY+uUJqqWHsc9YYlWaDgXEb4SbKy5K/5+kP8ADGFkyylj5g/SNtSTguWlY/MAfPX3eImBosaOFMSESK4NgKsMcwxMmPOIlkKimPNFhaONBshW8diWGOwbBR8B4wSrkc/MXcQor1dYgK/MnMD3blrGlqlJKmIcEtGe4kgIW6LC9twPm7x6jyIJxd9MwwYJSTOy+1jy29flF5nHMQAZnVqxpuDmNGOYbb4QcmUFDFLuNU/mT9Y8tmwuEqO1hfyR12FUvEXs7HnB9PNJNznGdnntBI7xPoNYI4ZVr61Muxd7nRoqjjc3SDJOMeT6NGaNiCkF+WvjuPHeHvRjiSZNckrcpSCgtvMlpIsOfwjMyuKl0JP5iz7XYxZwytwrmKWsJBmDES7kOqyW1aOr4XiyTbmq1Ri8jMnFKLPuylDSOsdoz/Bulsuo7qVJRkFFmJyYb+UPTMMZ8mKWN1JUVxkpdFUwkHJorEWkvHUzGhAlZpwcoHXUlExCf1GL1qvaFPEJautQoAljCSegpGvkLYRKsrghN84pkrGF4yvS2onlCuqlqWcgA3zhRxz/AI3LOawPOMf076TGWJQSewtziB7xDAjyBB84z1D0cq5qsU5CkJ/TqfGGPSnh04SpEqUopC1lBBS6WwuSo6AAE823aElNXQ0V7IcK4xNqGlU6MSvzE2SgPmtWg9zoDGrpODiUn97NKlasAEvyd4QjpBIpJSZMjCW1BBUtRtiURYqPJwLAZRCt4hOlSxNmBSlEOyQVdWndmL81ZbDUohmPavq0ZqUeTjlsBe+UC1CMZZC8Cj+Wa4Ch/EHb0jHniUxUzGSpThOAD8ylnshNs/q8MZ0ucAHWMZ7wxOlPivL0fk8O4iWHJ6JVImFQqpRSb4e0SPOz+giNfwyrlhxhWORb0e3vFNJM6tIx1V3L4QAPIqL+wgyRMID/AIkzBmxSlXiOyoGFpjWY/jPS2Z3FJUhScxe/l63iHBuka19kuRnkwSfPRrRqONcGRUIwkgqvhOSn0Z7+r83jF0fD1yZpSsANqzE/SFulsdbNLU9JDLSAz/ekb3ofWiZJI/SfY3+sfN58hKwCMw5PpGn6FVuCY2QV2W2OY9w0KpBnHRvgmJFMUhZj34gxdZSXYIrWmOGojn4nlEIdSmPTJW0e6+PCcIlIhHAY9EuuEegUE+HnhWIE4r5jb1hHxShIBxaWfwjTdcwyhZXqCioHUm/3pHtJxTVHLi9mQV76xCnnYFOPMOQfKDeIUZSr7uIAVKfxji5sbTNUZVtGqoaorS4ILixIy8efIiFcimWioUpQYYVENkxYBts8jFHCyuWcSbjUcxkRBkuoxFT95SQeQDghPsfeLMeOH1lVP/Rbk8nLOPGTtF01LEH9MxQ9SCIKoVp6xaSkLPWEscuzi01zEVkOeSglXoMJ+BhZXT/+omYeyH+Nz7kxrcuFGWrNtwzjATNBWp1IIIRkkMXAJ+Qje9Hek6aiaJRIJILNyDmPh1NMDurTxY8iRlH0DovPqCy5eCUE5YgXY7hOQZ7e21PkyxOFzpP0GEJcvqfVzQh849+EEKpfSuWQHIyuRkVf5YYorUq1tvHB5I28GiSpHIR7qotDbx60QUjeO4Y6BFoAECwkOo3hLx0oBSCAQAc2Actm/Ie8Op01g/KPnPScqIIKyFOyiCbqUcKZab7lioghwQxItVKS6GSLq3iiWZWGYQ+nZDGwA5bxleMcTmTDhBUQblRskBgLDMnRvdoW1E8uwJBS5JZIYJswAzL4ht+7VmAIVUwmkviu4OQIdnu9s/8A1O0G0Ed06145aytKRKJISxYggpGHJmGH0zvBM/ioxdpiXYjPba/lnCRUtTpJUpTFGpcqN8V8siw8OcQRK7qQWUpK98IVhSkepCS/OJZKY5PHAD2cPIsxb4tvB0msUQDiIBcPcgEFlAgDJ2uCwfRozyJQJmAMMExTZN1alEpPMC7jVKzDXhc3NBDKLkO5unPEPzKAULnvoJBu5hXMKQ9ouJKBZSAU2xGWpSVgEjMKOx3YuL3Ed41SBaRMQkEg3GIlTaHR/R/eFtHNxdhRKWAUlQIKkAvdJOqSS4NlpKiQDid3SrM5BSt8QAcpsCC4xy37pLF0Fw6VAiwiuUrGSozf4vC7Zs3g9oO4VUlISXu59mIiri1AQtlEH9KwGBsSHF2LDK+XZJAwipTpCBrcn2ya394Rst7PstFPE2WhYPeSD56+7xaURi+iPFyJeEnIlvD+8a2VWBQjZF2rMrVMtKBETKieOIKVDAKymPBMSjhEQhzCI7HI9Esh8TJgGtl3J0f08YNdLZh9iR9YqVLUSWOgOhG1wCY9k9nNE84N2VZaGF9ZSYWOkPZkgHsm3q3iNRAHVEPLXZ8jpyPhGbLjssTBuHLu0QJeY4OYfmS+nqfSPSkFOIHMOPPKLaOTfE+mXr9faMzUmkl+jhExRGAHY/8Asfr7wo4kpp6/EfAQ4rjaXv2vS3/MfTeEfswoamlkTZiJgmLlIUpSZhDkgXYggeTRT5c+KX9hgrPi0iaXHj84+ldG+kipITjS6SkKOV3zJ+9IY8Y/Yegh6aoUku4TNDj/AFoD/wBJiFP+zOrEgiZMkmYgHq+rKwoh+6VKASLO1uR5cjNLns1Ynx0y/pLT9fTLn0zBSTiUgn9OeA76t6HSL+j/ABhZoBMUo4i+HwBwht8jGOqpVVKeUtCpWKxcEAjU7ekFz+J4JcuSH/dgD+JsrD1jI2b1tH1Xg3E0zRhftpSkqGWYv7vDFUYr9nK1kTpi09leFln8xBPZS+YG+59NnJ3iyLtGOaSk6CUWiqfURTNqgIBn1NwBzL+EBsVFldVsOfzjAV8wme6mwyytWmYARL/pK1csY1eNTWzbZ6H3F/vnGb4ih1Fv8wfezfSMMslM0RhZlEUxJOIsBhcjQJlYlH1WqB5isLoFri1nZilQfxKr8iIbqSAiY+cwsABYAIdXqw8i0JJ83AcZLlKWD6A94+JA9+cWwlY3x2dClAIVhKgV47A3/T5M+usX1dOUiwxFJNw/5lpGEHfD8RGZpeL1C3BmLuQR2jZnsBsX9ob0XEVhJClKJSesG6sNyk+WKLZIEYqg2ekvjH62J3BCmP8AUgj+AQTT9ohSbKSpFxuBiQR5KUnbtco5TTBMQsDJQIScnAR2Veo949Ry8Pi49gpQHk/tGdyrsdQGNOoFaSkDUDYBeNKkHkFBJ8FQ2oZzJLd6WXG5SSH82+W5hNRFkMTcKudQM/eGj4VHO4ULNpf4tCcwOJfXqE0Y0BlJBJF77s2gUPnoDCHiM5ikjIgtuG7yC1tj/Nzg3hNd2QT3Ti/1JAJbyQbQNWy0pWtL9knsn9JCiAT4F0nkX2h0DoZcFrgCBcAlvXDr4xrqGqtnHzuQspZ7MT8vpGs4XUkiNGKVaKci9muk1trmC0LfKM5KqIPp6sxqKRmREgYqTNfxjrwKIWYo7FWOPQQnxBVOhN8WHyERXUS9SFeID+sWUUhDTZ05JXLQyQkFScc1b4Q4yACVE+UB8So0LphPlo6tQm9WtAUVJukqSoYnIsGzzBj1UstOkjnqNhCZ8vRRH9Q9FPFNXOGECZhUklgRZQJ1EIFU8zMGJS6sHsTgRdwRocnH0hHmfTVB4BsxIUCcylgW1T+VXo3tAkifeCZYwTEdoFK04XycAkXfIgEekQkyiicxYEKa4s+QcRTkycVy/B4q9D9PRczqQzkEY5QK1IdyqXYqIGhTm2z65/ZujkvDSU6dpEr/APNMIOjFPLlyxMTLlgl0LLEFyzkBmYuAza+jGRx0fi0yJeDqky8LXxBYUUgDkAkD+aOHPM8i3+mlRUR+WAdw0JuDdJpVUqcEAhEpaUCYogJmKVi7nJwG3xCEPF+IqrZ3UIUpEpiCACOsBHeJI7uRA5gkXEYboZTzJi0y1OZUpZWpIBKusJMt5gaxZHZ2Ci1zFFjH0vplRSZyZcpZX1hU6Orw4kvZSlA2w/Foz8j9kyQvt1JKP8qAFEcyVED0MOAhMupV1pWqb1hYg2WkklAWMuyltLYbauzVxwKVglgqSLLmOwBAyAa+z5QJJPbGjOS0iyjo0y0JlSwyEDCNT4k6nMwYpVoV1XGJdOjFMU1nCQMSiNwkXghNWFoSsE4VJBDhixAIfneEX6FkZk33hVWVgC2fJJJy1aCp9Rd9IzlTWtMUbZFn3F35tnCsKQdVL3BdyBmSxDPyDn2hVNL4n0I8xmfvlEvxroxKdhtmSMh7e8DT1PcaKOelr+xeOdl0zVjAq2S7qFmJceBBf2EZji9IVEgHXJjsrtPltaNVMPZNzm/g+/IGBpEnrMYa4v8AQj70MPiey6k9MyvR/hRVNKSPDw1b71hjxWi6oggXLEDVjvyb5RpqHhAAdmfaxyOoiVZw1IDgeeZsN/b1jbVoNJaMxRpIYNkoF8rPZPopXoBpDOmkM+3yw4R8Yiiku+mngNYkaizA39nA+A+YjHkG4pImF94A6D3+/eLqmrZjuSRsziYfYD/VCudObs6ntE/0pA5kAnwEWcQqgXRqMraOx+A9OUJFFcj1LUBCUYXDKURd7sznzMF8WkB3HdLZaW18gffYwtQqwHh9fn7QctZKGc2DHwxAg+pV6xcipojjf09xZ/hDjh1SzQjC2vzaGFPN7X3lF8P0pkaSVUAwdKnkGEMmZcXg6VPe0XplVD+mqYaSJuIc4y9POvzhjLrCCGzEWWKO8MegT/Fh+lUcgWQ+T8G4mmWmYhYssEpVrLnBK0oWPDEfCx0hfxXhwlrEsBlJDLAWFjG5e4AA0tdmziuci9tzE0IJLkkmPXKH2s51lUul5RYeFCYGI8C0GoEem8QCNYdpVQtv0J6nhq5KQkuUFegfMG9siIHpldYcB7MyWQATcqY3BLW1YneHVPx6YiaAmYpK3CpRSWSsPZCy9mNr2LwVMmSa9ImS0iVXhXaABSmY1gmZbCJhILEZ5HO3mPJycsr46XRvgmo7Nh0d4go0asZwqSlSASkIAVk4SDoz22i6j4fOpquYtaEKlrUnq5jOFJYFJSQe87uk5YQdjCvhcqVNpkfiKqXKQwyJxKvhbLsbZP4Ro+C8QRJQ1PPk1MkZ0+MYk/8AgKrn+E+UZUq0Nd7Ba2owrJlrzmhCRn+8VhOHwdWK+8KuDcAmSK+ehILpnYseJSVGWtCSnDYhTXDHXURpuK8RkdT1spGU2V1owYZiBjBPWAhx3QHMIOlfSBEqtTNClFQSUqwkt1RUEqBADE2JBcMUjN2gqKRLL+I1GKtlBIUcKB1i0tjxBYw2PeDK9U7Q34pL/DcOnzEKClS0hYOBgGIBscyxJ+L3i+t4VI/EiYwKeqSkIthUMYmCYlVjicC73AEX8WxTpWBAUZSkqCyoEi2HC5NyLK3gNEtmG4FwadUtN7TpKRMxBwtZDOCe0Ws7MGfdgfxDj8ynqpdLhQrspWohxgQbMA5dWsaocTpaKnX1asSZKHKUEEklwlGJ+8SyQP8AMmMbwzgHbXW105KZ09JWUAv1aQCUyxmRhARctlmYVrQyYbX8SBJa5yGTPGYm1DKKs/A/fhD2k4KuoLp7qg6cIJ7L/mVknfN7ZRl60BKlJBFiRuCxbOKmWoJl1YKFgjshj4dpN21vhfzi5U1eFPaynKCmAukhaUvzsP8AR6qKVRJUGzSoN4DE39MFdY4VmwCJqWzdMxay3k484zZYplkWXdbsxBcH6D71EKK+tKFApJSQXBGT6gtpuOQg2etlFNiylvdgVFGKzC4sQRnrcZ0LQlWjlrvYhrXOrZeUZ4pwdmi+SO0vTaehgtKJo5ApVbLQRyo6eqVnIGTMAq5+3hauUnZwcrH/AG2PpBMjh+6T4B38wWw+ca/m0VqG+zs7i0yap2CEgAYRvmb7C0RTNAcm+QGlm05f86NF06hCWxWf8o+BNmiieggBxfL+Hl4v8oof2ey2ypCiqZfUj1JYegv4vFilEzCTkVFvAl2iVNKYE7ZeJDfUx5Shf7u0MgMtC+yH5nXWCHdKgDsPHX5QLKSWD22+9oIIYMLubjl84KFZ2XLKh8flBMlZcjmPOIoDC3nzi1CA+YbwNh4RfFlDDZSyDvrbaCUzcy0BInaMDkxvFqUk6M2fPnyixMA0pZ5zI5eUHSqiEhmtvBlNVWG3vDpiNDbr47AP4rx+/KPQbFowa5bLI5wSiXaBa5WSx+YD1Fj8DHKeacJJj2UZHLolXVOERnZs1ay4yi6tnmYvC9tfpDOhly0KSgntHQByAzuraKX/AJH/AAMvqilfD1zKY9llSyFA2fAbEeRwnzhnxqQihqyEDEAE6nFMCU4VlWgUbq09hHJ1YnCsoUSwKb5Hkw0g/wDaVTqeRPSQpBloIUnCxUwJdrt7R57zklmfE2YncbNfUcRk1lGSySEJSQomy5oQVJBBzYAKI1cC8VUVRLqpcrr+GGcsIQFTZasKyoAAlQSUqDu7XsXiH7L1y5tMmUA8tJWuYVMxUpXZQfJvJB3hL0x41OoKpXVzEoVMHWEoV2gpBFlWbtJOXLWz5Lrsc2FX0MWkBcmYtAYgSqnAsgapRMCgsA/pU43hd0oUnC4SHViT1hAwoLFzjye3rAtKpNRUpFaJq1zZfWISSpKUnvdWEAi+FvTeN9xeilSZUiUEJCRMlhCWDAJUC/kxMP8A0B/yZroB0hROp5dPOxCZJThwlwZiAOz2c1AANkBa/PYVdL1yWOFMv9J1ZmcC3kYWcb6QS6efLSlHWFSkoUlLdntDtAk3IBNvCHMviMmZbEC9sCtdwyteURWEzdfwdly8KpfVIWZpSVjtTALKIVm2n6X8GE45IkTimncsT1sxXecJU6QGzGMpvyvDji9FSIWDMQtBIICgiYqUBn+V0pPi3m0LuGUkqTKUqRMTNWoE9ZZacKGa5eyXsk6n1DIiVLKnJSqVKQhEsgAAWUAoFySTnlfRw0YLiXAB104SikolkoJGeIAFRLBmBUB/KY1UvpVMXLmYAOt7KTMV3EzFJbEAO8xdxa4aM5xCtEqhXKAKVYwlamGKbMUcSiTmzOT/ABDeK3QyszVL2lJOIg210yPsYslTSwckKAIvk6V4gPNjA8tAN312EX1AxBwXzccySXHOM8lZejnFZJCZqk91cuWRno1vFguFUmpIYgucincHbZWnNtwHdCZiAQRZJw82VKSFZ6hlekJJlKUO4LH2vlFcfxjv9CTMBYpJNrh2NrEkBgTuzGO/i1mwUw2AA9xeBESyuwsr9Wx0KtxoeXgI5IrequUssOC/dQoFiw1Ot7B9TE4D8xj+IKGKknFk36Utbz5aO8VLmODqk+xNvR2i2nqMYBBdy+b3zPjrBX4e7gfxI/UNxzgDoXGYQQC+Hfbb75RNKQD4+0XrkMP8um7H8qvvSPCW7N6Hf7IiUSziw5Z9P7eEESUGwN2+PyMQlyiCCprZOPIPDISHBPPxvB6FIqTr7bf8RYAgDtEh7AhrHmNRnHrR5EnFmbNs+WghkxGiyWOWeW2eYiSpjDMiJpWLsXtzHyy5RZLQ+rML/S8WJiNA4Hm8Xy5h1+MQKX+7R1eWfk0OmKEdZzPqY9AfWncR6GsAlKccv+EuByOY8j8Ypqxgk+ML6fjGBYOaXuOX9oO41UJCU6pZxzBj1/NbOTTEVEMAM1edykc9z4QVTyl4bAmZNDk/pQbhI20J8toAmzhMmIlp7rh/DM+0PqevIUpeSU/1KPdHhYnyirG4t0ul/wBGkV1dL1MrBmcyeZZx8YBTxhYkmSe1Ldwk/lOuHZ9oO4srElKruQCfAwhnxxfMx8Mr/Hs0Y5XE+qfshpiimmEqQBPUolLgqAllKUgtkSTMLbYTCjjfCfxHFZcrHiEv96bWaWAcAA37IJ5nlGI4Zx2dTKxSZhTuLFJ/iBscofdFukCPxqp85aUEyikZsVKKQRy7IMYn7LQ7ifSlSl9ZMb8TLYpKDhlljZRToobPfzIP0el6XS6xUpSSDM6oEIfJSgMRbfT1j5t+0KQE4ZktaSk5FJF31sL+usPf2VBCJJWGxrxC9nINwndg1+fKEi6WxnthdVxsS6+UmckkJUkkpUQA5LEB7sSk32tGwRxYzZWJUvE+SMIUpXNiLDmY+ZdMJ0tE8KUColZUpL5Bx3WD3s2zeEaOZx5X4YBCShOG6RmLZlnc+LmAp0gtD3gfGZqlzkT5ssMUNJSyilKirsqKbKUWFhk5fSMz0t6QJQSiSP3qVMFMkEqIF0AHPwB5xHocsKE2oVjw5JxZq3VlfM/6h5JjLVNqVqxdhIBKlC2Mu4B71g1tyYjlZKHPC+kgp5GAgrWotLRhdRJc4lep5s27RKu6MzKhIXNUJUpCColQL41ElTXzsNDC/o9WIkdZPUEnCopC1pcqNj2Q9kh/U+AKnpD00nVSsJLSgbIDANuR8omvYdsDIKD2DjQCe1rh3KfoYMo56ZigEliWf5v5QokVLGzi8NZNTLVdVlkYQoZgEdok8xbzMVyLUXzQ5UsWVpezu6XfZvjA9TLGMpUHSSSHtqbeTxeJSh2h2hyOnMfSLUKCgx9975bRW0MLV0+FVvAj0+sQnU4BfRWfyP3tDL8OHL5fbXjs2WlmVcNbziBQm/wn8yCUl8hr4bGCgZqA5OJGpYuOZG3hBktGHs3b8p+TwZhIuC4b08YnY60LJcsquFDCdQbXOsWBGirHcWO9wc4KmcLT30dgnbukn9acvOIolkHDMSBtt/KqAHsqTK10fL5QbK9svveJCkD5eWccmo1SWeIE4Mi+Y2z/ALRfTD9SQ3PXz0zioIANzfeCZd7X8oghPqQTYAjcAsL63jqkgWABL6294mlIAu/lY/8AMRUG8PGCmBkZibWtq2bDaBpija98vL7+EXTZmr8/veKFEkEkPzsG8t7Q1i0R6r7+zHYrwjn6x6Jb/SaMGTF82oKpAGqCU/ym6f8AcPKFWNSfoYslVjcnDHYiPSfJ+nLot4Qn96Ny/qxhxxA4JaE6l1Hzy9h7wqpQygpN2IPO0GcYnkzH0+UWRmoY2K1bDFAqkoOodPu/zEQ4lwbDKC3YnMfMfSL6Ga0nzf2gCvrlrDE2hsvx5MdSBG09CZQaOgtDKk4Z1juWYEv4CF02UR9Y42TDKG30alNMgZpZnLbPb0jSdF+nS6NODqxMSzA4ilSQ5UQDcXJfLQbRmIhFAxrukXTCXUhJTLUlTuXb2Ih9wbi1JNH/AFFQlKR/9ICgVt+tTM3+V/HaPmYjpMBUgn1Kt6dyEpUygp+5LliyRo5Fn84zE3pUkIMuUghye07O/eKs3c6coy6RDTgfClzlnAnFhDkOE+6iBCcV7G5P0Mk0EyZLCsTaAEEjyvbygVdJOSLodv0m/mDGgmY0MJiAgDnYDytHk1yNGaK3K2WJGalVu4w+IIg+nq0t9NvGHKkS194A8oGndHZarpJB9YnYy0RlVwBDH0+kMPxaVBlj0sX5mEU7g8xLEF9jm/pf2itHEymyxlYn6GFoazRpWUj9Sff0jqJyDkc9Le0I5fFNi4i9dQlXLK45s9oWg2NkFOuX3eOhBB7KgQN4Vypqs0kKG2R8hrBEquB9niDDCUpaW7L3uHezXAgr8YlmUlXMFJwn1sIEkVeWVoLFaSGOeQPL7+EGw0eRMCnCHB02z5xZOplfmA8rOfGKOuxXsC3PLmIrVUEJbNvaFsNEm/sduUFSSNmPt5QFLnPZvvQxaNrwtkovUdcx4n/iKutbw848uoAGmXm8L51S9r35RLAXmYVFhFoQ/hoYropN3Y3tf1PygqZIPz8vKH9Cr8I/h+fuY5HcHj6x6BYaPly6pJ39IrOFWRvFa4rV847jyv2cugiWCk2gtc9SrqLwPpFqYvS0KOOA0E6ompkSUlalaaAaqUfypGpj6bVfsYQby6hQIzxoBBPLCQ3vFH7DO7VeMv8A3R9Wp8zGTLmkpUtFsYqj5ZT/ALI5mSqlCUnPAglRH8xAHvDuR0OpKRA6qWFL1mzGWvIs1mT/ACgRspucJuJa+KPjGbPmnKO2WQgk9GB6YdF6Va0zlSwhEwdpcvslKtCrDa/MG8YvjvQuSgPInKWf0qALjxADR9K4t/8AHr/8Z+EYqn/7KPE/7YwrI0ako1tCbhXQ2WqVinTVJWoOkJa2Yvv7QBwjoqZiyJi+rSCwOpPnZo003MecDKzPn8TD82XPFBNKhRN6NpRMKesxpSc0hn8zDRU+SEply0KQpIJOd9v4jAac/OOL/wC/L/iETk2Z7pOkRncZWkYXJGygW9DAv+Ip1ZJ9vKNF0k/7R+9RGEPeMMkV2O5XGAkjtD1g+Rx9PKM4ruQKvSJxHUjfS+KpNn+mkcmdXMzHmPqIyVFDej+f0ittj9l1TwAZovyDA/Q+cLVU8xJZJxNmk9lfoc4eI7vmIE41nL+9YYAtRxMpsXSrmIJRXBXJWisvXcRDjfcHhCimyERoKkaOVxBjcs8Foqn/ADPCJXdHgIJpsk/esVtFiY8RWb5/L7+UT/GXZ84WjveXzESR3k+fwhGONRUi175xIVvpb7+9oV7eH1jpy9IQIdOqAzk3+MSpqvGQiWl310tnfQQh4lpGs6Pd0/w/WLIorYZTUdg5y0A+BcwZPlAAn8zeX3lC+l74/iPwMMuKdw+EXJ/Ur9if8UeUeiEeiiy6j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6" name="Picture 4" descr="http://t3.gstatic.com/images?q=tbn:ANd9GcSq-3naq9xf0abVr_HIRLuON9UAcrgYOJmHY2vJd6jyywBzuCeI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6977773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испугались мы моржа.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410" name="AutoShape 2" descr="data:image/jpeg;base64,/9j/4AAQSkZJRgABAQAAAQABAAD/2wCEAAkGBhQSEBUUEBQUFBQUFBQUFBQVFBUUFBQVFBQVFBQVFRQXHSYeFxkjGRQVHy8gIycpLCwsFR4xNTAqNSYrLCkBCQoKDgwOFA8PFCkcFBgpKSkpKSkpKSkpKSkpKSkpKSkpKSkpKSkpKSkpKSkpKSkpKSkpKSksKSkpKSkpKSksKf/AABEIALoBDwMBIgACEQEDEQH/xAAbAAACAwEBAQAAAAAAAAAAAAABAgMEBQYAB//EADoQAAEDAgMGAwcDAwMFAAAAAAEAAhEDIQQxQQUSUWFxgSKRsQYTMqHB0fAjQuEUM1JygvEWYpKywv/EABgBAAMBAQAAAAAAAAAAAAAAAAABAgME/8QAHxEBAQACAgMBAQEAAAAAAAAAAAECESExAxJBUXFC/9oADAMBAAIRAxEAPwCdAooFAeQXl5ABKUxSlAIUrk6RyAqY74HdFzL8102N+B3Rcy9XimvBO1RhSMWhJ6anaoGKZiAmapAo2qam2Ub0c5M1OE9OgM3Pa0akmwVp+BYMqtN3+kz6wp95+q9MvxVCkC8+gRqCOSDU5ZU2WdpGpglamCZGCKARCQFFBeQYoFeXkgUpSmKBSMpSFOUhSBStzZQ/SHUrDK39m/2m91OSoqIFFApEC8vLyABSlMlKAUpXJkrkBVxg8B6LmXrp8V8J6FcxUV4ppFIxRhTUaZOXfgFe9CTaRikNUAX+VytTY2y2Pu6T8gtWtsOk6wERwUXP8azxX65E47keWiFPEGLCRwMyeC69vs9hwMpPMyo6uBpCzAJ8lz5b+tscddOVdeJDuEftz4eSu4PCEiTYfnmr2K2dUHw5H591n7tRmbTHGPqs+V6adNwAUdUjNhy04qtTeHD0/PooqgLPE27TmLGD9Ee1LW1/D4sOsbFWgsN1e+8MtVoYPGB2q6PH5t8Vhn49cxeRCARC3YCvIIhBvIEpkCkAKQpkpSMpSlMUCkCFbmynTT6ErEK2tkf2+5U5KiBAolBIgQRQQHkpTJSgFKUpilKAr4jI9CuXq5rqK+R6FcvVzVYlT4ehILiRDYtqZOi0cLR95kIb8jzWbgsCalUeKGAeLznzXT1PDSigz3j7BrBr/MJZc1rh0lo1AIF4ysCrNXFgREjmZErnqmNfaQd6x3ACXzo0NGZz8lsbKqmpS3qgLDJG4Y0MJaXLVmjV3rKf+j4i+nFK3DBhlv52VlmKUZRpFKqJFtNNVVdULmHxtpjmJnsm2iSCSw6E/wALmttP99T3Wv3Kg8QEWcNRPFROaq8RO8bpkOa4ExvDKemin3TG83IiSPzNY2Ep+7wpY/8AuEuOc8gruyNpjdDXcPXP85KcpyU5NVAOXcehCqYaruuU1Wo3eJYZbMdCVTrm9v8AlRoV0WExwNieh+ivBcpRrLd2Zjd8QfiHzC6fF5P81z+TD7F8BeXgV5dDEUsrxCCRvFKUUEgVApilKQIVtbIP6fdYpWxsY+A9VOXSojQKKBSIF5eQQHkpRQKAVK5FAoCCvkei5h1Ml0ASeS6lzJsFnmsyiDAE/wCVxfkTnpknLoa2OF2M7dALtycxmTfOOOa36WC9zSH9ND3k3c43GUk+eQXF4nbZJtb59+n2V7ZvtIWHxSY0gnvHfyWdrox06HD4MtrbwIMF4cYg6AHqfF5p8VsmZ90/dzgEbwJF5sev4Fyn/URc8mbTl+dlrYfbLpbJtN+kAfnWxRD2tUcZUgggbzc4Mlw4t4qeliZbI7Jm7QY6JAJ6XNh9hytCi90wmWEAzcHiCZ15JqRY94gRmdFyeMaC4tMyLtI4FddtCgXN3mgBwvY+a5raVG8/l9Fnl2bNGuvM5qAz+1TViqxN7KdhbpPDQWjWD31UgEqBp1U7DZFu0lFirWArFrwRnf8AkeShrN+aibIKjqjTsqTwQCMinWRsPGTLDmLj6rXXdhl7TblymqC8igqIqBTFKUgBSlMUpSBCtbY3wu6rJK1ti/C7qpy6VCoIoJECBRKCACBTEJSgFKUpio6mVkBHVqw0xnC5OvUJPO/CT1jLPIZTxldK8TK5fFjdeYEAfIAT6X8v8ip2qI20y455Z9J7wAc+ExmtrAbjLNzj4RLtQbiYIvxlYTapBBy4a7pEZ9JjrKv4ZhIl7wxpyG7vGxsXXAlJrjV7GYFjnFzSJEg2zgyN4G5Jm3RVd7Ldg3ynQ8NR8ovmvVN5hB3g4RAcAbgmYN5ECTyiQgHBwBJkuuBlmXNbMcZFuBlB0aVcgwMu1ibDLPjGRhXsPtA7pNxugZCRk4xAzbAEcCVnvYSAcpETkAN0EnnmPmgKoIgA7sERqZbugc7DPiEDenUYTH6HxDei0AA6dFR2lhwbgi9xJz4gKiam6ZGrHjiHOpmQYPHdkFalJ/vGXEA/FyeLGeBsDOs+c0/ZymLZf8ChqNnqtHaWH3ZnLQi4kR91lf1KyWnbUjyjun37WVdlUFWQ0xKYK99uikpPlvMKCM/zimomBPA+o/hSSXD4otqNc3MHz5LrcNiW1Gy09RqORXFvzVjBYw0nbzeMOGhC18efr/GeeO3ZLyjw2ID2hzcj+QpF1ucpSlMUpSBUCmSlIEK1tinwu6hZJWrsbJym9HAQKK8kAQRQKAUoFMUpCAUqOobKQpXIDPquIG6M/SVz21M/XoJPqAT2XRVqLi7wtJzJgE2n+PmsnFbIrOmaVSIgeAxBBH1WbSMUwI3uEntuuHzJPUqsaxcS456DQDgFb2h7NYl5JawAHi4DK3oqrNm4ilowxoXBOHpfoPsCBH+Q0dOdlZpz8QtJLnaboazdaO027LMo7Xey1Sl5QrjNsNcYFN4nOwv14BB7aDTYDkBxP9tpgcF4UQC0RcuYB/5Bxt1MdlDTxtM3BIvqCB4QdenHiEGvILTYkAxGTSN8tMcrJU1ybEASAHADi1rXNaJ4+A+av4JpFKZMtgb3FsSJHEA94Cq4SGxMQWtdFs5k/wDuVfotBG6LNc2AeD2Pj13VOz05fa2HqVHfotkXDr2a4G4k5jUH7KvT9ksQ7Msbykn0C612JawkCBcW6hOzaPAfyp5XqONr+zuIpCYDwLndN/IxKfCbQ/Tc06x2IsV2zK82Kw/aLYIcDVojxi72j9w4jmEy0xWut1RFp4GI7Zj5qNr7AcLlWaQlpkSCR53UH2jbUzPEQfokAUxw0ZFLUZZLY00NjbS926HHwnPkeK6eVxVMjOOvNbOx9qR+m82/afoVv4/Jrisc8fsbhSlFAroYlKUpkpSBCtXYxs7sspauxsndlOXRwEESgkAlBeXkB5KUUCkEGKc4N/TALueXks44quM3BvRgHqtYqOo0HMShUumWMVWn+8/zj0UdZ73Dx1HH/cVPji1kRmfRZtSoDoeOqqSK9gqUJ/d+eahGBvp5qVzhqEr3DRPQK/A2/aT+apBgBq5o6FK6qonV1N4Nb/pmZ6ZAfnmUraevKFTNUlO2oYvkpPhqbzZ/2x5bo/8AlMccBTz0eR194Fh18SbzrbtqoTizAaD+2D3JP1+Sk2visWHVCZzPyi3yUrKtgsNoUzHuGtkzjbFcjJaODxNwSuYp13T+StDB4m9zHdRWmNVvaHZwp1d5vwPM9Haj6paIhoB1E+sLZxbBUpkG+Th1F1j0KknvbkOig9cpfdomgQIiVIHypmHzWdilD+iOY8l6owANI6K8W3kdx9lFjsNLSW6X+6W02LGB2kW2d4h8x91r06ocJBlcvRcNVewlYtdwn5rfDy2cXpjl498xtlKVFQxYcYNnDT7KZdMss3GFmuyLV2Lk/sssrR2O/wARHEIy6EFBeXlIBBFBAApSmSkpAFHUdAJOikWXt2uW04Ft4wTyQGJi8cX1Z5x2XmYlwkOvBICzHv8AH+ZhWBtCDcA2U43lqtBxP7c+n0Tmm7gPO69/UbzQYsdIXmvP+PnZakp1Kb+irOB1JV2rvHl0VKrh/wDIn0CiqL71o4+aL6x/bPdQnFMbYCeiiq4uclIJUqEnOVEHOmxHkjKZsIStYdriRvGey1GUhp3VPDPBjjyWgWAZI7aRXfaSvULmXJnCM7n5eSVmaiqjfoVhEcli13btQjnI7qwyqQFm7ZeQAQCTkYUb5X8XW1+KdmIGq58bQdHwu8ivDaQy18k/VPvHTjEBI2vnF+Sw6OLnM+S0cPihlp+aqLiqVYq0LS3uF6hU/CmpVErmQ4FQSzUdkW55dwtDB4zes7P1WViqsQBeNVHSxHnoVphncUZY7dGQreBdDwORnyVDB4kObJzFiOanwLv1B39F173HNrVXV5ehehIAgiggAlITFKUgUrk9vYz3ri1p+E2PNbW3toe7pwPidYdNVyG4fiF+Izj7hTb8XjPqq6od69jw/NEznRfh6KbEU99sj4hl9uigYZHrySW0aOJteeyDq50kdys9h/aexRDjHMKtpaFRz4zVLFsc7MlS0apm5MKw6nIt5Jb2bGNFBzIVquyPryUAKBoganFJSN6KWm0lLZyEwpLStE1jmVUbTupHOS2rSb38m6sUWSLKixq0KIU1UTRAVZ1QbzS4SAQSOI1+Su6LNrC6i9rdSNj0yJYIm9sj2yVTF7GZH6rA5v8AkBcdR9VX2ZtIsADjbIH0W4MTI5LacocjjfZC29hnf7CbdjosUvfTdu1GlrhofpxC7jED3Z32Xafib9R9kMTQp4hsVGgjTRwPI6JUtfjmMNi1fpVEmK9mX0/FRPvG/wCOTx9CoKFYGzgQRmDY+Sxyn4qJqjYJI7jQpN5OciPJQAqYTVwOJgjnYrdwH9wdD6LlKDoXU7EdIk6W6n/hbYZ6llRlju8NJBFeWzAEEYQQClK4wmKxPabaPu6e634neiLdHJtzu2cf72qToLDoloOIVTDtkqw+wWO910SagYgDNtuI4cxyVGo6DvDuOKndUVWqeHkricjOdIkKSlUnrr91Se+ORS08TJ6ap6Q1Wq0ywVCjVkKwH2so6UXGARKoMN0+Jrkm2ShDbqthbYxWqTIb1VfDlX2NspWhXlLuoimkb1Gmr1FvFQU2KywJGlIsqNanJWkwJThwn6ns+AwgNNwdk6B/I5qXD03UZa/xAjwO48ehCdrt0ABexb95pB5EHgYsVcnCUL8RHT0UD626RwJUT32gqA1N4EJUbalPHwc81HtOmyqPEPEMnCzh9xyKzhX3mxqEzK5cINi388lllDVnuIO66zhqMjzCV+c8Ua7pHT5JDUspKi11+S7vYOG3WNnh8yuI2ZR36jW8XCey+iYURkEVeKJeXkF1uJ5AopXOAzQCVagaCTYC5XC7UrmrVJPG3TRbe29qb/gZ8INzx/hZdRogEZrPO76b+PH7VIM3VXqVFJXqqo96mRdefUVWrX4ZqOtX0CgBuJWkZWg95OaUGy85114qkp8JiIOa16VQLnputLDVVNh41oCkN6RlmRwKrVW68z6rwxBEosg563UKS4bRaNLnwWZTtxC0mP8AD8vNJpDASpm04CXDNk8s+wVkHeUq0NJsqyKQCSk1SPcrkIzSgSlmyUuVk974rzq1oULnqFz0C0teoqb60FGo9QP9VGRQzqsO5O9U76sHe7FVHGRGunUJm1ZCmhPWdNx3UW9dI19o4WShyWhtv+ylLexE8Gz5mF9Co0rLiPYmlLnnoPUrv6LPCpa49MYoEolVscbBdTik2FfHgC1/RY2NxTnG85dlcqhUsRmssuXTjhIqPaFWrBW6iq1VWjZdZizsS/gtXErLdmnpnVVzI66qEuTYw37KvTVRlamCUlEpHIATdWqT4VQZqbRFC25/NNh3Q3uVRYVcp/Aeqk12lXlsx81bovsJPZZ+C+FaGGCzsb4LzXxTdGsDzMKbDOsq2M+BkcSrGGUrW6bk7ioWKV+acosNUMAKB9VM83VWuq2gtR90j9UQLpn59vqqSrOZZVKzvkr78ln4rNGQiEuvKSk/NByVmZ6qCST4uyYJRmOi83NIO09hh4Xn/uHou9Y7whcH7D/A7/V9Au5b8Kn63n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data:image/jpeg;base64,/9j/4AAQSkZJRgABAQAAAQABAAD/2wCEAAkGBhQSEBUUEBQUFBQUFBQUFBQVFBUUFBQVFBQVFBQVFRQXHSYeFxkjGRQVHy8gIycpLCwsFR4xNTAqNSYrLCkBCQoKDgwOFA8PFCkcFBgpKSkpKSkpKSkpKSkpKSkpKSkpKSkpKSkpKSkpKSkpKSkpKSkpKSksKSkpKSkpKSksKf/AABEIALoBDwMBIgACEQEDEQH/xAAbAAACAwEBAQAAAAAAAAAAAAABAgMEBQYAB//EADoQAAEDAgMGAwcDAwMFAAAAAAEAAhEDIQQxQQUSUWFxgSKRsQYTMqHB0fAjQuEUM1JygvEWYpKywv/EABgBAAMBAQAAAAAAAAAAAAAAAAABAgME/8QAHxEBAQACAgMBAQEAAAAAAAAAAAECESExAxJBUXFC/9oADAMBAAIRAxEAPwCdAooFAeQXl5ABKUxSlAIUrk6RyAqY74HdFzL8102N+B3Rcy9XimvBO1RhSMWhJ6anaoGKZiAmapAo2qam2Ub0c5M1OE9OgM3Pa0akmwVp+BYMqtN3+kz6wp95+q9MvxVCkC8+gRqCOSDU5ZU2WdpGpglamCZGCKARCQFFBeQYoFeXkgUpSmKBSMpSFOUhSBStzZQ/SHUrDK39m/2m91OSoqIFFApEC8vLyABSlMlKAUpXJkrkBVxg8B6LmXrp8V8J6FcxUV4ppFIxRhTUaZOXfgFe9CTaRikNUAX+VytTY2y2Pu6T8gtWtsOk6wERwUXP8azxX65E47keWiFPEGLCRwMyeC69vs9hwMpPMyo6uBpCzAJ8lz5b+tscddOVdeJDuEftz4eSu4PCEiTYfnmr2K2dUHw5H591n7tRmbTHGPqs+V6adNwAUdUjNhy04qtTeHD0/PooqgLPE27TmLGD9Ee1LW1/D4sOsbFWgsN1e+8MtVoYPGB2q6PH5t8Vhn49cxeRCARC3YCvIIhBvIEpkCkAKQpkpSMpSlMUCkCFbmynTT6ErEK2tkf2+5U5KiBAolBIgQRQQHkpTJSgFKUpilKAr4jI9CuXq5rqK+R6FcvVzVYlT4ehILiRDYtqZOi0cLR95kIb8jzWbgsCalUeKGAeLznzXT1PDSigz3j7BrBr/MJZc1rh0lo1AIF4ysCrNXFgREjmZErnqmNfaQd6x3ACXzo0NGZz8lsbKqmpS3qgLDJG4Y0MJaXLVmjV3rKf+j4i+nFK3DBhlv52VlmKUZRpFKqJFtNNVVdULmHxtpjmJnsm2iSCSw6E/wALmttP99T3Wv3Kg8QEWcNRPFROaq8RO8bpkOa4ExvDKemin3TG83IiSPzNY2Ep+7wpY/8AuEuOc8gruyNpjdDXcPXP85KcpyU5NVAOXcehCqYaruuU1Wo3eJYZbMdCVTrm9v8AlRoV0WExwNieh+ivBcpRrLd2Zjd8QfiHzC6fF5P81z+TD7F8BeXgV5dDEUsrxCCRvFKUUEgVApilKQIVtbIP6fdYpWxsY+A9VOXSojQKKBSIF5eQQHkpRQKAVK5FAoCCvkei5h1Ml0ASeS6lzJsFnmsyiDAE/wCVxfkTnpknLoa2OF2M7dALtycxmTfOOOa36WC9zSH9ND3k3c43GUk+eQXF4nbZJtb59+n2V7ZvtIWHxSY0gnvHfyWdrox06HD4MtrbwIMF4cYg6AHqfF5p8VsmZ90/dzgEbwJF5sev4Fyn/URc8mbTl+dlrYfbLpbJtN+kAfnWxRD2tUcZUgggbzc4Mlw4t4qeliZbI7Jm7QY6JAJ6XNh9hytCi90wmWEAzcHiCZ15JqRY94gRmdFyeMaC4tMyLtI4FddtCgXN3mgBwvY+a5raVG8/l9Fnl2bNGuvM5qAz+1TViqxN7KdhbpPDQWjWD31UgEqBp1U7DZFu0lFirWArFrwRnf8AkeShrN+aibIKjqjTsqTwQCMinWRsPGTLDmLj6rXXdhl7TblymqC8igqIqBTFKUgBSlMUpSBCtbY3wu6rJK1ti/C7qpy6VCoIoJECBRKCACBTEJSgFKUpio6mVkBHVqw0xnC5OvUJPO/CT1jLPIZTxldK8TK5fFjdeYEAfIAT6X8v8ip2qI20y455Z9J7wAc+ExmtrAbjLNzj4RLtQbiYIvxlYTapBBy4a7pEZ9JjrKv4ZhIl7wxpyG7vGxsXXAlJrjV7GYFjnFzSJEg2zgyN4G5Jm3RVd7Ldg3ynQ8NR8ovmvVN5hB3g4RAcAbgmYN5ECTyiQgHBwBJkuuBlmXNbMcZFuBlB0aVcgwMu1ibDLPjGRhXsPtA7pNxugZCRk4xAzbAEcCVnvYSAcpETkAN0EnnmPmgKoIgA7sERqZbugc7DPiEDenUYTH6HxDei0AA6dFR2lhwbgi9xJz4gKiam6ZGrHjiHOpmQYPHdkFalJ/vGXEA/FyeLGeBsDOs+c0/ZymLZf8ChqNnqtHaWH3ZnLQi4kR91lf1KyWnbUjyjun37WVdlUFWQ0xKYK99uikpPlvMKCM/zimomBPA+o/hSSXD4otqNc3MHz5LrcNiW1Gy09RqORXFvzVjBYw0nbzeMOGhC18efr/GeeO3ZLyjw2ID2hzcj+QpF1ucpSlMUpSBUCmSlIEK1tinwu6hZJWrsbJym9HAQKK8kAQRQKAUoFMUpCAUqOobKQpXIDPquIG6M/SVz21M/XoJPqAT2XRVqLi7wtJzJgE2n+PmsnFbIrOmaVSIgeAxBBH1WbSMUwI3uEntuuHzJPUqsaxcS456DQDgFb2h7NYl5JawAHi4DK3oqrNm4ilowxoXBOHpfoPsCBH+Q0dOdlZpz8QtJLnaboazdaO027LMo7Xey1Sl5QrjNsNcYFN4nOwv14BB7aDTYDkBxP9tpgcF4UQC0RcuYB/5Bxt1MdlDTxtM3BIvqCB4QdenHiEGvILTYkAxGTSN8tMcrJU1ybEASAHADi1rXNaJ4+A+av4JpFKZMtgb3FsSJHEA94Cq4SGxMQWtdFs5k/wDuVfotBG6LNc2AeD2Pj13VOz05fa2HqVHfotkXDr2a4G4k5jUH7KvT9ksQ7Msbykn0C612JawkCBcW6hOzaPAfyp5XqONr+zuIpCYDwLndN/IxKfCbQ/Tc06x2IsV2zK82Kw/aLYIcDVojxi72j9w4jmEy0xWut1RFp4GI7Zj5qNr7AcLlWaQlpkSCR53UH2jbUzPEQfokAUxw0ZFLUZZLY00NjbS926HHwnPkeK6eVxVMjOOvNbOx9qR+m82/afoVv4/Jrisc8fsbhSlFAroYlKUpkpSBCtXYxs7sspauxsndlOXRwEESgkAlBeXkB5KUUCkEGKc4N/TALueXks44quM3BvRgHqtYqOo0HMShUumWMVWn+8/zj0UdZ73Dx1HH/cVPji1kRmfRZtSoDoeOqqSK9gqUJ/d+eahGBvp5qVzhqEr3DRPQK/A2/aT+apBgBq5o6FK6qonV1N4Nb/pmZ6ZAfnmUraevKFTNUlO2oYvkpPhqbzZ/2x5bo/8AlMccBTz0eR194Fh18SbzrbtqoTizAaD+2D3JP1+Sk2visWHVCZzPyi3yUrKtgsNoUzHuGtkzjbFcjJaODxNwSuYp13T+StDB4m9zHdRWmNVvaHZwp1d5vwPM9Haj6paIhoB1E+sLZxbBUpkG+Th1F1j0KknvbkOig9cpfdomgQIiVIHypmHzWdilD+iOY8l6owANI6K8W3kdx9lFjsNLSW6X+6W02LGB2kW2d4h8x91r06ocJBlcvRcNVewlYtdwn5rfDy2cXpjl498xtlKVFQxYcYNnDT7KZdMss3GFmuyLV2Lk/sssrR2O/wARHEIy6EFBeXlIBBFBAApSmSkpAFHUdAJOikWXt2uW04Ft4wTyQGJi8cX1Z5x2XmYlwkOvBICzHv8AH+ZhWBtCDcA2U43lqtBxP7c+n0Tmm7gPO69/UbzQYsdIXmvP+PnZakp1Kb+irOB1JV2rvHl0VKrh/wDIn0CiqL71o4+aL6x/bPdQnFMbYCeiiq4uclIJUqEnOVEHOmxHkjKZsIStYdriRvGey1GUhp3VPDPBjjyWgWAZI7aRXfaSvULmXJnCM7n5eSVmaiqjfoVhEcli13btQjnI7qwyqQFm7ZeQAQCTkYUb5X8XW1+KdmIGq58bQdHwu8ivDaQy18k/VPvHTjEBI2vnF+Sw6OLnM+S0cPihlp+aqLiqVYq0LS3uF6hU/CmpVErmQ4FQSzUdkW55dwtDB4zes7P1WViqsQBeNVHSxHnoVphncUZY7dGQreBdDwORnyVDB4kObJzFiOanwLv1B39F173HNrVXV5ehehIAgiggAlITFKUgUrk9vYz3ri1p+E2PNbW3toe7pwPidYdNVyG4fiF+Izj7hTb8XjPqq6od69jw/NEznRfh6KbEU99sj4hl9uigYZHrySW0aOJteeyDq50kdys9h/aexRDjHMKtpaFRz4zVLFsc7MlS0apm5MKw6nIt5Jb2bGNFBzIVquyPryUAKBoganFJSN6KWm0lLZyEwpLStE1jmVUbTupHOS2rSb38m6sUWSLKixq0KIU1UTRAVZ1QbzS4SAQSOI1+Su6LNrC6i9rdSNj0yJYIm9sj2yVTF7GZH6rA5v8AkBcdR9VX2ZtIsADjbIH0W4MTI5LacocjjfZC29hnf7CbdjosUvfTdu1GlrhofpxC7jED3Z32Xafib9R9kMTQp4hsVGgjTRwPI6JUtfjmMNi1fpVEmK9mX0/FRPvG/wCOTx9CoKFYGzgQRmDY+Sxyn4qJqjYJI7jQpN5OciPJQAqYTVwOJgjnYrdwH9wdD6LlKDoXU7EdIk6W6n/hbYZ6llRlju8NJBFeWzAEEYQQClK4wmKxPabaPu6e634neiLdHJtzu2cf72qToLDoloOIVTDtkqw+wWO910SagYgDNtuI4cxyVGo6DvDuOKndUVWqeHkricjOdIkKSlUnrr91Se+ORS08TJ6ap6Q1Wq0ywVCjVkKwH2so6UXGARKoMN0+Jrkm2ShDbqthbYxWqTIb1VfDlX2NspWhXlLuoimkb1Gmr1FvFQU2KywJGlIsqNanJWkwJThwn6ns+AwgNNwdk6B/I5qXD03UZa/xAjwO48ehCdrt0ABexb95pB5EHgYsVcnCUL8RHT0UD626RwJUT32gqA1N4EJUbalPHwc81HtOmyqPEPEMnCzh9xyKzhX3mxqEzK5cINi388lllDVnuIO66zhqMjzCV+c8Ua7pHT5JDUspKi11+S7vYOG3WNnh8yuI2ZR36jW8XCey+iYURkEVeKJeXkF1uJ5AopXOAzQCVagaCTYC5XC7UrmrVJPG3TRbe29qb/gZ8INzx/hZdRogEZrPO76b+PH7VIM3VXqVFJXqqo96mRdefUVWrX4ZqOtX0CgBuJWkZWg95OaUGy85114qkp8JiIOa16VQLnputLDVVNh41oCkN6RlmRwKrVW68z6rwxBEosg563UKS4bRaNLnwWZTtxC0mP8AD8vNJpDASpm04CXDNk8s+wVkHeUq0NJsqyKQCSk1SPcrkIzSgSlmyUuVk974rzq1oULnqFz0C0teoqb60FGo9QP9VGRQzqsO5O9U76sHe7FVHGRGunUJm1ZCmhPWdNx3UW9dI19o4WShyWhtv+ylLexE8Gz5mF9Co0rLiPYmlLnnoPUrv6LPCpa49MYoEolVscbBdTik2FfHgC1/RY2NxTnG85dlcqhUsRmssuXTjhIqPaFWrBW6iq1VWjZdZizsS/gtXErLdmnpnVVzI66qEuTYw37KvTVRlamCUlEpHIATdWqT4VQZqbRFC25/NNh3Q3uVRYVcp/Aeqk12lXlsx81bovsJPZZ+C+FaGGCzsb4LzXxTdGsDzMKbDOsq2M+BkcSrGGUrW6bk7ioWKV+acosNUMAKB9VM83VWuq2gtR90j9UQLpn59vqqSrOZZVKzvkr78ln4rNGQiEuvKSk/NByVmZ6qCST4uyYJRmOi83NIO09hh4Xn/uHou9Y7whcH7D/A7/V9Au5b8Kn63n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4" name="Picture 6" descr="http://t0.gstatic.com/images?q=tbn:ANd9GcTpFsmU7d3Yu4Nc9D9CH4XehyKy8zuaDp-45Y8lMpBdiHAJGi6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49"/>
            <a:ext cx="6786610" cy="45161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Же-же-же, же-же-же,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сидят птички на морже.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386" name="AutoShape 2" descr="data:image/jpeg;base64,/9j/4AAQSkZJRgABAQAAAQABAAD/2wCEAAkGBhQSEBQUExQVFRQUFBQUFhgYFhQUFBQUFRUVFRQUFBUXHCYeFxkjGRQVHy8gIycpLCwsFR4xNTAqNSYrLCkBCQoKDgwOFA8PFSkcFBwpKSkpKSkpKSkpKSkpKSkpKSkpKSkpKSkpKSkpKSkpKSwpKSkpKSkpKSwpKSwpKSkpKf/AABEIALcBEwMBIgACEQEDEQH/xAAcAAABBQEBAQAAAAAAAAAAAAADAAECBAUGBwj/xAA/EAABAwIDBAcHAwIFBAMAAAABAAIRAyEEMUEFElFhE3GBkaGx8AYUIjJCwdEHUuFi8RUjcoKyM5Ki8hdzg//EABgBAQEBAQEAAAAAAAAAAAAAAAABAgME/8QAHREBAQEBAAIDAQAAAAAAAAAAABEBAhIhAzFBE//aAAwDAQACEQMRAD8A7ijhnOyBKtU/Z9zrkx4rRwgDGADM3Kn0pXSsqdHYAb9ZRHbEb+4q0HFSaUVmVdhuAkGfNCp7JedO9boqKJqc0pGfR9nhm49ytt2PT4IjsUBqoe/hAz9j0zpHaps2dTH0qPvwSbjQoCvwVM/SEzcDTiIsq7toBQqY22cINBtJoyAUwsBm0SHXNlZdtYHIqwashDfVHFYVTa5E3VZ+1OaRK6VrwdVMVBxXKjayX+L80hXQ4mnTfmAUFuzaUZeKwjtkJjt48FZo162xmn5THJXMDs9tMTm5c8zbpU27dcns9OrBCRcuaO3iAojbzlItdMUlyzttOKINrO4lIldE4c025zXNHazuKG/azuKQrqLDVN04XJjaTuKi3aJGqQrrTiBxUXYxo1XKu2gShnFJCujr7TbGaqP26IzWIa0oc8lYla/+OFJZHSJlYVrsxxCvUcaMysoBTDipBtMqz1Kb3AarFp1iCp1cQVIq1X2hGSp1NplVX1UCpUVzEqxU2oUE7WVSqVUe1aiVqO2xzS/xrrWOGwVKQrGfJeqbYKC7az+KqkhM0BIeQzsa48VH3p3NPvpGqkKn725yj0jlaw2BqOEtYY45DvKsjY1X+gf7wpcw96zmyUdtJWH7Jqj6Z/0kHwF0FjTMHNPs24k1kKxS6lqU9mMDBOadlFgUqqG4osojRab6zAMggNxjcghVZ1AnRRdgHcFoCopMriUGa3Z5GcqQwy06jxFlSq42Mrom7AvdRqh9E3gmdXJ0TNJWoz5HdREoT8IZkGyNKlvqox9qU3NI3ZvmgYOi4m5MLXrGUNtNVjc9he7gZEoNRxGqvGkEKphAUXcUjXTKz7iEkZmtYBSAQpTysPUMGoFZTDykb5qChUcq1SrC1hRHBQr4JjhldVGK6shuqKWKAYSDmqLsYFXPVkvUHPVc40I2Cw76zt2m0uOvADiTkFULeRaTHOMNBJ4AEnuC6XZ/skxsGq7fPAfC38nwWuHspCGhrRwAA/uue/Jn46Z8e79uZw3s3VN3xTHO5/7R94V0CjQ+Ubzv3Og9oGQQdq7cnI5rnMTjC6b568APMrlve665xmNXG+0bnE7ptqcz1ALHO0n1DEudxDSAOouGfeqT8TJ3Rf7czxVprOiF3NbyLgHdgn7LDbcwryLl26DAAm5NybHLu4rQo46XfFD44/OOo69S5Cpt9skdK3SLE5ZTlN1bwvtTTECoQ7K4EeaeUJXdU6Ie0FrrITtncysjZG36RqBrKgIfobOB1sc+xdE2qu3PVcuuVB+y+ZQ2bNjJbAcEiAtVjxxmHCJNwq0HNCg5iU8VU0QhjDDgrTgoKpFZ1BR6FWHJt08lakA6FRfSVg9aG880qRWLVAgcEVzuaGXDiqhQmhN0o4qBrDiqiSSEaoSVFglMovqEKQJWHci8hBq4shEkzmq+JBSgFTaThqqeI2m6LOKNvHkq9cHUBGdZtaqXZkoBarj2q1sTZBr1YNmNu88tAOZVsYlPsH2bdiDvOltMG7tTyb+dF21Gkyi0MpgNA7zxJ4nmVCriGsaGtgBogAWAAWFjNpuhxBtewzt5fkrz9dV6OeI16+1ABnmY7pk+HisLH7WJvPzEd1zA7J7wsyttE9ESCf8ApwOVgJ7yO5ZuNxRloB+VpN+wD7rDaeM2ndx/aLdcSfssjH7cFNk6gd5VWrjN5rjxk9hP4VSod4EkaHsQW8FtQgOfHxkFw69Oqywn4tz6hIFzndxmbfW4kd60Kljbq/juQ6rRSbxe655DS/j2oKtTEbucEqLdpkZ3BVKtUb1nw71Tqvcb6CRytcKeNWuxwuPMtdT/AOq1zSw8iYPHKRovZBUM9q+fdhY99Oq1wya4OaSLAggjsXuOzsV0tNlQEBrxN9DqOwrp8fr0x212OKmHc1VFWB8zVEP/AKmrrHNqMyzUKriqlPEwPmCZ2IJyPgoJuceIUgy2aqVKhGcKL639XctIslii6mqba/OUduI5IhOYhPpojq/EILnBUitUpGck4w6cVb5J+lI4JWYGabRxUCAib5m9lF/qy0kBIST7hSVRew+CgXeT1o7aA4yotCK2l6lc3ZEUgo1qbeSM1RqNU0Z9WmwajvVepSZH8q5UY1Vn02jMnuVGfWA0APiV0WFYKFMMj4iN9/Wch2fZVcBhml29Mhl8tdPHyQcXi5J4nyFvPzXLvfxrjP0DH4/4gJ+YHubc+B8Vh1Mc7ffkbjs3mg3mynja53mSDMPyMTG6NMllhxFRxJuWtPHLeH2C5OgVLETQguvuxneRfyHiq1fE6zp5XjvKVN0Pc3OL355+aysZWLBA+kkfcHtARTUn/DB4QfwoNqHdM8DPYh0/mnRwm2hTu+Yg6jzsfGUF2i34m6iSeyIj/wAgs/ajDJmZN8tftf8AmMlp7GfcFwyBB6/QPVKzMftMOqEAQBkdZF7DTU2TNIyTSeRZhI4gEjwQnVnARlPLuVitjajzBeXXzPzcAAcwOpHpMYW3A3TqPoJuTxGmYW2VXB1XDWy9N/Tba5dv0H/KRvjOxEA6W8Pl6155Twu46JtYg6FpyK7n2GojfLxcBmenxNiLqD0D3cegmbQvn4JqT95oPADuRRC7Ztxz3Ilu2z8EA1yJIBIHYjkjmlAhEV3Vg7MEdZQ5E5eaPuJieYVIEwhWG8/JQY+5yVhrwbSgHAUdwIj2jn3KAHBAHozNyFEMIRHgqG/yJVCcLf3QiOtFceSYzwRAd1JTvwSVFtp7UUDkgAp97moospEoO/zUpKCFQ8/uhOv/AOqsKVFskcMz1BQV8Q/o6UDMgvOmlgsLEVILQf27vaI/lXds4jeLzP0ussTaNb4mz+63KQ659arz7t12xVx1aXMIyDnB0cIy7wq1cHeBECxBGmhz7EsWN4EdffoY1VQ40ENM3z/JQCq2qG2bL68Vl4hpJEwSTpwbF4zmDqrOMqS6xibSNDmq3RuHzXgyDPG0zwyUU+JJABAgTcdtj3oXQb7mx83cOf57EarkR2jlnCHgq8B5/bYf7uHYPFAXamK6OnusPblJ1K5R1Q798/ULTx1QuI5errOqN4fwtZ6Tdpqla4P9uYVnCOuToSDfQ8b9ZWc4EG6v7NqSQ2LEx69aqo6fY+ym1WE1Gnda89E4WgiSWnkQbdS7jZuHbRpbjbHdAjX6R9x3rGwv+Vh6LT9TnVHdTRAHafJW2434QXEcev4Rl2hYz2uuowOM+IAfSO/LwW47DMcAQADysuO2bU+GZP3jy19QukwGKsNCPUFasSDPpRwPmolysPph08Y6lRqy239/5W86Z3EnDko7vJJlSfwnlbzaymx3IJPYDxTNKc1DxVEaNBzSTvOM6OIgdSkXckt7io78ZIIvPmnmLqLjKRgoJl4TdsJo5KLwUCLOYSUIPJOqidP1CKO3uQWmBqiB3NBMtPA9yYg8D3FQ3z6KRqHh4oE5yT6u4wnUndHmfJMJPJUvaDEbrc/kjtj5vCSsd76a5ZmIqyTORt4LBxVXeBB5DmIuD1q7jMRuuJ0i/LWR1BZOLE3mCMtRF8xqFxbAxGKdBsJm/HkWqo2sDbMZxqDabai6hWc7eJGcXHHSWn7KtYmYIy1i3FGkqjDBuM5Gh14obKIi9wczbwKmDB/OvX2HNDqPiYyOnOFAB7usaZ8Lao+4BSF53pJ69PCEDD0t9wMfBvXPHWPXFG2k+Xbzc+Gh/CDMqtg8UI0gRY+KMKt7iOv85KT8O06LSKTsMeMqWAZuvGsOlGFCOB6/ymcw2MQQg7TF4gPfI+UNa1vUB+ST2qQrhxazQQTfMzbxErIweJhgnh5f38Uenjt0TFsydPQRHTUsbuNk2jq8PWq0dl4s8+06aQPzxXBYXHmq/fdMD5Rw0nrXQYfHZfHnpyEa+skHoeDxAc0Gb93horZhw3T/ADnoVy2xsYcgZnQ6xoOZEjrhdEHAiRygzocp70FfE4PTW8X7ufJVX1S0dxg55LW6YOABz9eKq4zDiDyy7cj64pYRHD1g6Iz5wB4o9ODULCYgTIFiOSwBLbftMdhy+3cVcpV94gOJHaVvO6zvLdqUWbp3SZHE/ZUHIbsLaOkcW8J01CKwNAgeMreMhEpMPFSeRmAOq/elTMm4HcRCtDJHLUom6EFzL5+CIbsSUTTdy7gkqL7MNvZGSbG3oqXuLuXes74xAJdnwA4ZTqrWGxEC7N7jPXyWFWBs12pHeEQbLtn5dyHvs4Pb1Ennrz8kbCb5kMuLXcMkERs/dBJvF9NMslym0qpJNt4RcanPXLsXaYobtN03MZxA59ea8+2ligLy8c4MWtwiy59N8sX3uW2mW2M52tfuBWeaumn08Bxb+OpS2k6DvsIEi/8AUOMqiK4MjhmFho9YX8/yOBVd4k/eOr5ueSslpNhlx4dqDXqhmV3HMq1YG2k7W3XmmqU2hpvJ8O5Vq+JuPXq8IYxCirbMUN3cy6uPEdqpVa5Fndh0PUq9Z8G2Wn4UferQbhVN1YY9EkcB3LP6iR4hTbUMZ+H8oi2afqU5pEtiZ9cVVFcouHr3VF7Ckhom0dWaq7Sxu8ejBtYuv4Ke0cVuNaR9Uj13rE6eMzJz5klTDWzSxMWFosVo4bE8ZOV5OQm1utc5ghvG+XBb+HaLStJHX7GxUR1gjkevgu5wtcEA6OE9uo758V5rsx/P168l2Gx8WXMGcz5Z2/2rG6rWrV4mBOufD8glGNbeaqL6s2N8wQPNVsLi/h11ziMyNOfmpQnDeueU55fxmoVqURmI5oL9pbpP+ojkLwJ7fJVsRtcbpHCY/wBOimKsUvadjKkP+UndngePeuia8EA5g5G3gV4ptvaf+aGg5EuPkPPwXV+x3tiSdxx+AWBnN3IcF252M7jvHNABNzbjJ7kzKmfzDvH3UmO3gCDMpnC98zPhn5hdHNA0xz7/AOUm0/R/si+7ngpDCu4KorxGoSVj3I+ikgYYXWCBwmetHL5jNvKxB9QimkNey+Sfo2+pWQoacz1kFs92llcwuJY1nNVWsaOPrtUmvAyCKfaWImk8gGzXEZ6BeXbV2huOLSCDOZuOdwYhemY7E/5VS0/A6w6ivFNsbRcXOMnlMceIF1y7+8b5LEvEy2zTa12m95bcBVAzecNDqeXMLNq452sdcRPWRnmtLD2og61HW5MbIHeQfBZ1vBKtW0DLPrVHEu9cVYrOju81Wq1FTVVzpQXP9fdScb8lFzJRDb2hUHUv7fjgph+hz9d6RCoju8neHmk97uB7SEwqaaZJPZ64IB9IeA70ShXIIt660IUr2TseAYJF7Zqou7bYRRYeDnf+UR/x8Vz4qXXVVMBUrUTu03uB+AFrXOG+0B26CAZNx3rD2r7OYnC7vvFCrS3wHN32OaCLZE63FsxKZho+z3XXQYGk6oQ1jXOccmtBc42mwFzZUfZH2WxWMeBQoveJgvgik02neqH4RE5Z8l7F7HfpTUwuIpV6tdh3ATu096d8iN0ucLtgmbCUzFrG9l/0+xNan0pLaTT8oeHBzhxiPhHWupwfsFVpNkVGF0uMfEAJMwDH2XbFyg6pCvjjPk43Eey+IHyta+WiYc0fEc53o7woM9j6zhcspzxMmxm4bIvK7A1eCgn88TycTi/06rH5MRTM/NvBzdZgQDadbKpW/Tp7cNXfVrNNRtJzmBvyAtbPxOcOAIy1leglcR7a+0lQtr4QYd+9UYWh9nNdTcIc5rQJJ0jr4XbzmF18/YvHFzze5t2LX2RXMhrdPBbeD/Tw1HXcaci29TqPJMiwawGM13WxP0yoMaJbUqOAPxbr6Am14LiTysFMxqi+xO1HOb0bwSMwYMDtXXOcOAT4LYTWNADcrSY3u8EK03AxlbrNl0xjVMskWJHj4KTGkak9mau+7T9XiFF2E/qHeqipJ5pIvQj9w8UkQCUgoAp4VEiU4KgAnbu6ygHjnDoqmnwO/wCJXiG196TAt1gr2nadMGlULSQ7cdu6AHdMX0Xi+1MPVc45d65d57x05c7UDi4DUkDtJgarqcXDYAyYAxvUBBKxcLgXCvTc6ID2k359S0MdVBmDmT5rG43mq+IqSqbneHkncSOo5INVpREiJQzVjrUqRPr8Ij6E6wqK4ribjNLfE6qRp5gkBCIaD/YSqPR/ZH9IDjKFHEPxLW0qjS4tY0uqiHEFkk7o+XO8ZQvSaf6U7O6JlM0N7cn4y94qOnPfc0je6shoua/ROriBh3tex3u5l9F8tLd7eLarP3AyJvz4r0t9VbzGKqbG9lsJhBGHoU6ZiN4Nl5Fpmo6XHIZnRaAwzM91v/a38KucQourqpV1rg3K3VbyUKoY5pa4BzSIIIBaQcwQbEKgaqbpESrWDw9KjTbTpMbTpt+VjGhrWyZMNFhcnvRTUCpByW8hR31eCEXKJchlyAu8lvoO+n3lUGDlDFYRlVha9oMgxImCREjgUwRGKK5Oh7EVG33qdzcA1WgjgYN1q4DZVVtnPaRwAK2QEz+SADcMR+3uUuidwHl5Jy8qTKnFAMNcPpHikSfRRulCi54I/lAEl3L12JKaSDPdSkfE89pHlKVOg0mA6Twtl1SrlWmf2i5z3gPCEJ2zWE3AkagX+ytCGzwTn2eiVL3Bo1M9cfZGFMDU9sp2WzM9n3MqClXwQMgFkZaE9v4XNYr2QZvE9FTfP/2DPk0tC7FzQfpAzvEnyCrMojiD4G2nPJBxY9kGS53Q09AG/wCbujmJeZ7Sqz/YqmSS5jT/APi5wBOQHxea9DbRAk69fhCkG8vFB5lW/TBjnAubuz+ymGjr+ayKz9Jqf7Jy+Z5Ezybl3r0yf6RPOSpio7hHYUHlmI/SmkCB0cTlD3H7wm/+LqMEFjrRlvnhYQL5r1gscczHUITdFGZ8gg8spfpVQIBax5kkReRGpkK7hP0mpuJDmuYADf4c9NLi69IDwNR90xegx/Zr2XbgmFrHuIcZIJ+AHi1uhtnrZaxZOqRqQoOroGfTQyFCpXlBdX5qxBi5RL0A1uaga4Vgtb6Y1FV6ZRLiVYlXOlUd9Vg0orN7Q+SAwlEZTQpJzJ8vJTDDqVnVWxRAzIHakKrQq7aSeBooo/TNT9M2NT4IQd1dwTOeNbeCCbqh0Bjh/KHvE6KfSDkFE1wNQgYpr8AmOKGhHeoPr81RPozwCSD7wnQO2twjtn8JgXHQDtKSSglT3jewRd0nX8JJIBtYdVPqyHG6SSKcsgfwoPFufcOrVJJEM6q75t6IGlh2jVF+I/Vz1TpIHbSMXd5p6dIH0EkkUnUgDl+UFzY17EkkQMjmhup80klUMMM3mpdCPQSSVEHvAVarUEpJKogK40Um1+SSSqJe+KbcZySSUVM446AJjjHckklBB2JdxTBzjqkkgkWHil0ZyJKSSKtUsMLKNTCg5EpJKKZuDAGs9iGwtBgg31mUkkE/h4eATJJ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88" name="Picture 4" descr="http://t1.gstatic.com/images?q=tbn:ANd9GcT4rS6EDUalVf0PyS8-STBOnqQkucGpjUCBA9i3fixxiAZpDsW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3" y="1500174"/>
            <a:ext cx="6615679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ближе подошли к моржу.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5362" name="Picture 2" descr="http://t1.gstatic.com/images?q=tbn:ANd9GcT4E9LwXOkWTscwXvuAnWOfW1vIRKRXzgydNMRyluVhwkLiiw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00174"/>
            <a:ext cx="6143668" cy="49198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повернулись к нам моржи.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4338" name="Picture 2" descr="http://t1.gstatic.com/images?q=tbn:ANd9GcTz-d0M3AQ1k49Tb2X17WPPTxOxQGjR_7HlPi2rDW9comrU6qgZC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71612"/>
            <a:ext cx="3929090" cy="4950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Жо-жо-жо-на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на улице свежо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1202" name="Picture 2" descr="http://t0.gstatic.com/images?q=tbn:ANd9GcSMtsygjM1yjfF26O-npe8yWqIViViEMBl_klCFUgbwYKLCYZJg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428736"/>
            <a:ext cx="7192592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рыбку бросили моржу.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314" name="Picture 2" descr="http://t2.gstatic.com/images?q=tbn:ANd9GcT47jiGyeQhhKnNlY7QFOMh7bk8E0kM2yRa6KFefssFqw5Ec8p1d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71611"/>
            <a:ext cx="6572296" cy="47549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очень мирные моржи.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290" name="Picture 2" descr="http://t2.gstatic.com/images?q=tbn:ANd9GcR69mlb2es_V4MwNw7s6BZ9IQPOiDNfkwKWATqqhBWaSzRG_82TU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14488"/>
            <a:ext cx="6429420" cy="48158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не страшны совсем моржи.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266" name="Picture 2" descr="http://t0.gstatic.com/images?q=tbn:ANd9GcRREhOPX6ZfAvA3wSqEnNHVx5sRkKiHVF83aJIdKgiVj7t_xlA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00174"/>
            <a:ext cx="6715172" cy="5029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– видели в лесу ежа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42" name="Picture 2" descr="http://t1.gstatic.com/images?q=tbn:ANd9GcQbmyCfTBBzhSm9vui2dHGdtTXJFFyM5Xnwv5_GqixR3prXCKy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485389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– спели песню мы ежу.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218" name="Picture 2" descr="http://t3.gstatic.com/images?q=tbn:ANd9GcSFnuExj9wJQ9v2Lky2-Z1hU4v0QBhV7JUfzMdD9PYTzOJ7lPx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357298"/>
            <a:ext cx="7106664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– нас услышали ужи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194" name="Picture 2" descr="http://t2.gstatic.com/images?q=tbn:ANd9GcTBwcya3-Vhmo2AQF_JwZEri6aa03yPZggd1LVB2PJuWNdb5u0n_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285860"/>
            <a:ext cx="6357982" cy="5137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Же-же-же – 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приползли ужи к меже.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170" name="Picture 2" descr="http://t3.gstatic.com/images?q=tbn:ANd9GcTJOd_1jZW4dXFM2kj5yHtdecQCLBug4iyTSpjMPe5RCf4bfuG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428736"/>
            <a:ext cx="4071966" cy="5130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мужу галстук завяжу.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146" name="Picture 2" descr="http://t0.gstatic.com/images?q=tbn:ANd9GcS7cpn_wKbP5EPhBy8ab3IJB-FAOMvohiOoK1t_Ve01feUcQZp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357298"/>
            <a:ext cx="4714908" cy="5246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- убежали два ежа.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122" name="Picture 2" descr="http://t1.gstatic.com/images?q=tbn:ANd9GcQb0DWsBkaOCC0g2xL7oJsJBke6FMfhJyBVJJ55BwTXF_r8ks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6977888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есть иголки у ежа.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 descr="http://t1.gstatic.com/images?q=tbn:ANd9GcRFwNFFBqUG1keKegWG4vQyO6atrclb2yvNmkkLWUvN45oqvwZk1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14488"/>
            <a:ext cx="6500858" cy="4869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Жу-жу-жу-вам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ежа я покажу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0178" name="Picture 2" descr="http://t0.gstatic.com/images?q=tbn:ANd9GcQ9zsUcGFQTakMKwYQjaIbDqOVyoRBRithlGSxOFp3Qe82firG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357298"/>
            <a:ext cx="6215106" cy="49770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жи-жи-жи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но не шьют, увы, ежи.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4" name="Picture 2" descr="http://t0.gstatic.com/images?q=tbn:ANd9GcT8vmZ32SP1QxYT9yQdMHdIyKwqSXc0kUU2D5RyL_7il1ZdKjoc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43050"/>
            <a:ext cx="6143668" cy="4601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нитки не нужны ежу.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0" name="Picture 2" descr="http://t3.gstatic.com/images?q=tbn:ANd9GcQkMKxqj05Z8NEolmMfB8PsqS2RZCY40OPyNJTW7eDHPCh_R-uc1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00174"/>
            <a:ext cx="6929486" cy="5190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smtClean="0">
                <a:solidFill>
                  <a:schemeClr val="accent1">
                    <a:lumMod val="50000"/>
                  </a:schemeClr>
                </a:solidFill>
              </a:rPr>
              <a:t>Же-же-же, же-же-же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ru-RU" b="1" i="1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i="1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i="1" smtClean="0">
                <a:solidFill>
                  <a:schemeClr val="accent1">
                    <a:lumMod val="50000"/>
                  </a:schemeClr>
                </a:solidFill>
              </a:rPr>
              <a:t>это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песня о еже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http://t0.gstatic.com/images?q=tbn:ANd9GcTUqYVGGIjNngDmqkkFWD2nXajkbKuANRpCtq-7uTIXclxnthL5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71612"/>
            <a:ext cx="6429420" cy="47973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Жи-жи-жи</a:t>
            </a:r>
            <a:r>
              <a:rPr lang="ru-RU" dirty="0" smtClean="0"/>
              <a:t>- испеку в печи коржи</a:t>
            </a:r>
            <a:endParaRPr lang="ru-RU" dirty="0"/>
          </a:p>
        </p:txBody>
      </p:sp>
      <p:pic>
        <p:nvPicPr>
          <p:cNvPr id="67586" name="Picture 2" descr="http://t1.gstatic.com/images?q=tbn:ANd9GcQ7kz91jhCgqj7ruwrRos1Hh2ZsZ5D3X2SZW1cSe1-FtrJNSR6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85860"/>
            <a:ext cx="7074238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Users\Lenovo\Desktop\анимация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285860"/>
            <a:ext cx="5143536" cy="5143536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Молодец!!!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Жок-жок-жок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я ем пирожок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9154" name="Picture 2" descr="http://t1.gstatic.com/images?q=tbn:ANd9GcQ6lacALTqviz3Li48b-CVrLzsv9WYFrFO09zJrrVy_YQnbada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28736"/>
            <a:ext cx="6858048" cy="51369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Жа-жа-жа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есть ежата у ежа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8130" name="Picture 2" descr="http://t1.gstatic.com/images?q=tbn:ANd9GcTqWavUPhrIEjUTOvq33WOQzFrYknjU1EcQoPa92kIHhblRpRDWR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14422"/>
            <a:ext cx="6771509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на лужайке я жужжу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7106" name="Picture 2" descr="http://t0.gstatic.com/images?q=tbn:ANd9GcSWJEj_KqDkE7e3MfFbVSgaM-Ngeb8PcLj75fFjD-EJk2Hb3nVs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214422"/>
            <a:ext cx="6143668" cy="5298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Жу-жу-жу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- над жасмином я кружу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6082" name="Picture 2" descr="http://t3.gstatic.com/images?q=tbn:ANd9GcTWBPe8bQ472JgYCklc8y-Y3xpiy7vrq4Dzd2CPWUZeQJHi2g_D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390015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213</Words>
  <Application>Microsoft Office PowerPoint</Application>
  <PresentationFormat>Экран (4:3)</PresentationFormat>
  <Paragraphs>54</Paragraphs>
  <Slides>54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7" baseType="lpstr">
      <vt:lpstr>Arial</vt:lpstr>
      <vt:lpstr>Calibri</vt:lpstr>
      <vt:lpstr>Тема Office</vt:lpstr>
      <vt:lpstr>Автоматизация звука Ж в чистоговорках</vt:lpstr>
      <vt:lpstr>Жи-жи-жи-в нашем доме этажи</vt:lpstr>
      <vt:lpstr>Жи-жи-жи- купили мы ножи</vt:lpstr>
      <vt:lpstr>Жо-жо-жо-на на улице свежо</vt:lpstr>
      <vt:lpstr>Жу-жу-жу-вам ежа я покажу</vt:lpstr>
      <vt:lpstr>Жок-жок-жок- я ем пирожок</vt:lpstr>
      <vt:lpstr>Жа-жа-жа- есть ежата у ежа</vt:lpstr>
      <vt:lpstr>Жу-жу-жу- на лужайке я жужжу</vt:lpstr>
      <vt:lpstr>Жу-жу-жу- над жасмином я кружу</vt:lpstr>
      <vt:lpstr>Жок-жок-жок-   я в руках держу флажок</vt:lpstr>
      <vt:lpstr>Жи-жи-жи- к нам бегут ежи</vt:lpstr>
      <vt:lpstr>Жи-жи-жи- в океане есть моржи</vt:lpstr>
      <vt:lpstr>Жу-жу-жу-жу-жу-жу-  я на жердочке сижу</vt:lpstr>
      <vt:lpstr>Жу-жу-жу-жу-жу-жу- я с ежом давно дружу</vt:lpstr>
      <vt:lpstr>Жа-жа-жа,  жа-жа-жа, тут ежата у ежа. </vt:lpstr>
      <vt:lpstr>Жу-жу-жу, жу-жу-жу, как-то уж пришёл к ежу.</vt:lpstr>
      <vt:lpstr>Жи-жи-жи, жи-жи-жи, мне  ежаток  покажи. </vt:lpstr>
      <vt:lpstr>Жу-жу-жу, жу-жу-жу,  в танце я тебя кружу</vt:lpstr>
      <vt:lpstr>Жу-жу-жу, жу-жу-жу, я с ужами не дружу</vt:lpstr>
      <vt:lpstr>Жа-жа-жа,  жа-жа-жа, уж  уходит от ежа.</vt:lpstr>
      <vt:lpstr>Жу-жу-жу, жу-жу-жу- все жужжалочки скажу</vt:lpstr>
      <vt:lpstr>Жу-жу-жу, жу-жу-жу, на животике лежу</vt:lpstr>
      <vt:lpstr>Жу-жу-жу, жу-жу-жу,  я вам сказку расскажу</vt:lpstr>
      <vt:lpstr>Жа-жа-жа,  жа-жа-жа, подо мной два этажа.</vt:lpstr>
      <vt:lpstr>Жа-жа-жа, жа-жа-жа, я увидела моржа</vt:lpstr>
      <vt:lpstr>Жу-жу-жу, жу-жу-жу,  я журнальчик закажу</vt:lpstr>
      <vt:lpstr>Жа-жа-жа,  жа-жа-жа, Надо мной два этажа.</vt:lpstr>
      <vt:lpstr>Жук жужжал: Жу-жу, жу-жу, Я жилетку закажу</vt:lpstr>
      <vt:lpstr>Же-же-же, же-же-же, На  каком я этаже?</vt:lpstr>
      <vt:lpstr>Жу-жу-жу, жу-жу-жу, я тележку нагружу</vt:lpstr>
      <vt:lpstr>Жу-жу-жу, жу-жу-жу, как-то еж пришел к ужу.</vt:lpstr>
      <vt:lpstr>Жи-жи-жи, жи-жи-жи, мне ужаток покажи.</vt:lpstr>
      <vt:lpstr>Жу-жу-жу, жу-жу-жу, я с ежами не дружу.</vt:lpstr>
      <vt:lpstr>Жа-жа-жа, жа-жа-жа, ёж уходит от ужа.</vt:lpstr>
      <vt:lpstr>Жу-жу-жу, жу-жу-жу, в зоопарк пришли к моржу.</vt:lpstr>
      <vt:lpstr>Жа-жа-жа, жа-жа-жа, испугались мы моржа.</vt:lpstr>
      <vt:lpstr>Же-же-же, же-же-же, сидят птички на морже.</vt:lpstr>
      <vt:lpstr>Жу-жу-жу, жу-жу-жу, ближе подошли к моржу.</vt:lpstr>
      <vt:lpstr>Жи-жи-жи, жи-жи-жи, повернулись к нам моржи.</vt:lpstr>
      <vt:lpstr>Жу-жу-жу, жу-жу-жу, рыбку бросили моржу.</vt:lpstr>
      <vt:lpstr>Жи-жи-жи, жи-жи-жи, очень мирные моржи.</vt:lpstr>
      <vt:lpstr>Жи-жи-жи, жи-жи-жи, не страшны совсем моржи.</vt:lpstr>
      <vt:lpstr>Жа-жа-жа – видели в лесу ежа?</vt:lpstr>
      <vt:lpstr>Жу-жу-жу – спели песню мы ежу.</vt:lpstr>
      <vt:lpstr>Жи-жи-жи – нас услышали ужи.</vt:lpstr>
      <vt:lpstr>Же-же-же –  приползли ужи к меже.</vt:lpstr>
      <vt:lpstr>Жу-жу-жу- мужу галстук завяжу.</vt:lpstr>
      <vt:lpstr>Жа-жа-жа - убежали два ежа.</vt:lpstr>
      <vt:lpstr>Жа-жа-жа, жа-жа-жа, есть иголки у ежа.</vt:lpstr>
      <vt:lpstr>Жи-жи-жи, жи-жи-жи, но не шьют, увы, ежи.</vt:lpstr>
      <vt:lpstr>Жу-жу-жу, жу-жу-жу, нитки не нужны ежу.</vt:lpstr>
      <vt:lpstr>Же-же-же, же-же-же, это песня о еже</vt:lpstr>
      <vt:lpstr>Жи-жи-жи- испеку в печи коржи</vt:lpstr>
      <vt:lpstr>Молодец!!!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user</cp:lastModifiedBy>
  <cp:revision>4</cp:revision>
  <dcterms:created xsi:type="dcterms:W3CDTF">2012-06-20T16:52:49Z</dcterms:created>
  <dcterms:modified xsi:type="dcterms:W3CDTF">2023-12-16T19:00:24Z</dcterms:modified>
</cp:coreProperties>
</file>