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5" r:id="rId4"/>
    <p:sldId id="275" r:id="rId5"/>
    <p:sldId id="264" r:id="rId6"/>
    <p:sldId id="269" r:id="rId7"/>
    <p:sldId id="273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3F0"/>
    <a:srgbClr val="9983B3"/>
    <a:srgbClr val="856BA5"/>
    <a:srgbClr val="C86866"/>
    <a:srgbClr val="C521A6"/>
    <a:srgbClr val="E878D3"/>
    <a:srgbClr val="89C2E9"/>
    <a:srgbClr val="A9C571"/>
    <a:srgbClr val="61B842"/>
    <a:srgbClr val="CC7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3286116" cy="1071546"/>
          </a:xfrm>
          <a:prstGeom prst="rect">
            <a:avLst/>
          </a:prstGeom>
          <a:solidFill>
            <a:srgbClr val="82D3F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Автоматизация </a:t>
            </a:r>
            <a:r>
              <a:rPr lang="ru-RU" b="1" dirty="0" smtClean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звука </a:t>
            </a:r>
            <a:r>
              <a:rPr lang="en-US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игровых упражнениях со </a:t>
            </a:r>
            <a:r>
              <a:rPr lang="ru-RU" b="1" dirty="0" err="1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Смешариками</a:t>
            </a:r>
            <a:r>
              <a:rPr lang="ru-RU" b="1" dirty="0" smtClean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54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 t="-208" b="5434"/>
          <a:stretch/>
        </p:blipFill>
        <p:spPr>
          <a:xfrm>
            <a:off x="0" y="-99392"/>
            <a:ext cx="9144000" cy="69573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Проговори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вместе с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Крошем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08720"/>
            <a:ext cx="8352928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96752"/>
            <a:ext cx="572412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Ша-ша-ша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 вкусная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Шу-шу-шу 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кушаю  </a:t>
            </a:r>
            <a:b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Аш-аш-аш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 У Паши  </a:t>
            </a:r>
            <a:b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Ош-</a:t>
            </a:r>
            <a:r>
              <a:rPr lang="ru-RU" sz="3200" b="1" dirty="0" err="1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err="1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 У 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Миши</a:t>
            </a:r>
            <a:endParaRPr lang="ru-RU" sz="3200" b="1" dirty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vredno-ili-net.ru/wp-content/uploads/2012/09/vredna-li-lapsha-bystrogo-prigotoblen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44" y="836712"/>
            <a:ext cx="1261824" cy="114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thesun.co.uk/multimedia/archive/01127/bowl_682_112753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44" y="2164303"/>
            <a:ext cx="1261824" cy="12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44" y="3560432"/>
            <a:ext cx="1296136" cy="1236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://www.bergner.com.hk/ru/images/product/bergner/BG-35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8" y="5021084"/>
            <a:ext cx="1296136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65"/>
            <a:ext cx="9144000" cy="6858000"/>
          </a:xfrm>
          <a:prstGeom prst="rect">
            <a:avLst/>
          </a:prstGeom>
          <a:solidFill>
            <a:srgbClr val="C8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xn--80afddbaofbdrg0bdbq2bya0g9hc.xn--p1ai/images/stories/sound_sh_zh_ch/sha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5377" r="5324" b="6381"/>
          <a:stretch/>
        </p:blipFill>
        <p:spPr bwMode="auto">
          <a:xfrm>
            <a:off x="612982" y="1340768"/>
            <a:ext cx="2808312" cy="41436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C706E"/>
            </a:solidFill>
          </a:ln>
        </p:spPr>
      </p:pic>
      <p:pic>
        <p:nvPicPr>
          <p:cNvPr id="1032" name="Picture 8" descr="http://xn--80afddbaofbdrg0bdbq2bya0g9hc.xn--p1ai/images/stories/sound_sh_zh_ch/shalas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5576" r="4771" b="6048"/>
          <a:stretch/>
        </p:blipFill>
        <p:spPr bwMode="auto">
          <a:xfrm>
            <a:off x="4717876" y="1340768"/>
            <a:ext cx="3024336" cy="4176464"/>
          </a:xfrm>
          <a:prstGeom prst="rect">
            <a:avLst/>
          </a:prstGeom>
          <a:noFill/>
          <a:ln w="57150">
            <a:solidFill>
              <a:srgbClr val="CC70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1560" y="4401641"/>
            <a:ext cx="2808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1560" y="2348880"/>
            <a:ext cx="2808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1026" idx="1"/>
            <a:endCxn id="1026" idx="3"/>
          </p:cNvCxnSpPr>
          <p:nvPr/>
        </p:nvCxnSpPr>
        <p:spPr>
          <a:xfrm>
            <a:off x="612982" y="3412616"/>
            <a:ext cx="2808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026" idx="0"/>
          </p:cNvCxnSpPr>
          <p:nvPr/>
        </p:nvCxnSpPr>
        <p:spPr>
          <a:xfrm>
            <a:off x="2017138" y="1340768"/>
            <a:ext cx="9038" cy="41817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17876" y="2348880"/>
            <a:ext cx="30243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17876" y="4444105"/>
            <a:ext cx="30243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716016" y="3429000"/>
            <a:ext cx="30243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304359" y="1343422"/>
            <a:ext cx="0" cy="41764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07504" y="116632"/>
            <a:ext cx="892899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Помоги Крошу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назвать все слова во множественном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числе (шар-шары)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90366"/>
            <a:ext cx="2411760" cy="23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 r="13750" b="7334"/>
          <a:stretch/>
        </p:blipFill>
        <p:spPr>
          <a:xfrm>
            <a:off x="-108520" y="0"/>
            <a:ext cx="925785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2132856"/>
            <a:ext cx="4176464" cy="4725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 – шарик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подушка –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матрешка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пушка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груша –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Маша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Паша –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шапка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шарф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шалаш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кувшин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шляпа -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510"/>
            <a:ext cx="8496944" cy="1022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Помоги Крошу  назвать слова ласково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258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8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02816"/>
            <a:ext cx="2304256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76"/>
            <a:ext cx="1962949" cy="18448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16632"/>
            <a:ext cx="885698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одежду со звуком 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Нюши, а со звуком 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sz="28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Совуньи</a:t>
            </a:r>
            <a:endParaRPr lang="ru-RU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91680" y="1268760"/>
            <a:ext cx="540060" cy="50405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Ш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5762832"/>
            <a:ext cx="576064" cy="5246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6" descr="http://4put.ru/pictures/max/114/353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33234"/>
            <a:ext cx="1440160" cy="1411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roza.ru/pics/2012/04/04/18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r="16076" b="2618"/>
          <a:stretch/>
        </p:blipFill>
        <p:spPr bwMode="auto">
          <a:xfrm>
            <a:off x="6372200" y="2835805"/>
            <a:ext cx="1440160" cy="136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play-today.ru/published/publicdata/PLAYTODAY/attachments/SC/products_pictures/39284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4" y="5157192"/>
            <a:ext cx="1425272" cy="141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play-today.ru/published/publicdata/PLAYTODAY/attachments/SC/products_pictures/382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0738"/>
            <a:ext cx="1440160" cy="1309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xn----otbbgckraepfqg2e.xn--p1ai/foto%20odejdi%20mal/s186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24" y="4204201"/>
            <a:ext cx="1440160" cy="1372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2.woman.ru/images/article/d/5/img_d5d281e1a970a20817eac8b0c8aed9a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1440160" cy="136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adies.academ.org/files/ao_node_images/4530/full/afb6e1945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140968"/>
            <a:ext cx="1440160" cy="136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1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59"/>
            <a:ext cx="2618758" cy="2121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268759"/>
            <a:ext cx="669015" cy="792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921902"/>
            <a:ext cx="2808312" cy="32434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49031" y="3140968"/>
            <a:ext cx="76561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87824" y="3155825"/>
            <a:ext cx="0" cy="3083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79512" y="188640"/>
            <a:ext cx="864096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Копатычу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расселить картинки по домам (звук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начале, в середине, в конце слова)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17438" y="2966500"/>
            <a:ext cx="0" cy="3198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50888" y="2966500"/>
            <a:ext cx="0" cy="3198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990258" y="2078157"/>
            <a:ext cx="360040" cy="645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411760" y="1988840"/>
            <a:ext cx="3384376" cy="933062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26262" y="4543603"/>
            <a:ext cx="27818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26262" y="5301208"/>
            <a:ext cx="27818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26262" y="3717032"/>
            <a:ext cx="27818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707709" y="3140967"/>
            <a:ext cx="76561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64365" y="3155825"/>
            <a:ext cx="76561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65587" y="3140968"/>
            <a:ext cx="0" cy="3272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11960" y="3140968"/>
            <a:ext cx="0" cy="3600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23928" y="3140967"/>
            <a:ext cx="0" cy="3416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170278" y="3155825"/>
            <a:ext cx="0" cy="2950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32040" y="3140967"/>
            <a:ext cx="0" cy="3272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2804092" y="3257775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981062" y="3283747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15701" y="3296738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4" descr="http://forum.myjane.ru/weblogs/upload/4919/96655777949827c87e99e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539" r="9988" b="6010"/>
          <a:stretch/>
        </p:blipFill>
        <p:spPr bwMode="auto">
          <a:xfrm>
            <a:off x="5662282" y="1160747"/>
            <a:ext cx="1053641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kea.com/ru/ru/images/products/barnslig-ur-poduska-sinij__63344_PE170879_S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5159" r="5214" b="7449"/>
          <a:stretch/>
        </p:blipFill>
        <p:spPr bwMode="auto">
          <a:xfrm>
            <a:off x="6012160" y="3836162"/>
            <a:ext cx="1086148" cy="1105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406321.userapi.com/v406321977/5d1f/2zrm81RlsF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64" y="1467480"/>
            <a:ext cx="1076192" cy="987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ashidetky.ru/wp-content/uploads/nevalias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47" y="2526130"/>
            <a:ext cx="1152128" cy="1008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allery.forum-grad.ru/files/7/6/1/4/3/kamish0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7129" r="7616" b="3986"/>
          <a:stretch/>
        </p:blipFill>
        <p:spPr bwMode="auto">
          <a:xfrm>
            <a:off x="7380312" y="2783853"/>
            <a:ext cx="1132466" cy="1052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ki-zone.ru/wcmfiles/giro_slingshot_2012_1_80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4065" r="3353" b="5545"/>
          <a:stretch/>
        </p:blipFill>
        <p:spPr bwMode="auto">
          <a:xfrm>
            <a:off x="7382395" y="4212880"/>
            <a:ext cx="1152128" cy="1086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2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7" y="-4192"/>
            <a:ext cx="9144000" cy="6858000"/>
          </a:xfrm>
          <a:prstGeom prst="rect">
            <a:avLst/>
          </a:prstGeom>
          <a:solidFill>
            <a:srgbClr val="82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440160" cy="17281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0"/>
            <a:ext cx="7272808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Помоги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Лосяшу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найти звук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]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44" name="Picture 20" descr="http://vcegdaprazdnik.ru/uploads/posts/2010-12/1291387521_prazdnik-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448272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krystek24.pl/userdata/gfx/a844cfffcb071b14601b5ee51ec83c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162">
            <a:off x="6336662" y="1906987"/>
            <a:ext cx="2376264" cy="10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tunnel.ru/userfiles/ck/images/6854/f_4ee668485a8c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4555" r="15781" b="8960"/>
          <a:stretch/>
        </p:blipFill>
        <p:spPr bwMode="auto">
          <a:xfrm>
            <a:off x="3707904" y="2007376"/>
            <a:ext cx="1972841" cy="2834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10.rimg.info/792914d6f68fa4c9fd3c3b05a01b9f6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202193"/>
            <a:ext cx="1944216" cy="19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aks.roshd.ir/photos/9.2247.medium.aspx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9" y="4149080"/>
            <a:ext cx="3346847" cy="20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yls.ru/data/smiles/blestyashki-predmety-1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989">
            <a:off x="7518731" y="5738363"/>
            <a:ext cx="1431429" cy="7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dfec65e1cd832ea699ed302aede0d9151053c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113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100</cp:revision>
  <dcterms:modified xsi:type="dcterms:W3CDTF">2023-12-16T19:11:56Z</dcterms:modified>
</cp:coreProperties>
</file>