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0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6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82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6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2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6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06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4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3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2" Type="http://schemas.openxmlformats.org/officeDocument/2006/relationships/audio" Target="../media/media2.mid"/><Relationship Id="rId1" Type="http://schemas.microsoft.com/office/2007/relationships/media" Target="../media/media2.mid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484368" cy="1800200"/>
          </a:xfrm>
        </p:spPr>
        <p:txBody>
          <a:bodyPr>
            <a:prstTxWarp prst="textDe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Игровые упражнения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Автоматизация звука  Ж</a:t>
            </a:r>
            <a:endParaRPr lang="ru-RU" sz="36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28083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Цели:  </a:t>
            </a:r>
          </a:p>
          <a:p>
            <a:pPr algn="l"/>
            <a:r>
              <a:rPr lang="ru-RU" sz="2400" i="1" dirty="0" smtClean="0">
                <a:solidFill>
                  <a:srgbClr val="FF0000"/>
                </a:solidFill>
              </a:rPr>
              <a:t>*</a:t>
            </a:r>
            <a:r>
              <a:rPr lang="ru-RU" sz="2400" i="1" dirty="0" smtClean="0">
                <a:solidFill>
                  <a:srgbClr val="002060"/>
                </a:solidFill>
              </a:rPr>
              <a:t>длительное произнесение изолированного звука </a:t>
            </a:r>
            <a:r>
              <a:rPr lang="ru-RU" sz="2400" b="1" i="1" dirty="0" smtClean="0">
                <a:solidFill>
                  <a:srgbClr val="002060"/>
                </a:solidFill>
              </a:rPr>
              <a:t>Ж</a:t>
            </a:r>
            <a:r>
              <a:rPr lang="ru-RU" sz="2400" i="1" dirty="0" smtClean="0">
                <a:solidFill>
                  <a:srgbClr val="002060"/>
                </a:solidFill>
              </a:rPr>
              <a:t>,</a:t>
            </a:r>
          </a:p>
          <a:p>
            <a:pPr algn="l"/>
            <a:r>
              <a:rPr lang="ru-RU" sz="2400" i="1" dirty="0">
                <a:solidFill>
                  <a:srgbClr val="FF0000"/>
                </a:solidFill>
              </a:rPr>
              <a:t>*</a:t>
            </a:r>
            <a:r>
              <a:rPr lang="ru-RU" sz="2400" i="1" dirty="0" smtClean="0">
                <a:solidFill>
                  <a:srgbClr val="002060"/>
                </a:solidFill>
              </a:rPr>
              <a:t>автоматизация звука </a:t>
            </a:r>
            <a:r>
              <a:rPr lang="ru-RU" sz="2400" b="1" i="1" dirty="0" smtClean="0">
                <a:solidFill>
                  <a:srgbClr val="002060"/>
                </a:solidFill>
              </a:rPr>
              <a:t>Ж </a:t>
            </a:r>
            <a:r>
              <a:rPr lang="ru-RU" sz="2400" i="1" dirty="0" smtClean="0">
                <a:solidFill>
                  <a:srgbClr val="002060"/>
                </a:solidFill>
              </a:rPr>
              <a:t>в слогах, </a:t>
            </a:r>
          </a:p>
          <a:p>
            <a:pPr algn="l"/>
            <a:r>
              <a:rPr lang="ru-RU" sz="2400" i="1" dirty="0" smtClean="0">
                <a:solidFill>
                  <a:srgbClr val="FF0000"/>
                </a:solidFill>
              </a:rPr>
              <a:t>*</a:t>
            </a:r>
            <a:r>
              <a:rPr lang="ru-RU" sz="2400" i="1" dirty="0" smtClean="0">
                <a:solidFill>
                  <a:srgbClr val="002060"/>
                </a:solidFill>
              </a:rPr>
              <a:t>развитие воздушной струи</a:t>
            </a:r>
          </a:p>
          <a:p>
            <a:endParaRPr lang="ru-RU" sz="1400" i="1" dirty="0" smtClean="0">
              <a:solidFill>
                <a:srgbClr val="FF000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8" y="25028"/>
            <a:ext cx="9174088" cy="6858000"/>
          </a:xfrm>
          <a:prstGeom prst="rect">
            <a:avLst/>
          </a:prstGeom>
        </p:spPr>
      </p:pic>
      <p:pic>
        <p:nvPicPr>
          <p:cNvPr id="1026" name="Picture 2" descr="C:\Users\Марина\Desktop\Фоны рамки клипарт\0b24f4157919150132a36afd25e6828f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00" b="93800" l="0" r="93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888" flipH="1">
            <a:off x="806774" y="3818671"/>
            <a:ext cx="2883976" cy="28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3619500" cy="2476500"/>
          </a:xfrm>
          <a:prstGeom prst="rect">
            <a:avLst/>
          </a:prstGeom>
        </p:spPr>
      </p:pic>
      <p:pic>
        <p:nvPicPr>
          <p:cNvPr id="4" name="MS90008218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42684" y="558924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6049516"/>
            <a:ext cx="1499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«Жук»</a:t>
            </a:r>
            <a:endParaRPr lang="ru-RU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4.72222E-6 -0.22824 C -4.72222E-6 -0.33056 0.25018 -0.45625 0.45382 -0.45625 L 0.90782 -0.45625 " pathEditMode="relative" rAng="0" ptsTypes="FfFF">
                                      <p:cBhvr>
                                        <p:cTn id="6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82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клипарт\природа дорожки\поле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25" y="2043268"/>
            <a:ext cx="5178715" cy="51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Марина\Desktop\клипарт\анимашки\птички бабочки насекомые\пчёлка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879">
            <a:off x="6149541" y="4608515"/>
            <a:ext cx="6858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2" y="4891564"/>
            <a:ext cx="2597424" cy="1598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91564"/>
            <a:ext cx="2569975" cy="1581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76" y="4964155"/>
            <a:ext cx="2723187" cy="1675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078" l="17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8" y="7779"/>
            <a:ext cx="2281610" cy="20354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1880" y="153506"/>
            <a:ext cx="1892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«Пчела»</a:t>
            </a:r>
            <a:endParaRPr lang="ru-RU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MS900082181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38863" y="4499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4218E-6 L -3.33333E-6 -0.17854 C -3.33333E-6 -0.25856 0.28438 -0.35662 0.5158 -0.35662 L 1.03177 -0.35662 " pathEditMode="relative" rAng="0" ptsTypes="FfFF">
                                      <p:cBhvr>
                                        <p:cTn id="6" dur="7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80" y="-17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790"/>
            <a:ext cx="3347864" cy="187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76350" cy="1276350"/>
          </a:xfrm>
          <a:prstGeom prst="rect">
            <a:avLst/>
          </a:prstGeom>
        </p:spPr>
      </p:pic>
      <p:pic>
        <p:nvPicPr>
          <p:cNvPr id="5" name="MS900074828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96919" y="5733256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5877272"/>
            <a:ext cx="1742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«Муха</a:t>
            </a: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0147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1927 0.66528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5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31</Words>
  <Application>Microsoft Office PowerPoint</Application>
  <PresentationFormat>Экран (4:3)</PresentationFormat>
  <Paragraphs>8</Paragraphs>
  <Slides>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Candara</vt:lpstr>
      <vt:lpstr>Symbol</vt:lpstr>
      <vt:lpstr>Тема Office</vt:lpstr>
      <vt:lpstr>Волна</vt:lpstr>
      <vt:lpstr>Игровые упражнения Автоматизация звука  Ж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user</cp:lastModifiedBy>
  <cp:revision>31</cp:revision>
  <dcterms:created xsi:type="dcterms:W3CDTF">2012-10-02T20:08:05Z</dcterms:created>
  <dcterms:modified xsi:type="dcterms:W3CDTF">2023-12-16T18:59:45Z</dcterms:modified>
</cp:coreProperties>
</file>