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45BE4-BEB2-4E9A-B41B-8DE2BDA86E71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09DE8-9B59-47F5-ADB7-5BAF528D87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09DE8-9B59-47F5-ADB7-5BAF528D878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00" y="-1143000"/>
            <a:ext cx="11430000" cy="9144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224135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Муниципальное общеобразовательное автономное учреждение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«Средняя общеобразовательная школа № 24 г. Орска».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844824"/>
            <a:ext cx="7592888" cy="4536504"/>
          </a:xfrm>
        </p:spPr>
        <p:txBody>
          <a:bodyPr>
            <a:normAutofit/>
          </a:bodyPr>
          <a:lstStyle/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Настольная игра </a:t>
            </a:r>
          </a:p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Ходилки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бродилки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для детей подготовительной группы)</a:t>
            </a: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Выполнила: воспитатель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квалификационной категории</a:t>
            </a:r>
          </a:p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Игнатенко Елена Анатольевна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624" y="-1035496"/>
            <a:ext cx="11430000" cy="9144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Настольная игра «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Ходилки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бродилки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user\Desktop\IMG2023021713431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844824"/>
            <a:ext cx="7020272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143000" y="-1143000"/>
            <a:ext cx="11430000" cy="9144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680520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Цель игры: </a:t>
            </a:r>
            <a: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Учить детей различать следующие дорожные знаки : «Железнодорожный переезд», «Дети», «Пешеходный переход», «Дикие животные» (предупреждающие); «Въезд запрещён», «Проход закрыт», «Движение на велосипедах запрещено» (запрещающие); «Прямо», «Направо», «Налево», «Круговое движение», «Пешеходная дорожка» (предписывающие);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«Место стоянки», «Пункт медицинской помощи», «Телефон», «Пункт питания», «Автозаправочная станция», «Пункт технического обслуживания» (информационно-указательные); «Пункт первой медицинской помощи», «Пункт питания», «Место отдыха», «Пост ГИБДД» (знаки сервиса).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Воспитывать внимание, навыки ориентировки в пространстве.  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624" y="-1323528"/>
            <a:ext cx="11430000" cy="9144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Ход игры: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1628800"/>
            <a:ext cx="709228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Детям предлагается рассмотреть игровое поле и то, что на нём изображено; расставить нужные дорожные знаки. Например, у школы – знак «Дети», у кафе – «Пункт питания», на перекрёстке  - «Пешеходный переход» и т.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Детям раздаются фишки – человечки. Нужно провести свою фишку по заготовленному маршруту. Расстояние, на которое игрок может продвинуть свою фишку определяется броском игрального кубика. В игре присутствуют дополнительные правила (назвать дорожный знак), чья фишка попала на определённое положение игры: красная стрелка – вернись назад, синяя стрелка – пройди вперёд. Дети по очереди бросают кубик и выполняют пошаговые действия от старта к финишу. Выигрывает тот, кто первым доходит до финиша.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72616" y="-1323528"/>
            <a:ext cx="11430000" cy="9144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642194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Материал для игры: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23728" y="1600200"/>
            <a:ext cx="65630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Дорожные знаки, игровое поле с изображением дорог, пешеходных переходов, железнодорожного переезда, административных и жилых зданий, автостоянки, кубик, фишки – человечки.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43000" y="-1143000"/>
            <a:ext cx="11430000" cy="9144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2664296"/>
          </a:xfrm>
        </p:spPr>
        <p:txBody>
          <a:bodyPr>
            <a:normAutofit/>
          </a:bodyPr>
          <a:lstStyle/>
          <a:p>
            <a:pPr algn="l"/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209</Words>
  <Application>Microsoft Office PowerPoint</Application>
  <PresentationFormat>Экран (4:3)</PresentationFormat>
  <Paragraphs>20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общеобразовательное автономное учреждение «Средняя общеобразовательная школа № 24 г. Орска».</vt:lpstr>
      <vt:lpstr>Настольная игра «Ходилки – бродилки».</vt:lpstr>
      <vt:lpstr>           Цель игры:  Учить детей различать следующие дорожные знаки : «Железнодорожный переезд», «Дети», «Пешеходный переход», «Дикие животные» (предупреждающие); «Въезд запрещён», «Проход закрыт», «Движение на велосипедах запрещено» (запрещающие); «Прямо», «Направо», «Налево», «Круговое движение», «Пешеходная дорожка» (предписывающие); «Место стоянки», «Пункт медицинской помощи», «Телефон», «Пункт питания», «Автозаправочная станция», «Пункт технического обслуживания» (информационно-указательные); «Пункт первой медицинской помощи», «Пункт питания», «Место отдыха», «Пост ГИБДД» (знаки сервиса). Воспитывать внимание, навыки ориентировки в пространстве.  </vt:lpstr>
      <vt:lpstr>                Ход игры:</vt:lpstr>
      <vt:lpstr>Материал для игры:</vt:lpstr>
      <vt:lpstr>                   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автономное учреждение «Средняя общеобразовательная школа № 24 г. Орска».</dc:title>
  <dc:creator>user</dc:creator>
  <cp:lastModifiedBy>user</cp:lastModifiedBy>
  <cp:revision>6</cp:revision>
  <dcterms:created xsi:type="dcterms:W3CDTF">2023-02-18T03:19:15Z</dcterms:created>
  <dcterms:modified xsi:type="dcterms:W3CDTF">2023-02-18T04:21:37Z</dcterms:modified>
</cp:coreProperties>
</file>