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5" r:id="rId8"/>
    <p:sldId id="267" r:id="rId9"/>
    <p:sldId id="26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82" autoAdjust="0"/>
    <p:restoredTop sz="80108" autoAdjust="0"/>
  </p:normalViewPr>
  <p:slideViewPr>
    <p:cSldViewPr>
      <p:cViewPr varScale="1">
        <p:scale>
          <a:sx n="74" d="100"/>
          <a:sy n="74" d="100"/>
        </p:scale>
        <p:origin x="7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FD94D-4C33-43DC-87B8-FE90DECF30FA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E8852-D6A7-4A76-9B2E-D310A90DEF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FD94D-4C33-43DC-87B8-FE90DECF30FA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E8852-D6A7-4A76-9B2E-D310A90DEF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FD94D-4C33-43DC-87B8-FE90DECF30FA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E8852-D6A7-4A76-9B2E-D310A90DEF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FD94D-4C33-43DC-87B8-FE90DECF30FA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E8852-D6A7-4A76-9B2E-D310A90DEF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FD94D-4C33-43DC-87B8-FE90DECF30FA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E8852-D6A7-4A76-9B2E-D310A90DEF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FD94D-4C33-43DC-87B8-FE90DECF30FA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E8852-D6A7-4A76-9B2E-D310A90DEF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FD94D-4C33-43DC-87B8-FE90DECF30FA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E8852-D6A7-4A76-9B2E-D310A90DEF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FD94D-4C33-43DC-87B8-FE90DECF30FA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E8852-D6A7-4A76-9B2E-D310A90DEF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FD94D-4C33-43DC-87B8-FE90DECF30FA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E8852-D6A7-4A76-9B2E-D310A90DEF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FD94D-4C33-43DC-87B8-FE90DECF30FA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E8852-D6A7-4A76-9B2E-D310A90DEF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FD94D-4C33-43DC-87B8-FE90DECF30FA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E8852-D6A7-4A76-9B2E-D310A90DEF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FD94D-4C33-43DC-87B8-FE90DECF30FA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E8852-D6A7-4A76-9B2E-D310A90DEF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Bankoboev.Ru_narisovannye_zvezdy-1024x640.jpg"/>
          <p:cNvPicPr>
            <a:picLocks noChangeAspect="1"/>
          </p:cNvPicPr>
          <p:nvPr/>
        </p:nvPicPr>
        <p:blipFill>
          <a:blip r:embed="rId2">
            <a:lum bright="20000" contrast="-3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71472" y="500042"/>
            <a:ext cx="81439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</a:rPr>
              <a:t>Муниципальное автономное дошкольное образовательное учреждение детский сад </a:t>
            </a:r>
            <a:r>
              <a:rPr lang="ru-RU" b="1" i="1" dirty="0">
                <a:solidFill>
                  <a:schemeClr val="bg1"/>
                </a:solidFill>
              </a:rPr>
              <a:t>комбинированного </a:t>
            </a:r>
            <a:r>
              <a:rPr lang="ru-RU" b="1" i="1" dirty="0" smtClean="0">
                <a:solidFill>
                  <a:schemeClr val="bg1"/>
                </a:solidFill>
              </a:rPr>
              <a:t>вида </a:t>
            </a:r>
            <a:r>
              <a:rPr lang="ru-RU" b="1" i="1" dirty="0">
                <a:solidFill>
                  <a:schemeClr val="bg1"/>
                </a:solidFill>
              </a:rPr>
              <a:t>№ 11 «Василёк» города </a:t>
            </a:r>
            <a:r>
              <a:rPr lang="ru-RU" b="1" i="1" dirty="0" smtClean="0">
                <a:solidFill>
                  <a:schemeClr val="bg1"/>
                </a:solidFill>
              </a:rPr>
              <a:t>Белореченска Муниципального </a:t>
            </a:r>
            <a:r>
              <a:rPr lang="ru-RU" b="1" i="1" dirty="0">
                <a:solidFill>
                  <a:schemeClr val="bg1"/>
                </a:solidFill>
              </a:rPr>
              <a:t>образования</a:t>
            </a:r>
            <a:endParaRPr lang="ru-RU" dirty="0">
              <a:solidFill>
                <a:schemeClr val="bg1"/>
              </a:solidFill>
            </a:endParaRPr>
          </a:p>
          <a:p>
            <a:pPr algn="ctr"/>
            <a:r>
              <a:rPr lang="ru-RU" b="1" i="1" dirty="0" err="1">
                <a:solidFill>
                  <a:schemeClr val="bg1"/>
                </a:solidFill>
              </a:rPr>
              <a:t>Белореченский</a:t>
            </a:r>
            <a:r>
              <a:rPr lang="ru-RU" b="1" i="1" dirty="0">
                <a:solidFill>
                  <a:schemeClr val="bg1"/>
                </a:solidFill>
              </a:rPr>
              <a:t> район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pic>
        <p:nvPicPr>
          <p:cNvPr id="10" name="Рисунок 9" descr="Bankoboev.Ru_narisovannye_zvezdy-1024x640.jpg"/>
          <p:cNvPicPr>
            <a:picLocks noChangeAspect="1"/>
          </p:cNvPicPr>
          <p:nvPr/>
        </p:nvPicPr>
        <p:blipFill>
          <a:blip r:embed="rId2">
            <a:lum bright="40000" contrast="-4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85720" y="428604"/>
            <a:ext cx="8643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Муниципальное автономное общеобразовательное учреждение «Средняя общеобразовательная школа № 24 г. Орска»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57620" y="2143116"/>
            <a:ext cx="1500198" cy="714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Игра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85852" y="2928934"/>
            <a:ext cx="65722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«ИКТ час»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44208" y="4941168"/>
            <a:ext cx="24855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Составитель: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Ст. воспитатель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МОАУ «СОШ № 24 г. Орска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Рыжкова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Е.Е.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rot="10800000" flipV="1">
            <a:off x="3714744" y="6271429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Ноябрь, 2019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Рисунок 18" descr="blue-abstract-composition-full-hd-new-best-desktop-background-wide-images-free_whatsapp_photo-1024x640.jpg"/>
          <p:cNvPicPr>
            <a:picLocks noChangeAspect="1"/>
          </p:cNvPicPr>
          <p:nvPr/>
        </p:nvPicPr>
        <p:blipFill>
          <a:blip r:embed="rId2">
            <a:lum bright="4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00100" y="142852"/>
            <a:ext cx="72152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Выберите титульный лист презентации оформленный без ошибок :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928670"/>
            <a:ext cx="3643338" cy="184665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/>
              <a:t>Муниципальное </a:t>
            </a:r>
            <a:r>
              <a:rPr lang="ru-RU" sz="1000" dirty="0" smtClean="0"/>
              <a:t>общеобразовательное </a:t>
            </a:r>
            <a:r>
              <a:rPr lang="ru-RU" sz="1000" dirty="0"/>
              <a:t>автономное учреждение </a:t>
            </a:r>
            <a:r>
              <a:rPr lang="ru-RU" sz="1000" dirty="0" smtClean="0"/>
              <a:t>«Средняя общеобразовательная школа № 24 г. Орска» </a:t>
            </a:r>
          </a:p>
          <a:p>
            <a:pPr algn="ctr"/>
            <a:r>
              <a:rPr lang="ru-RU" sz="1000" b="1" dirty="0" smtClean="0"/>
              <a:t>Игра</a:t>
            </a:r>
            <a:endParaRPr lang="ru-RU" sz="1000" dirty="0" smtClean="0"/>
          </a:p>
          <a:p>
            <a:pPr algn="ctr"/>
            <a:r>
              <a:rPr lang="ru-RU" sz="1000" b="1" dirty="0" smtClean="0"/>
              <a:t> </a:t>
            </a:r>
            <a:endParaRPr lang="ru-RU" sz="1000" dirty="0" smtClean="0"/>
          </a:p>
          <a:p>
            <a:pPr algn="ctr"/>
            <a:r>
              <a:rPr lang="ru-RU" sz="1000" b="1" dirty="0" smtClean="0"/>
              <a:t>«ИКТ час»</a:t>
            </a:r>
            <a:endParaRPr lang="ru-RU" sz="1000" dirty="0" smtClean="0"/>
          </a:p>
          <a:p>
            <a:pPr algn="ctr"/>
            <a:r>
              <a:rPr lang="ru-RU" sz="1000" b="1" dirty="0" smtClean="0"/>
              <a:t> </a:t>
            </a:r>
            <a:endParaRPr lang="ru-RU" sz="1000" dirty="0" smtClean="0"/>
          </a:p>
          <a:p>
            <a:pPr algn="ctr"/>
            <a:r>
              <a:rPr lang="ru-RU" sz="1000" dirty="0" smtClean="0"/>
              <a:t>Составитель:</a:t>
            </a:r>
          </a:p>
          <a:p>
            <a:pPr algn="ctr"/>
            <a:r>
              <a:rPr lang="ru-RU" sz="1000" dirty="0" smtClean="0"/>
              <a:t>Ст. воспитатель</a:t>
            </a:r>
            <a:endParaRPr lang="ru-RU" sz="1000" dirty="0" smtClean="0"/>
          </a:p>
          <a:p>
            <a:pPr algn="ctr"/>
            <a:r>
              <a:rPr lang="ru-RU" sz="1000" dirty="0" smtClean="0"/>
              <a:t>МОАУ «СОШ № 24 г. Орска» </a:t>
            </a:r>
          </a:p>
          <a:p>
            <a:pPr algn="ctr"/>
            <a:r>
              <a:rPr lang="ru-RU" sz="1000" dirty="0" smtClean="0"/>
              <a:t>Рыжкова Е.Е.</a:t>
            </a:r>
            <a:r>
              <a:rPr lang="ru-RU" sz="1000" dirty="0" smtClean="0"/>
              <a:t> </a:t>
            </a:r>
          </a:p>
          <a:p>
            <a:pPr algn="ctr"/>
            <a:r>
              <a:rPr lang="ru-RU" sz="1400" dirty="0" smtClean="0"/>
              <a:t>Ноябрь, 2019</a:t>
            </a:r>
            <a:endParaRPr lang="ru-RU" sz="1400" dirty="0" smtClean="0"/>
          </a:p>
        </p:txBody>
      </p:sp>
      <p:sp>
        <p:nvSpPr>
          <p:cNvPr id="9" name="TextBox 8"/>
          <p:cNvSpPr txBox="1"/>
          <p:nvPr/>
        </p:nvSpPr>
        <p:spPr>
          <a:xfrm flipH="1">
            <a:off x="45718" y="928670"/>
            <a:ext cx="311439" cy="461665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857752" y="928670"/>
            <a:ext cx="3857652" cy="24929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1400" b="1" dirty="0" smtClean="0"/>
          </a:p>
          <a:p>
            <a:pPr algn="ctr"/>
            <a:r>
              <a:rPr lang="ru-RU" sz="2000" b="1" dirty="0" smtClean="0"/>
              <a:t>Игра </a:t>
            </a:r>
            <a:endParaRPr lang="ru-RU" sz="2000" dirty="0" smtClean="0"/>
          </a:p>
          <a:p>
            <a:pPr algn="ctr"/>
            <a:r>
              <a:rPr lang="ru-RU" sz="2000" b="1" dirty="0" smtClean="0"/>
              <a:t>«ИКТ час»</a:t>
            </a:r>
            <a:endParaRPr lang="ru-RU" sz="2000" dirty="0" smtClean="0"/>
          </a:p>
          <a:p>
            <a:pPr algn="ctr"/>
            <a:r>
              <a:rPr lang="ru-RU" sz="1400" b="1" dirty="0" smtClean="0"/>
              <a:t> </a:t>
            </a:r>
            <a:endParaRPr lang="ru-RU" sz="1400" dirty="0" smtClean="0"/>
          </a:p>
          <a:p>
            <a:pPr algn="r"/>
            <a:endParaRPr lang="ru-RU" sz="1400" dirty="0" smtClean="0"/>
          </a:p>
          <a:p>
            <a:pPr algn="r"/>
            <a:r>
              <a:rPr lang="ru-RU" sz="1200" dirty="0" smtClean="0"/>
              <a:t>Составитель:</a:t>
            </a:r>
          </a:p>
          <a:p>
            <a:pPr algn="r"/>
            <a:r>
              <a:rPr lang="ru-RU" sz="1200" dirty="0" smtClean="0"/>
              <a:t>Ст. воспитатель</a:t>
            </a:r>
          </a:p>
          <a:p>
            <a:pPr algn="r"/>
            <a:r>
              <a:rPr lang="ru-RU" sz="1200" dirty="0" smtClean="0"/>
              <a:t>МОАУ «СОШ № 24 г. Орска»</a:t>
            </a:r>
          </a:p>
          <a:p>
            <a:pPr algn="r"/>
            <a:r>
              <a:rPr lang="ru-RU" sz="1200" dirty="0" smtClean="0"/>
              <a:t>Рыжкова Е.Е.</a:t>
            </a:r>
            <a:endParaRPr lang="ru-RU" sz="1200" dirty="0" smtClean="0"/>
          </a:p>
          <a:p>
            <a:pPr algn="ctr"/>
            <a:r>
              <a:rPr lang="ru-RU" sz="1200" dirty="0" smtClean="0"/>
              <a:t>Ноябрь,</a:t>
            </a:r>
            <a:r>
              <a:rPr lang="ru-RU" sz="1200" dirty="0" smtClean="0"/>
              <a:t> 2019</a:t>
            </a:r>
            <a:endParaRPr lang="ru-RU" sz="1200" dirty="0" smtClean="0"/>
          </a:p>
          <a:p>
            <a:endParaRPr lang="ru-RU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4572000" y="928670"/>
            <a:ext cx="285752" cy="461665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2</a:t>
            </a:r>
            <a:endParaRPr lang="ru-RU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00034" y="4429132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357158" y="3714752"/>
            <a:ext cx="3643338" cy="27392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/>
              <a:t>Муниципальное </a:t>
            </a:r>
            <a:r>
              <a:rPr lang="ru-RU" sz="1000" dirty="0" smtClean="0"/>
              <a:t>общеобразовательное автономное учреждение </a:t>
            </a:r>
            <a:r>
              <a:rPr lang="ru-RU" sz="1000" dirty="0" smtClean="0"/>
              <a:t>«Средняя общеобразовательная школа № 24 г. Орска»</a:t>
            </a:r>
            <a:r>
              <a:rPr lang="ru-RU" sz="1000" dirty="0" smtClean="0"/>
              <a:t> </a:t>
            </a:r>
            <a:endParaRPr lang="ru-RU" sz="1000" dirty="0" smtClean="0"/>
          </a:p>
          <a:p>
            <a:pPr algn="ctr"/>
            <a:endParaRPr lang="ru-RU" sz="1000" dirty="0"/>
          </a:p>
          <a:p>
            <a:pPr algn="ctr"/>
            <a:endParaRPr lang="ru-RU" sz="1000" dirty="0" smtClean="0"/>
          </a:p>
          <a:p>
            <a:pPr algn="ctr"/>
            <a:endParaRPr lang="ru-RU" sz="1000" dirty="0" smtClean="0"/>
          </a:p>
          <a:p>
            <a:pPr algn="ctr"/>
            <a:r>
              <a:rPr lang="ru-RU" sz="1600" b="1" dirty="0" smtClean="0"/>
              <a:t>Игра</a:t>
            </a:r>
            <a:endParaRPr lang="ru-RU" sz="1600" dirty="0" smtClean="0"/>
          </a:p>
          <a:p>
            <a:pPr algn="ctr"/>
            <a:r>
              <a:rPr lang="ru-RU" sz="1600" b="1" dirty="0" smtClean="0"/>
              <a:t> </a:t>
            </a:r>
            <a:endParaRPr lang="ru-RU" sz="1600" dirty="0" smtClean="0"/>
          </a:p>
          <a:p>
            <a:pPr algn="ctr"/>
            <a:r>
              <a:rPr lang="ru-RU" sz="1600" b="1" dirty="0" smtClean="0"/>
              <a:t>«ИКТ час»</a:t>
            </a:r>
          </a:p>
          <a:p>
            <a:pPr algn="ctr"/>
            <a:endParaRPr lang="ru-RU" sz="1600" b="1" dirty="0" smtClean="0"/>
          </a:p>
          <a:p>
            <a:pPr algn="ctr"/>
            <a:endParaRPr lang="ru-RU" sz="1600" b="1" dirty="0" smtClean="0"/>
          </a:p>
          <a:p>
            <a:pPr algn="ctr"/>
            <a:endParaRPr lang="ru-RU" sz="1600" b="1" dirty="0" smtClean="0"/>
          </a:p>
          <a:p>
            <a:pPr algn="ctr"/>
            <a:endParaRPr lang="ru-RU" sz="1600" b="1" dirty="0" smtClean="0"/>
          </a:p>
          <a:p>
            <a:pPr algn="ctr"/>
            <a:r>
              <a:rPr lang="ru-RU" sz="1000" dirty="0" smtClean="0"/>
              <a:t>Ноябрь</a:t>
            </a:r>
            <a:r>
              <a:rPr lang="ru-RU" sz="1000" dirty="0" smtClean="0"/>
              <a:t>2019</a:t>
            </a:r>
            <a:endParaRPr lang="ru-RU" sz="1000" dirty="0"/>
          </a:p>
        </p:txBody>
      </p:sp>
      <p:sp>
        <p:nvSpPr>
          <p:cNvPr id="15" name="TextBox 14"/>
          <p:cNvSpPr txBox="1"/>
          <p:nvPr/>
        </p:nvSpPr>
        <p:spPr>
          <a:xfrm>
            <a:off x="4857752" y="3643314"/>
            <a:ext cx="3857652" cy="28623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/>
              <a:t>Муниципальное </a:t>
            </a:r>
            <a:r>
              <a:rPr lang="ru-RU" sz="1000" dirty="0" smtClean="0"/>
              <a:t>автономное общеобразовательное </a:t>
            </a:r>
            <a:r>
              <a:rPr lang="ru-RU" sz="1000" dirty="0" smtClean="0"/>
              <a:t>учреждение «Средняя общеобразовательная школа № 24 г. Орска»</a:t>
            </a:r>
            <a:r>
              <a:rPr lang="ru-RU" sz="1000" dirty="0" smtClean="0"/>
              <a:t> </a:t>
            </a:r>
          </a:p>
          <a:p>
            <a:pPr algn="ctr"/>
            <a:endParaRPr lang="ru-RU" sz="1600" b="1" dirty="0" smtClean="0"/>
          </a:p>
          <a:p>
            <a:pPr algn="ctr"/>
            <a:endParaRPr lang="ru-RU" sz="1600" b="1" dirty="0"/>
          </a:p>
          <a:p>
            <a:pPr algn="ctr"/>
            <a:r>
              <a:rPr lang="ru-RU" sz="1600" b="1" dirty="0" smtClean="0"/>
              <a:t>Игра</a:t>
            </a:r>
            <a:r>
              <a:rPr lang="ru-RU" sz="1600" b="1" dirty="0" smtClean="0"/>
              <a:t> </a:t>
            </a:r>
          </a:p>
          <a:p>
            <a:pPr algn="ctr"/>
            <a:r>
              <a:rPr lang="ru-RU" sz="1600" b="1" dirty="0" smtClean="0"/>
              <a:t>«ИКТ час»</a:t>
            </a:r>
          </a:p>
          <a:p>
            <a:r>
              <a:rPr lang="ru-RU" sz="1600" b="1" dirty="0" smtClean="0"/>
              <a:t> </a:t>
            </a:r>
          </a:p>
          <a:p>
            <a:pPr algn="r"/>
            <a:r>
              <a:rPr lang="ru-RU" sz="1000" dirty="0" smtClean="0"/>
              <a:t>Составитель:</a:t>
            </a:r>
          </a:p>
          <a:p>
            <a:pPr algn="r"/>
            <a:r>
              <a:rPr lang="ru-RU" sz="1000" dirty="0" smtClean="0"/>
              <a:t>Ст. воспитатель</a:t>
            </a:r>
            <a:endParaRPr lang="ru-RU" sz="1000" dirty="0" smtClean="0"/>
          </a:p>
          <a:p>
            <a:pPr algn="r"/>
            <a:r>
              <a:rPr lang="ru-RU" sz="1000" dirty="0" smtClean="0"/>
              <a:t>МОАУ «СОШ № 24 г. Орска»</a:t>
            </a:r>
          </a:p>
          <a:p>
            <a:pPr algn="r"/>
            <a:r>
              <a:rPr lang="ru-RU" sz="1000" dirty="0" smtClean="0"/>
              <a:t>Рыжкова Е.Е.</a:t>
            </a:r>
          </a:p>
          <a:p>
            <a:pPr algn="r"/>
            <a:endParaRPr lang="ru-RU" sz="1000" dirty="0"/>
          </a:p>
          <a:p>
            <a:pPr algn="r"/>
            <a:r>
              <a:rPr lang="ru-RU" sz="1000" dirty="0" smtClean="0"/>
              <a:t> </a:t>
            </a:r>
          </a:p>
          <a:p>
            <a:pPr algn="ctr"/>
            <a:r>
              <a:rPr lang="ru-RU" sz="1000" dirty="0" smtClean="0"/>
              <a:t> </a:t>
            </a:r>
            <a:r>
              <a:rPr lang="ru-RU" sz="1000" dirty="0" smtClean="0"/>
              <a:t>Ноябрь, </a:t>
            </a:r>
            <a:r>
              <a:rPr lang="ru-RU" sz="1000" dirty="0" smtClean="0"/>
              <a:t> 2019 г.</a:t>
            </a:r>
            <a:endParaRPr lang="ru-RU" sz="1000" dirty="0" smtClean="0"/>
          </a:p>
          <a:p>
            <a:endParaRPr lang="ru-RU" sz="1000" dirty="0"/>
          </a:p>
        </p:txBody>
      </p:sp>
      <p:sp>
        <p:nvSpPr>
          <p:cNvPr id="17" name="TextBox 16"/>
          <p:cNvSpPr txBox="1"/>
          <p:nvPr/>
        </p:nvSpPr>
        <p:spPr>
          <a:xfrm>
            <a:off x="0" y="3714752"/>
            <a:ext cx="357158" cy="461665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572000" y="3643314"/>
            <a:ext cx="285752" cy="461665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4</a:t>
            </a:r>
            <a:endParaRPr lang="ru-RU" sz="24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20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9" grpId="0" build="allAtOnce" animBg="1"/>
      <p:bldP spid="11" grpId="0" build="allAtOnce" animBg="1"/>
      <p:bldP spid="12" grpId="0" build="allAtOnce" animBg="1"/>
      <p:bldP spid="14" grpId="0" build="allAtOnce" animBg="1"/>
      <p:bldP spid="15" grpId="0" build="allAtOnce" animBg="1"/>
      <p:bldP spid="17" grpId="0" build="allAtOnce" animBg="1"/>
      <p:bldP spid="18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5852" y="1785926"/>
            <a:ext cx="7000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3" name="Рисунок 2" descr="blue-abstract-composition-full-hd-new-best-desktop-background-wide-images-free_whatsapp_photo-1024x640.jpg"/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1428728" y="1785926"/>
            <a:ext cx="6786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596" y="928670"/>
            <a:ext cx="8501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Муниципальное </a:t>
            </a:r>
            <a:r>
              <a:rPr lang="ru-RU" dirty="0" smtClean="0"/>
              <a:t>общеобразовательное автономное учреждение «Средняя общеобразовательная школа № 24 г. Орска»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571736" y="428604"/>
            <a:ext cx="4000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Ответ</a:t>
            </a:r>
            <a:r>
              <a:rPr lang="en-US" sz="3200" b="1" dirty="0" smtClean="0"/>
              <a:t> 4</a:t>
            </a:r>
            <a:endParaRPr lang="ru-RU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571736" y="2571744"/>
            <a:ext cx="42862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Игра </a:t>
            </a:r>
          </a:p>
          <a:p>
            <a:pPr algn="ctr"/>
            <a:r>
              <a:rPr lang="ru-RU" sz="6000" b="1" dirty="0" smtClean="0"/>
              <a:t>«ИКТ час»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0034" y="4500570"/>
            <a:ext cx="83582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Составитель:</a:t>
            </a:r>
          </a:p>
          <a:p>
            <a:pPr algn="r"/>
            <a:r>
              <a:rPr lang="ru-RU" dirty="0" smtClean="0"/>
              <a:t>Ст. воспитатель</a:t>
            </a:r>
          </a:p>
          <a:p>
            <a:pPr algn="r"/>
            <a:r>
              <a:rPr lang="ru-RU" dirty="0" smtClean="0"/>
              <a:t>МОАУ «СОШ № 24 г. Орска»</a:t>
            </a:r>
          </a:p>
          <a:p>
            <a:pPr algn="r"/>
            <a:r>
              <a:rPr lang="ru-RU" dirty="0" smtClean="0"/>
              <a:t>Рыжкова Е.Е.</a:t>
            </a:r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r>
              <a:rPr lang="ru-RU" dirty="0" smtClean="0"/>
              <a:t> </a:t>
            </a:r>
            <a:r>
              <a:rPr lang="ru-RU" dirty="0" smtClean="0"/>
              <a:t>Ноябрь,</a:t>
            </a:r>
            <a:r>
              <a:rPr lang="ru-RU" dirty="0" smtClean="0"/>
              <a:t> 2019 г.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blue-abstract-composition-full-hd-new-best-desktop-background-wide-images-free_whatsapp_photo-1024x640.jpg"/>
          <p:cNvPicPr>
            <a:picLocks noChangeAspect="1"/>
          </p:cNvPicPr>
          <p:nvPr/>
        </p:nvPicPr>
        <p:blipFill>
          <a:blip r:embed="rId2">
            <a:lum bright="4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714348" y="357166"/>
            <a:ext cx="79296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Какой размер шрифта используется в презентациях для информации?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2786050" y="1714488"/>
            <a:ext cx="3500462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Не менее 12</a:t>
            </a:r>
            <a:endParaRPr lang="ru-RU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786050" y="2786058"/>
            <a:ext cx="3500462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3200" dirty="0" smtClean="0"/>
              <a:t>Не менее 14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86050" y="3643314"/>
            <a:ext cx="3500462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Не менее 18</a:t>
            </a:r>
            <a:endParaRPr lang="ru-RU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2786050" y="4572008"/>
            <a:ext cx="3500462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Не менее 22</a:t>
            </a:r>
            <a:endParaRPr lang="ru-RU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2285984" y="1714488"/>
            <a:ext cx="500066" cy="584775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1</a:t>
            </a:r>
            <a:endParaRPr lang="ru-RU" sz="3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285984" y="2786058"/>
            <a:ext cx="500066" cy="584775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2</a:t>
            </a:r>
            <a:endParaRPr lang="ru-RU" sz="3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285984" y="3643314"/>
            <a:ext cx="500066" cy="584775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3</a:t>
            </a:r>
            <a:endParaRPr lang="ru-RU" sz="3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285984" y="4572008"/>
            <a:ext cx="500066" cy="584775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4</a:t>
            </a:r>
            <a:endParaRPr lang="ru-RU" sz="32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  <p:bldP spid="13" grpId="0" build="allAtOnce" animBg="1"/>
      <p:bldP spid="14" grpId="0" build="allAtOnce" animBg="1"/>
      <p:bldP spid="15" grpId="0" build="allAtOnce" animBg="1"/>
      <p:bldP spid="16" grpId="0" build="allAtOnce" animBg="1"/>
      <p:bldP spid="17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abstract_vector_vectorportal_by_vectorportal.jpg"/>
          <p:cNvPicPr>
            <a:picLocks noChangeAspect="1"/>
          </p:cNvPicPr>
          <p:nvPr/>
        </p:nvPicPr>
        <p:blipFill>
          <a:blip r:embed="rId2">
            <a:lum bright="4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14282" y="214290"/>
            <a:ext cx="864399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каком расстоянии от монитора( с экраном до 21 дюйма) детям рекомендовано смотреть презентации, слайды, мультфильмы?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43174" y="2000240"/>
            <a:ext cx="3929090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Не менее 1метра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43108" y="2000240"/>
            <a:ext cx="500066" cy="584774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1</a:t>
            </a:r>
            <a:endParaRPr lang="ru-RU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643174" y="2857496"/>
            <a:ext cx="3929090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Не менее 2х метров</a:t>
            </a:r>
            <a:endParaRPr lang="ru-RU" sz="3200" dirty="0"/>
          </a:p>
        </p:txBody>
      </p:sp>
      <p:sp>
        <p:nvSpPr>
          <p:cNvPr id="10" name="TextBox 9"/>
          <p:cNvSpPr txBox="1"/>
          <p:nvPr/>
        </p:nvSpPr>
        <p:spPr>
          <a:xfrm rot="10800000" flipV="1">
            <a:off x="2143108" y="2857496"/>
            <a:ext cx="500066" cy="584775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2</a:t>
            </a:r>
            <a:endParaRPr lang="ru-RU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643174" y="3929066"/>
            <a:ext cx="3929090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Не менее 3х метров</a:t>
            </a:r>
            <a:endParaRPr lang="ru-RU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2143108" y="3929066"/>
            <a:ext cx="500066" cy="584775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3</a:t>
            </a:r>
            <a:endParaRPr lang="ru-RU" sz="3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643174" y="4929199"/>
            <a:ext cx="3929090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Более 5 метров</a:t>
            </a:r>
            <a:endParaRPr lang="ru-RU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143108" y="4929198"/>
            <a:ext cx="500066" cy="584775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4</a:t>
            </a:r>
            <a:endParaRPr lang="ru-RU" sz="32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ree-Blue-Powerpoint-Background-for-Powerpoint-Templates.jpg"/>
          <p:cNvPicPr>
            <a:picLocks noChangeAspect="1"/>
          </p:cNvPicPr>
          <p:nvPr/>
        </p:nvPicPr>
        <p:blipFill>
          <a:blip r:embed="rId2">
            <a:lum bright="4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57290" y="1214422"/>
            <a:ext cx="6000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642918"/>
            <a:ext cx="8286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чего необходимо указывать источники информации?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85918" y="2071679"/>
            <a:ext cx="6429420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  Чтобы не забыть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357291" y="2071679"/>
            <a:ext cx="428628" cy="584775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1</a:t>
            </a:r>
            <a:endParaRPr lang="ru-RU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785918" y="2857496"/>
            <a:ext cx="6429420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Для исключения плагиата </a:t>
            </a:r>
            <a:endParaRPr lang="ru-RU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1357290" y="2857496"/>
            <a:ext cx="428628" cy="584776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2</a:t>
            </a:r>
            <a:endParaRPr lang="ru-RU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785918" y="3714752"/>
            <a:ext cx="6429420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Для более подробного изучения  представленного материала </a:t>
            </a:r>
            <a:endParaRPr lang="ru-RU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1357290" y="3714752"/>
            <a:ext cx="428628" cy="1077218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3</a:t>
            </a:r>
          </a:p>
          <a:p>
            <a:endParaRPr lang="ru-RU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785918" y="5072074"/>
            <a:ext cx="6357982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Для количества слайдов</a:t>
            </a:r>
            <a:endParaRPr lang="ru-RU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1357290" y="5072074"/>
            <a:ext cx="428627" cy="584775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4</a:t>
            </a:r>
            <a:endParaRPr lang="ru-RU" sz="32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ree-Blue-Powerpoint-Background-for-Powerpoint-Templates.jpg"/>
          <p:cNvPicPr>
            <a:picLocks noChangeAspect="1"/>
          </p:cNvPicPr>
          <p:nvPr/>
        </p:nvPicPr>
        <p:blipFill>
          <a:blip r:embed="rId2">
            <a:lum bright="4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71736" y="928670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00034" y="428604"/>
            <a:ext cx="800105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98500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долго ребенок старшей группы может находиться возле экрана монитора во время ОД?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8860" y="2143116"/>
            <a:ext cx="4071966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Не более 5 минут</a:t>
            </a:r>
            <a:endParaRPr lang="ru-RU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428860" y="3000372"/>
            <a:ext cx="4071966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Не более 10 минут</a:t>
            </a:r>
            <a:endParaRPr lang="ru-RU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428860" y="3857628"/>
            <a:ext cx="4071966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Не более 15 минут</a:t>
            </a:r>
            <a:endParaRPr lang="ru-RU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2428860" y="4714884"/>
            <a:ext cx="4071966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Не более 20 минут</a:t>
            </a:r>
            <a:endParaRPr lang="ru-RU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2071670" y="2143117"/>
            <a:ext cx="357189" cy="584775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1</a:t>
            </a:r>
            <a:endParaRPr lang="ru-RU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071670" y="3000373"/>
            <a:ext cx="357190" cy="584775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2</a:t>
            </a:r>
            <a:endParaRPr lang="ru-RU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071670" y="3857629"/>
            <a:ext cx="357189" cy="584775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3</a:t>
            </a:r>
            <a:endParaRPr lang="ru-RU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071670" y="4714885"/>
            <a:ext cx="357189" cy="584775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4</a:t>
            </a:r>
            <a:endParaRPr lang="ru-RU" sz="32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ree-Blue-Powerpoint-Background-for-Powerpoint-Templates.jpg"/>
          <p:cNvPicPr>
            <a:picLocks noChangeAspect="1"/>
          </p:cNvPicPr>
          <p:nvPr/>
        </p:nvPicPr>
        <p:blipFill>
          <a:blip r:embed="rId2">
            <a:lum bright="4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00298" y="1000108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500034" y="285728"/>
            <a:ext cx="821537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Вы думаете, для чего ставят кактус возле экрана монитора?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1538" y="1643050"/>
            <a:ext cx="7643866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Для красоты</a:t>
            </a:r>
            <a:endParaRPr lang="ru-RU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071538" y="2571744"/>
            <a:ext cx="7643866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Для понижения уровня электромагнитного излучения</a:t>
            </a:r>
            <a:endParaRPr lang="ru-RU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1000100" y="4000504"/>
            <a:ext cx="7715304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Чтобы убрать негативную энергию</a:t>
            </a:r>
            <a:endParaRPr lang="ru-RU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000100" y="5000636"/>
            <a:ext cx="7715304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Чтобы вешать на него заметки</a:t>
            </a:r>
            <a:endParaRPr lang="ru-RU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642910" y="1643050"/>
            <a:ext cx="428628" cy="584775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1</a:t>
            </a:r>
            <a:endParaRPr lang="ru-RU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42910" y="2571744"/>
            <a:ext cx="428627" cy="107157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2</a:t>
            </a:r>
          </a:p>
          <a:p>
            <a:endParaRPr lang="ru-RU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42910" y="4000504"/>
            <a:ext cx="357189" cy="584775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3</a:t>
            </a:r>
            <a:endParaRPr lang="ru-RU" sz="3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42910" y="5000636"/>
            <a:ext cx="357191" cy="584775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4</a:t>
            </a:r>
            <a:endParaRPr lang="ru-RU" sz="32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ree-Blue-Powerpoint-Background-for-Powerpoint-Templates.jpg"/>
          <p:cNvPicPr>
            <a:picLocks noChangeAspect="1"/>
          </p:cNvPicPr>
          <p:nvPr/>
        </p:nvPicPr>
        <p:blipFill>
          <a:blip r:embed="rId2">
            <a:lum bright="4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5852" y="2357430"/>
            <a:ext cx="6786610" cy="830997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Спасибо за участие!!!</a:t>
            </a:r>
            <a:endParaRPr lang="ru-RU" sz="4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645</TotalTime>
  <Words>310</Words>
  <Application>Microsoft Office PowerPoint</Application>
  <PresentationFormat>Экран (4:3)</PresentationFormat>
  <Paragraphs>116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Муж</dc:creator>
  <cp:lastModifiedBy>Пользователь Windows</cp:lastModifiedBy>
  <cp:revision>99</cp:revision>
  <dcterms:created xsi:type="dcterms:W3CDTF">2017-11-30T20:23:05Z</dcterms:created>
  <dcterms:modified xsi:type="dcterms:W3CDTF">2019-11-07T07:51:25Z</dcterms:modified>
</cp:coreProperties>
</file>