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3" r:id="rId4"/>
    <p:sldId id="299" r:id="rId5"/>
    <p:sldId id="300" r:id="rId6"/>
    <p:sldId id="302" r:id="rId7"/>
    <p:sldId id="301" r:id="rId8"/>
    <p:sldId id="311" r:id="rId9"/>
    <p:sldId id="305" r:id="rId10"/>
    <p:sldId id="272" r:id="rId11"/>
    <p:sldId id="282" r:id="rId12"/>
    <p:sldId id="307" r:id="rId13"/>
    <p:sldId id="308" r:id="rId14"/>
    <p:sldId id="306" r:id="rId15"/>
    <p:sldId id="309" r:id="rId16"/>
    <p:sldId id="314" r:id="rId17"/>
    <p:sldId id="310" r:id="rId18"/>
    <p:sldId id="312" r:id="rId19"/>
    <p:sldId id="303" r:id="rId20"/>
    <p:sldId id="313" r:id="rId21"/>
    <p:sldId id="290" r:id="rId22"/>
    <p:sldId id="342" r:id="rId23"/>
    <p:sldId id="340" r:id="rId24"/>
    <p:sldId id="341" r:id="rId25"/>
    <p:sldId id="266" r:id="rId26"/>
    <p:sldId id="265" r:id="rId27"/>
    <p:sldId id="267" r:id="rId28"/>
    <p:sldId id="333" r:id="rId29"/>
    <p:sldId id="296" r:id="rId30"/>
    <p:sldId id="331" r:id="rId31"/>
    <p:sldId id="294" r:id="rId32"/>
    <p:sldId id="295" r:id="rId33"/>
    <p:sldId id="292" r:id="rId34"/>
    <p:sldId id="288" r:id="rId35"/>
    <p:sldId id="286" r:id="rId36"/>
    <p:sldId id="270" r:id="rId37"/>
    <p:sldId id="335" r:id="rId38"/>
    <p:sldId id="275" r:id="rId39"/>
    <p:sldId id="276" r:id="rId40"/>
    <p:sldId id="269" r:id="rId41"/>
    <p:sldId id="328" r:id="rId42"/>
    <p:sldId id="334" r:id="rId43"/>
    <p:sldId id="268" r:id="rId44"/>
    <p:sldId id="336" r:id="rId45"/>
    <p:sldId id="330" r:id="rId46"/>
    <p:sldId id="271" r:id="rId47"/>
    <p:sldId id="279" r:id="rId48"/>
    <p:sldId id="293" r:id="rId49"/>
    <p:sldId id="281" r:id="rId50"/>
    <p:sldId id="280" r:id="rId51"/>
    <p:sldId id="291" r:id="rId52"/>
    <p:sldId id="283" r:id="rId53"/>
    <p:sldId id="278" r:id="rId54"/>
    <p:sldId id="284" r:id="rId55"/>
    <p:sldId id="274" r:id="rId56"/>
    <p:sldId id="287" r:id="rId57"/>
    <p:sldId id="285" r:id="rId58"/>
    <p:sldId id="289" r:id="rId59"/>
    <p:sldId id="277" r:id="rId60"/>
    <p:sldId id="297" r:id="rId61"/>
    <p:sldId id="298" r:id="rId62"/>
    <p:sldId id="315" r:id="rId63"/>
    <p:sldId id="316" r:id="rId64"/>
    <p:sldId id="317" r:id="rId65"/>
    <p:sldId id="320" r:id="rId66"/>
    <p:sldId id="318" r:id="rId67"/>
    <p:sldId id="319" r:id="rId68"/>
    <p:sldId id="321" r:id="rId69"/>
    <p:sldId id="329" r:id="rId70"/>
    <p:sldId id="322" r:id="rId71"/>
    <p:sldId id="323" r:id="rId72"/>
    <p:sldId id="324" r:id="rId73"/>
    <p:sldId id="325" r:id="rId74"/>
    <p:sldId id="326" r:id="rId75"/>
    <p:sldId id="327" r:id="rId76"/>
    <p:sldId id="338" r:id="rId77"/>
    <p:sldId id="339" r:id="rId78"/>
    <p:sldId id="348" r:id="rId79"/>
    <p:sldId id="347" r:id="rId80"/>
    <p:sldId id="346" r:id="rId81"/>
    <p:sldId id="345" r:id="rId8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72.jpeg"/><Relationship Id="rId4" Type="http://schemas.openxmlformats.org/officeDocument/2006/relationships/image" Target="../media/image73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52.jpeg"/><Relationship Id="rId4" Type="http://schemas.openxmlformats.org/officeDocument/2006/relationships/image" Target="../media/image28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52.jpeg"/><Relationship Id="rId4" Type="http://schemas.openxmlformats.org/officeDocument/2006/relationships/image" Target="../media/image30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2.jpeg"/><Relationship Id="rId4" Type="http://schemas.openxmlformats.org/officeDocument/2006/relationships/image" Target="../media/image64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56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zvuk-r-ipad-817.jpg"/>
          <p:cNvPicPr>
            <a:picLocks noChangeAspect="1"/>
          </p:cNvPicPr>
          <p:nvPr/>
        </p:nvPicPr>
        <p:blipFill>
          <a:blip r:embed="rId2"/>
          <a:srcRect b="13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6c1bcfc1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lum contrast="48000"/>
          </a:blip>
          <a:srcRect/>
          <a:stretch>
            <a:fillRect/>
          </a:stretch>
        </p:blipFill>
        <p:spPr bwMode="auto">
          <a:xfrm>
            <a:off x="1828800" y="1752600"/>
            <a:ext cx="4413250" cy="4632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6c1bcfc1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lum bright="-12000" contrast="42000"/>
          </a:blip>
          <a:srcRect/>
          <a:stretch>
            <a:fillRect/>
          </a:stretch>
        </p:blipFill>
        <p:spPr bwMode="auto">
          <a:xfrm>
            <a:off x="1905000" y="1905000"/>
            <a:ext cx="4419600" cy="4541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658613" y="1532387"/>
            <a:ext cx="4218091" cy="37441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811459">
            <a:off x="2624460" y="1752443"/>
            <a:ext cx="3593650" cy="3687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819400" y="1447800"/>
            <a:ext cx="42672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806693" y="1689107"/>
            <a:ext cx="3890976" cy="46275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941512"/>
            <a:ext cx="3930650" cy="4916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286000"/>
            <a:ext cx="3072613" cy="3044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295400"/>
            <a:ext cx="3763963" cy="5106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674992"/>
            <a:ext cx="3581400" cy="3711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6c1bcfc1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IMG_20140625_094445.JPG"/>
          <p:cNvPicPr>
            <a:picLocks noChangeAspect="1"/>
          </p:cNvPicPr>
          <p:nvPr/>
        </p:nvPicPr>
        <p:blipFill>
          <a:blip r:embed="rId3" cstate="print">
            <a:lum bright="30000"/>
          </a:blip>
          <a:stretch>
            <a:fillRect/>
          </a:stretch>
        </p:blipFill>
        <p:spPr>
          <a:xfrm>
            <a:off x="2514600" y="1828800"/>
            <a:ext cx="3396194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981200"/>
            <a:ext cx="3048000" cy="36537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ezhnySlideMi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8160"/>
          </a:xfrm>
          <a:prstGeom prst="rect">
            <a:avLst/>
          </a:prstGeom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lum bright="12000" contrast="42000"/>
          </a:blip>
          <a:srcRect/>
          <a:stretch>
            <a:fillRect/>
          </a:stretch>
        </p:blipFill>
        <p:spPr bwMode="auto">
          <a:xfrm>
            <a:off x="2057400" y="1524000"/>
            <a:ext cx="4349750" cy="41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775189" y="1521418"/>
            <a:ext cx="4203221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209800" y="1143000"/>
            <a:ext cx="48768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998602" y="1802000"/>
            <a:ext cx="3038849" cy="3702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6c1bcfc1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lum bright="-6000" contrast="48000"/>
          </a:blip>
          <a:srcRect/>
          <a:stretch>
            <a:fillRect/>
          </a:stretch>
        </p:blipFill>
        <p:spPr bwMode="auto">
          <a:xfrm>
            <a:off x="1981200" y="2209800"/>
            <a:ext cx="4240567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6c1bcfc1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lum contrast="60000"/>
          </a:blip>
          <a:srcRect/>
          <a:stretch>
            <a:fillRect/>
          </a:stretch>
        </p:blipFill>
        <p:spPr bwMode="auto">
          <a:xfrm>
            <a:off x="2590800" y="1828800"/>
            <a:ext cx="33528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6c1bcfc1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lum bright="-12000" contrast="48000"/>
          </a:blip>
          <a:srcRect/>
          <a:stretch>
            <a:fillRect/>
          </a:stretch>
        </p:blipFill>
        <p:spPr bwMode="auto">
          <a:xfrm>
            <a:off x="1905000" y="2286000"/>
            <a:ext cx="4953000" cy="430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889294">
            <a:off x="2886342" y="2343310"/>
            <a:ext cx="3004246" cy="3509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lum contrast="42000"/>
          </a:blip>
          <a:srcRect b="16860"/>
          <a:stretch>
            <a:fillRect/>
          </a:stretch>
        </p:blipFill>
        <p:spPr bwMode="auto">
          <a:xfrm>
            <a:off x="3352800" y="2514600"/>
            <a:ext cx="2534316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6c1bcfc1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lum contrast="36000"/>
          </a:blip>
          <a:srcRect/>
          <a:stretch>
            <a:fillRect/>
          </a:stretch>
        </p:blipFill>
        <p:spPr bwMode="auto">
          <a:xfrm>
            <a:off x="2514600" y="1600200"/>
            <a:ext cx="3505200" cy="4942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483768" y="1631032"/>
            <a:ext cx="4235201" cy="417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ezhnySlideMi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8160"/>
          </a:xfrm>
          <a:prstGeom prst="rect">
            <a:avLst/>
          </a:prstGeom>
        </p:spPr>
      </p:pic>
      <p:pic>
        <p:nvPicPr>
          <p:cNvPr id="3" name="Рисунок 2" descr="0007-012-Detskie-spektakli-ot-teatra-Vzglj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lum contrast="36000"/>
          </a:blip>
          <a:srcRect/>
          <a:stretch>
            <a:fillRect/>
          </a:stretch>
        </p:blipFill>
        <p:spPr bwMode="auto">
          <a:xfrm>
            <a:off x="2590800" y="1066800"/>
            <a:ext cx="4036646" cy="439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ezhnySlideMi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8160"/>
          </a:xfrm>
          <a:prstGeom prst="rect">
            <a:avLst/>
          </a:prstGeom>
        </p:spPr>
      </p:pic>
      <p:pic>
        <p:nvPicPr>
          <p:cNvPr id="4" name="Рисунок 3" descr="0007-012-Detskie-spektakli-ot-teatra-Vzglj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>
            <a:lum contrast="36000"/>
          </a:blip>
          <a:srcRect b="804"/>
          <a:stretch>
            <a:fillRect/>
          </a:stretch>
        </p:blipFill>
        <p:spPr bwMode="auto">
          <a:xfrm>
            <a:off x="2819400" y="762000"/>
            <a:ext cx="4391025" cy="4507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ezhnySlideMi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8160"/>
          </a:xfrm>
          <a:prstGeom prst="rect">
            <a:avLst/>
          </a:prstGeom>
        </p:spPr>
      </p:pic>
      <p:pic>
        <p:nvPicPr>
          <p:cNvPr id="4" name="Рисунок 3" descr="0007-012-Detskie-spektakli-ot-teatra-Vzglj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lum bright="-6000" contrast="42000"/>
          </a:blip>
          <a:srcRect/>
          <a:stretch>
            <a:fillRect/>
          </a:stretch>
        </p:blipFill>
        <p:spPr bwMode="auto">
          <a:xfrm>
            <a:off x="2667000" y="1143000"/>
            <a:ext cx="3657600" cy="3977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ezhnySlideMi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8160"/>
          </a:xfrm>
          <a:prstGeom prst="rect">
            <a:avLst/>
          </a:prstGeom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lum bright="6000" contrast="48000"/>
          </a:blip>
          <a:srcRect/>
          <a:stretch>
            <a:fillRect/>
          </a:stretch>
        </p:blipFill>
        <p:spPr bwMode="auto">
          <a:xfrm>
            <a:off x="1905000" y="1600200"/>
            <a:ext cx="4724400" cy="4872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6c1bcfc1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NezhnySlideMi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8160"/>
          </a:xfrm>
          <a:prstGeom prst="rect">
            <a:avLst/>
          </a:prstGeom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lum bright="-6000" contrast="54000"/>
          </a:blip>
          <a:srcRect/>
          <a:stretch>
            <a:fillRect/>
          </a:stretch>
        </p:blipFill>
        <p:spPr bwMode="auto">
          <a:xfrm>
            <a:off x="1600200" y="1600200"/>
            <a:ext cx="5360456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6c1bcfc1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lum bright="-6000" contrast="60000"/>
          </a:blip>
          <a:srcRect/>
          <a:stretch>
            <a:fillRect/>
          </a:stretch>
        </p:blipFill>
        <p:spPr bwMode="auto">
          <a:xfrm>
            <a:off x="2362200" y="1981200"/>
            <a:ext cx="3810000" cy="4090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719561" y="2538239"/>
            <a:ext cx="3153221" cy="3105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6c1bcfc1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lum bright="6000" contrast="36000"/>
          </a:blip>
          <a:srcRect/>
          <a:stretch>
            <a:fillRect/>
          </a:stretch>
        </p:blipFill>
        <p:spPr bwMode="auto">
          <a:xfrm>
            <a:off x="2438400" y="2057400"/>
            <a:ext cx="3692525" cy="3795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6c1bcfc1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lum bright="-12000" contrast="42000"/>
          </a:blip>
          <a:srcRect/>
          <a:stretch>
            <a:fillRect/>
          </a:stretch>
        </p:blipFill>
        <p:spPr bwMode="auto">
          <a:xfrm>
            <a:off x="2438400" y="1828800"/>
            <a:ext cx="3803650" cy="380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lum bright="-6000" contrast="54000"/>
          </a:blip>
          <a:srcRect/>
          <a:stretch>
            <a:fillRect/>
          </a:stretch>
        </p:blipFill>
        <p:spPr bwMode="auto">
          <a:xfrm>
            <a:off x="2743200" y="914400"/>
            <a:ext cx="4597406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6c1bcfc1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lum bright="-6000" contrast="54000"/>
          </a:blip>
          <a:srcRect/>
          <a:stretch>
            <a:fillRect/>
          </a:stretch>
        </p:blipFill>
        <p:spPr bwMode="auto">
          <a:xfrm>
            <a:off x="2133600" y="1653101"/>
            <a:ext cx="4460875" cy="5204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394744" y="1491456"/>
            <a:ext cx="4705349" cy="4313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228429" y="1724571"/>
            <a:ext cx="3878561" cy="4239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6c1bcfc1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2438400" y="1905000"/>
            <a:ext cx="4214394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567326" y="1395074"/>
            <a:ext cx="4160953" cy="4418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669188" y="1826612"/>
            <a:ext cx="4435861" cy="3678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6c1bcfc1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lum bright="-12000" contrast="54000"/>
          </a:blip>
          <a:srcRect/>
          <a:stretch>
            <a:fillRect/>
          </a:stretch>
        </p:blipFill>
        <p:spPr bwMode="auto">
          <a:xfrm>
            <a:off x="2133600" y="2438400"/>
            <a:ext cx="4343400" cy="3990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6c1bcfc1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lum contrast="36000"/>
          </a:blip>
          <a:srcRect/>
          <a:stretch>
            <a:fillRect/>
          </a:stretch>
        </p:blipFill>
        <p:spPr bwMode="auto">
          <a:xfrm>
            <a:off x="2438401" y="1726350"/>
            <a:ext cx="3657600" cy="4697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ezhnySlideMi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8160"/>
          </a:xfrm>
          <a:prstGeom prst="rect">
            <a:avLst/>
          </a:prstGeom>
        </p:spPr>
      </p:pic>
      <p:pic>
        <p:nvPicPr>
          <p:cNvPr id="3" name="Рисунок 2" descr="0007-012-Detskie-spektakli-ot-teatra-Vzglj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>
            <a:lum contrast="42000"/>
          </a:blip>
          <a:srcRect/>
          <a:stretch>
            <a:fillRect/>
          </a:stretch>
        </p:blipFill>
        <p:spPr bwMode="auto">
          <a:xfrm>
            <a:off x="1981201" y="1281034"/>
            <a:ext cx="5105400" cy="4072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6c1bcfc1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lum bright="-6000" contrast="48000"/>
          </a:blip>
          <a:srcRect/>
          <a:stretch>
            <a:fillRect/>
          </a:stretch>
        </p:blipFill>
        <p:spPr bwMode="auto">
          <a:xfrm>
            <a:off x="2286000" y="1524000"/>
            <a:ext cx="4343400" cy="4658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828800"/>
            <a:ext cx="4114800" cy="36524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6c1bcfc1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2286000" y="2057400"/>
            <a:ext cx="4216400" cy="3665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ezhnySlideMi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8160"/>
          </a:xfrm>
          <a:prstGeom prst="rect">
            <a:avLst/>
          </a:prstGeom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lum bright="-12000" contrast="72000"/>
          </a:blip>
          <a:srcRect/>
          <a:stretch>
            <a:fillRect/>
          </a:stretch>
        </p:blipFill>
        <p:spPr bwMode="auto">
          <a:xfrm>
            <a:off x="2057400" y="1828800"/>
            <a:ext cx="415607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6c1bcfc1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aHR0cDovL3Byb3Bvd2VycG9pbnQucnUvd3AtY29udGVudC91cGxvYWRzLzIwMTMvMDIvTmV6aG55UHJpbnRNaW5pLmpwZw==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lum bright="-12000" contrast="60000"/>
          </a:blip>
          <a:srcRect/>
          <a:stretch>
            <a:fillRect/>
          </a:stretch>
        </p:blipFill>
        <p:spPr bwMode="auto">
          <a:xfrm>
            <a:off x="2133600" y="838200"/>
            <a:ext cx="5486400" cy="56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6c1bcfc1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lum bright="-12000" contrast="60000"/>
          </a:blip>
          <a:srcRect/>
          <a:stretch>
            <a:fillRect/>
          </a:stretch>
        </p:blipFill>
        <p:spPr bwMode="auto">
          <a:xfrm>
            <a:off x="1524000" y="2133600"/>
            <a:ext cx="5118100" cy="423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6c1bcfc1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037_example.jpg"/>
          <p:cNvPicPr>
            <a:picLocks noChangeAspect="1"/>
          </p:cNvPicPr>
          <p:nvPr/>
        </p:nvPicPr>
        <p:blipFill>
          <a:blip r:embed="rId3"/>
          <a:srcRect t="5208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lum bright="-6000" contrast="48000"/>
          </a:blip>
          <a:srcRect/>
          <a:stretch>
            <a:fillRect/>
          </a:stretch>
        </p:blipFill>
        <p:spPr bwMode="auto">
          <a:xfrm>
            <a:off x="1295400" y="457200"/>
            <a:ext cx="4572000" cy="482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6c1bcfc1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/>
          <a:stretch>
            <a:fillRect/>
          </a:stretch>
        </p:blipFill>
        <p:spPr bwMode="auto">
          <a:xfrm>
            <a:off x="1981200" y="1981200"/>
            <a:ext cx="4038600" cy="4532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ezhnySlideMi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8160"/>
          </a:xfrm>
          <a:prstGeom prst="rect">
            <a:avLst/>
          </a:prstGeo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381000" y="2362200"/>
            <a:ext cx="7418035" cy="359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6c1bcfc1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NezhnySlideMi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8160"/>
          </a:xfrm>
          <a:prstGeom prst="rect">
            <a:avLst/>
          </a:prstGeom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lum bright="18000" contrast="36000"/>
          </a:blip>
          <a:srcRect/>
          <a:stretch>
            <a:fillRect/>
          </a:stretch>
        </p:blipFill>
        <p:spPr bwMode="auto">
          <a:xfrm>
            <a:off x="1676400" y="1752600"/>
            <a:ext cx="5953125" cy="399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ezhnySlideMi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8160"/>
          </a:xfrm>
          <a:prstGeom prst="rect">
            <a:avLst/>
          </a:prstGeom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lum bright="6000" contrast="30000"/>
          </a:blip>
          <a:srcRect/>
          <a:stretch>
            <a:fillRect/>
          </a:stretch>
        </p:blipFill>
        <p:spPr bwMode="auto">
          <a:xfrm>
            <a:off x="1752600" y="1219200"/>
            <a:ext cx="5410200" cy="5410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6c1bcfc1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lum bright="-6000" contrast="42000"/>
          </a:blip>
          <a:srcRect/>
          <a:stretch>
            <a:fillRect/>
          </a:stretch>
        </p:blipFill>
        <p:spPr bwMode="auto">
          <a:xfrm>
            <a:off x="2057400" y="2133600"/>
            <a:ext cx="4343400" cy="394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762000"/>
            <a:ext cx="48768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>
            <a:lum bright="6000" contrast="60000"/>
          </a:blip>
          <a:srcRect/>
          <a:stretch>
            <a:fillRect/>
          </a:stretch>
        </p:blipFill>
        <p:spPr bwMode="auto">
          <a:xfrm>
            <a:off x="914400" y="3505200"/>
            <a:ext cx="2140088" cy="2045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lum contrast="42000"/>
          </a:blip>
          <a:srcRect/>
          <a:stretch>
            <a:fillRect/>
          </a:stretch>
        </p:blipFill>
        <p:spPr bwMode="auto">
          <a:xfrm>
            <a:off x="6400800" y="4114800"/>
            <a:ext cx="2209800" cy="182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>
            <a:lum bright="-6000" contrast="42000"/>
          </a:blip>
          <a:srcRect/>
          <a:stretch>
            <a:fillRect/>
          </a:stretch>
        </p:blipFill>
        <p:spPr bwMode="auto">
          <a:xfrm>
            <a:off x="3733800" y="4572000"/>
            <a:ext cx="1917700" cy="146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18ad989a6cc6edd94c2b1f0543c1122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130" y="0"/>
            <a:ext cx="9182260" cy="6858000"/>
          </a:xfrm>
          <a:prstGeom prst="rect">
            <a:avLst/>
          </a:prstGeom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>
            <a:lum bright="-12000" contrast="42000"/>
          </a:blip>
          <a:srcRect/>
          <a:stretch>
            <a:fillRect/>
          </a:stretch>
        </p:blipFill>
        <p:spPr bwMode="auto">
          <a:xfrm>
            <a:off x="533400" y="990600"/>
            <a:ext cx="3505200" cy="1773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>
            <a:lum bright="-12000" contrast="54000"/>
          </a:blip>
          <a:srcRect t="4416"/>
          <a:stretch>
            <a:fillRect/>
          </a:stretch>
        </p:blipFill>
        <p:spPr bwMode="auto">
          <a:xfrm>
            <a:off x="4419600" y="1676400"/>
            <a:ext cx="41148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6">
            <a:lum contrast="30000"/>
          </a:blip>
          <a:srcRect/>
          <a:stretch>
            <a:fillRect/>
          </a:stretch>
        </p:blipFill>
        <p:spPr bwMode="auto">
          <a:xfrm>
            <a:off x="1066800" y="4114800"/>
            <a:ext cx="2300287" cy="15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438400"/>
            <a:ext cx="3429000" cy="33592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836888"/>
            <a:ext cx="3886200" cy="3827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981200"/>
            <a:ext cx="4059181" cy="40401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133600"/>
            <a:ext cx="4419600" cy="4200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438400"/>
            <a:ext cx="4343400" cy="3638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133600"/>
            <a:ext cx="3810000" cy="35540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989266"/>
            <a:ext cx="4800600" cy="44193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733800" y="3124200"/>
            <a:ext cx="2528888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133600" y="1143000"/>
            <a:ext cx="2528888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0" y="2667000"/>
            <a:ext cx="2528888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6400800" y="1295400"/>
            <a:ext cx="2339975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33600" y="533400"/>
            <a:ext cx="1446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Что лишнее?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066800"/>
            <a:ext cx="4953000" cy="4501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066800"/>
            <a:ext cx="2374900" cy="2363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362200"/>
            <a:ext cx="2303463" cy="2268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81000"/>
            <a:ext cx="2339975" cy="2292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6487318" y="2199482"/>
            <a:ext cx="2528888" cy="2244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33600" y="533400"/>
            <a:ext cx="1446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Что лишнее?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lum contrast="60000"/>
          </a:blip>
          <a:srcRect/>
          <a:stretch>
            <a:fillRect/>
          </a:stretch>
        </p:blipFill>
        <p:spPr bwMode="auto">
          <a:xfrm>
            <a:off x="457200" y="533400"/>
            <a:ext cx="2743200" cy="3678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lum bright="-6000" contrast="48000"/>
          </a:blip>
          <a:srcRect/>
          <a:stretch>
            <a:fillRect/>
          </a:stretch>
        </p:blipFill>
        <p:spPr bwMode="auto">
          <a:xfrm>
            <a:off x="2133600" y="3657600"/>
            <a:ext cx="2438400" cy="2453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lum bright="-6000" contrast="48000"/>
          </a:blip>
          <a:srcRect/>
          <a:stretch>
            <a:fillRect/>
          </a:stretch>
        </p:blipFill>
        <p:spPr bwMode="auto">
          <a:xfrm>
            <a:off x="6172200" y="2819400"/>
            <a:ext cx="2743200" cy="2941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lum bright="-12000" contrast="48000"/>
          </a:blip>
          <a:srcRect/>
          <a:stretch>
            <a:fillRect/>
          </a:stretch>
        </p:blipFill>
        <p:spPr bwMode="auto">
          <a:xfrm>
            <a:off x="4267200" y="1371600"/>
            <a:ext cx="2743200" cy="2385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505200" y="457200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Кто лишний 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lum bright="-6000" contrast="48000"/>
          </a:blip>
          <a:srcRect/>
          <a:stretch>
            <a:fillRect/>
          </a:stretch>
        </p:blipFill>
        <p:spPr bwMode="auto">
          <a:xfrm>
            <a:off x="0" y="914400"/>
            <a:ext cx="2587471" cy="2603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lum bright="-12000" contrast="48000"/>
          </a:blip>
          <a:srcRect/>
          <a:stretch>
            <a:fillRect/>
          </a:stretch>
        </p:blipFill>
        <p:spPr bwMode="auto">
          <a:xfrm>
            <a:off x="1905000" y="3048000"/>
            <a:ext cx="3520488" cy="3061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lum bright="-6000" contrast="48000"/>
          </a:blip>
          <a:srcRect/>
          <a:stretch>
            <a:fillRect/>
          </a:stretch>
        </p:blipFill>
        <p:spPr bwMode="auto">
          <a:xfrm>
            <a:off x="5029200" y="929884"/>
            <a:ext cx="2438400" cy="2615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811459">
            <a:off x="6307481" y="3270312"/>
            <a:ext cx="2363365" cy="2425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33600" y="533400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Кто лишний 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lum contrast="42000"/>
          </a:blip>
          <a:srcRect/>
          <a:stretch>
            <a:fillRect/>
          </a:stretch>
        </p:blipFill>
        <p:spPr bwMode="auto">
          <a:xfrm>
            <a:off x="2133600" y="3429000"/>
            <a:ext cx="3352800" cy="2674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lum contrast="36000"/>
          </a:blip>
          <a:srcRect/>
          <a:stretch>
            <a:fillRect/>
          </a:stretch>
        </p:blipFill>
        <p:spPr bwMode="auto">
          <a:xfrm>
            <a:off x="990600" y="542646"/>
            <a:ext cx="2590800" cy="2818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lum contrast="36000"/>
          </a:blip>
          <a:srcRect b="804"/>
          <a:stretch>
            <a:fillRect/>
          </a:stretch>
        </p:blipFill>
        <p:spPr bwMode="auto">
          <a:xfrm>
            <a:off x="5029200" y="663502"/>
            <a:ext cx="2743200" cy="2816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lum bright="-6000" contrast="48000"/>
          </a:blip>
          <a:srcRect/>
          <a:stretch>
            <a:fillRect/>
          </a:stretch>
        </p:blipFill>
        <p:spPr bwMode="auto">
          <a:xfrm>
            <a:off x="5867400" y="3200400"/>
            <a:ext cx="3048000" cy="3268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971800" y="533400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Кто лишний 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lum bright="-6000" contrast="60000"/>
          </a:blip>
          <a:srcRect/>
          <a:stretch>
            <a:fillRect/>
          </a:stretch>
        </p:blipFill>
        <p:spPr bwMode="auto">
          <a:xfrm>
            <a:off x="228600" y="1905000"/>
            <a:ext cx="2362200" cy="2535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lum bright="-6000" contrast="42000"/>
          </a:blip>
          <a:srcRect/>
          <a:stretch>
            <a:fillRect/>
          </a:stretch>
        </p:blipFill>
        <p:spPr bwMode="auto">
          <a:xfrm>
            <a:off x="2743200" y="3442942"/>
            <a:ext cx="2286000" cy="2076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lum bright="-12000" contrast="42000"/>
          </a:blip>
          <a:srcRect/>
          <a:stretch>
            <a:fillRect/>
          </a:stretch>
        </p:blipFill>
        <p:spPr bwMode="auto">
          <a:xfrm>
            <a:off x="4648200" y="1828800"/>
            <a:ext cx="23622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lum bright="6000" contrast="36000"/>
          </a:blip>
          <a:srcRect/>
          <a:stretch>
            <a:fillRect/>
          </a:stretch>
        </p:blipFill>
        <p:spPr bwMode="auto">
          <a:xfrm>
            <a:off x="7239000" y="3810000"/>
            <a:ext cx="1371600" cy="1409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33600" y="533400"/>
            <a:ext cx="1446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Что лишнее?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-12000" contrast="42000"/>
          </a:blip>
          <a:srcRect/>
          <a:stretch>
            <a:fillRect/>
          </a:stretch>
        </p:blipFill>
        <p:spPr bwMode="auto">
          <a:xfrm>
            <a:off x="3657600" y="1295400"/>
            <a:ext cx="2133600" cy="219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lum bright="-12000" contrast="60000"/>
          </a:blip>
          <a:srcRect/>
          <a:stretch>
            <a:fillRect/>
          </a:stretch>
        </p:blipFill>
        <p:spPr bwMode="auto">
          <a:xfrm>
            <a:off x="533400" y="2438400"/>
            <a:ext cx="2663334" cy="2731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lum bright="18000" contrast="36000"/>
          </a:blip>
          <a:srcRect/>
          <a:stretch>
            <a:fillRect/>
          </a:stretch>
        </p:blipFill>
        <p:spPr bwMode="auto">
          <a:xfrm>
            <a:off x="2514600" y="4038600"/>
            <a:ext cx="3568543" cy="239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lum bright="6000" contrast="30000"/>
          </a:blip>
          <a:srcRect/>
          <a:stretch>
            <a:fillRect/>
          </a:stretch>
        </p:blipFill>
        <p:spPr bwMode="auto">
          <a:xfrm>
            <a:off x="5638800" y="2743200"/>
            <a:ext cx="3200400" cy="3200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6"/>
          <p:cNvSpPr txBox="1"/>
          <p:nvPr/>
        </p:nvSpPr>
        <p:spPr>
          <a:xfrm>
            <a:off x="1752600" y="762000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Кто лишний 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555902" y="1489429"/>
            <a:ext cx="4108393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077886" y="1122514"/>
            <a:ext cx="5064428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6"/>
          <p:cNvSpPr txBox="1"/>
          <p:nvPr/>
        </p:nvSpPr>
        <p:spPr>
          <a:xfrm>
            <a:off x="1143000" y="838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рь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590800" y="2209800"/>
            <a:ext cx="3429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590800" y="1447800"/>
            <a:ext cx="4267200" cy="4169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828800"/>
            <a:ext cx="3581400" cy="3531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981200"/>
            <a:ext cx="3657600" cy="3339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546774" y="1064039"/>
            <a:ext cx="4355251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12-Detskie-spektakli-ot-teatra-Vzglj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633924" y="2090478"/>
            <a:ext cx="3295924" cy="33821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22</Words>
  <PresentationFormat>Экран (4:3)</PresentationFormat>
  <Paragraphs>8</Paragraphs>
  <Slides>81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81</vt:i4>
      </vt:variant>
    </vt:vector>
  </HeadingPairs>
  <TitlesOfParts>
    <vt:vector size="8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2015-02-19T08:43:36Z</dcterms:created>
  <dcterms:modified xsi:type="dcterms:W3CDTF">2015-05-27T12:45:29Z</dcterms:modified>
</cp:coreProperties>
</file>