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2" r:id="rId2"/>
    <p:sldId id="256" r:id="rId3"/>
    <p:sldId id="281" r:id="rId4"/>
    <p:sldId id="267" r:id="rId5"/>
    <p:sldId id="257" r:id="rId6"/>
    <p:sldId id="280" r:id="rId7"/>
    <p:sldId id="261" r:id="rId8"/>
    <p:sldId id="283" r:id="rId9"/>
    <p:sldId id="258" r:id="rId10"/>
    <p:sldId id="284" r:id="rId11"/>
    <p:sldId id="272" r:id="rId12"/>
    <p:sldId id="285" r:id="rId13"/>
    <p:sldId id="270" r:id="rId14"/>
    <p:sldId id="265" r:id="rId15"/>
    <p:sldId id="260" r:id="rId16"/>
    <p:sldId id="29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1581" autoAdjust="0"/>
  </p:normalViewPr>
  <p:slideViewPr>
    <p:cSldViewPr>
      <p:cViewPr varScale="1">
        <p:scale>
          <a:sx n="49" d="100"/>
          <a:sy n="49" d="100"/>
        </p:scale>
        <p:origin x="178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19097-75A2-48CA-A0F9-228B18062C63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D13AD5-EC6B-45D7-A2C4-61A31F98CC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954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13AD5-EC6B-45D7-A2C4-61A31F98CC9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284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Кликом по слайду появляется картинка противоположная данной. Дети называют ее.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Человек пожилой — человек молодой</a:t>
            </a:r>
            <a:endParaRPr lang="ru-RU" sz="12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Волосы темные — волосы светлые</a:t>
            </a:r>
            <a:endParaRPr lang="ru-RU" sz="12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Книга тонкая — книга толстая</a:t>
            </a:r>
            <a:endParaRPr lang="ru-RU" sz="12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Яблок много — яблок мало</a:t>
            </a:r>
            <a:endParaRPr lang="ru-RU" sz="12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Бокал пустой — бокал полный</a:t>
            </a:r>
            <a:endParaRPr lang="ru-RU" sz="12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Тепло — холодно</a:t>
            </a:r>
            <a:endParaRPr lang="ru-RU" sz="12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Мелко — глубоко</a:t>
            </a:r>
            <a:endParaRPr lang="ru-RU" sz="12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Лимон кислый — клубника сладкая</a:t>
            </a:r>
            <a:endParaRPr lang="ru-RU" sz="12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Волк сытый — волк голодный</a:t>
            </a:r>
            <a:endParaRPr lang="ru-RU" sz="12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Клоун печальный — клоун веселый</a:t>
            </a:r>
            <a:endParaRPr lang="ru-RU" sz="12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Человек сильный — человек слабый</a:t>
            </a:r>
            <a:endParaRPr lang="ru-RU" sz="12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Слава смеется — Слава плачет</a:t>
            </a:r>
          </a:p>
          <a:p>
            <a:endParaRPr lang="ru-RU" sz="1200" i="1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— И в этой игре мы нашли звук [Л].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13AD5-EC6B-45D7-A2C4-61A31F98CC9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853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Упражнение «Цвет...»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Логопед: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Поиграем с цветом. В названиях цветов тоже есть звук [Л]. Покрасим в такие цвета разные предметы.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Голубой, белый, желтый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Пенал, овал, стол, стул, узел, заколка, полка, скакалка, балкон, иголка (голубой</a:t>
            </a:r>
            <a:r>
              <a:rPr lang="ru-RU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пенал, голубой овал, голубой стул и т.д.)</a:t>
            </a:r>
            <a:endParaRPr lang="ru-RU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Пила, палатка, халат, юла, булавка, молоток, одеяло, мыло, велосипед, вилы (белая пила, белая палатка, белый халат и</a:t>
            </a:r>
            <a:r>
              <a:rPr lang="ru-RU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т.д.)</a:t>
            </a:r>
            <a:endParaRPr lang="ru-RU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Кукла, клубок, блокнот, блузка, платок, платье, пластилин, флаг, флакон, хлопушка (желтая</a:t>
            </a:r>
            <a:r>
              <a:rPr lang="ru-RU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кукла, желтый клубок, желтый блокнот и т.д.)</a:t>
            </a:r>
            <a:endParaRPr lang="ru-RU" sz="120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13AD5-EC6B-45D7-A2C4-61A31F98CC9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667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itchFamily="34" charset="0"/>
              <a:buNone/>
            </a:pPr>
            <a:r>
              <a:rPr lang="ru-RU" sz="120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Речевой материал: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Пенал, овал, стол, стул, узел, заколка, полка, скакалка, балкон, иголка (голубой</a:t>
            </a:r>
            <a:r>
              <a:rPr lang="ru-RU" sz="1200" i="1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пенал, голубой овал, голубой стул и т.д.)</a:t>
            </a:r>
            <a:endParaRPr lang="ru-RU" sz="1200" i="1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Пила, палатка, халат, юла, булавка, молоток, одеяло, мыло, велосипед, вилы (белая пила, белая палатка, белый халат и</a:t>
            </a:r>
            <a:r>
              <a:rPr lang="ru-RU" sz="1200" i="1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т.д.)</a:t>
            </a:r>
            <a:endParaRPr lang="ru-RU" sz="1200" i="1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Кукла, клубок, блокнот, блузка, платок, платье, пластилин, флаг, флакон, хлопушка (желтая</a:t>
            </a:r>
            <a:r>
              <a:rPr lang="ru-RU" sz="1200" i="1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кукла, желтый клубок, желтый блокнот и т.д.)</a:t>
            </a:r>
            <a:endParaRPr lang="ru-RU" sz="1200" i="1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13AD5-EC6B-45D7-A2C4-61A31F98CC9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622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Физкультминутка</a:t>
            </a:r>
            <a:endParaRPr lang="ru-RU" sz="12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Логопед: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Ой, Лунтик нас зовет покататься на лодочке. Хотите прокатиться?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Вместе с Лунтиком втроем,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Мы на лодочке плывем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(движения рук)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Глазки вверх ты подними —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И на облака смотри,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А теперь опустим вниз —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Что там, в речке, присмотрись.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Глазки — вверх, и глазки — вниз,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Глазки — вверх, и глазки — вниз.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Солнце в небе светит ярко,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Мы зажмуримся! Как жарко!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Открываем — закрываем,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Открываем — закрываем,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Очень весело играем!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А теперь пора обратно,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Вместе плавать — так приятно.</a:t>
            </a:r>
          </a:p>
          <a:p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Логопед: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Покатались на лодке, молодцы! Плавая на лодочке, мы тоже нашли звук [Л]. 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Лунтику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очень понравилось.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13AD5-EC6B-45D7-A2C4-61A31F98CC9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782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Упражнение «Вместе»</a:t>
            </a:r>
            <a:endParaRPr lang="ru-RU" sz="12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Логопед: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Лунтик и Мила очень дружные, они все делают вместе. Закончи предложение.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Лунтик ел салат, и Мила...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Лунтик сел за стол, и Мила...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Лунтик пил молоко, и Мила...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Лунтик учился плавать, и Мила...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Лунтик видел дятла, и Мила...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Лунтик боялся волка, и Мила...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Мила помыла пол, и Лунтик...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Мила весело смеялась, и Лунтик...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Мила мылась с мылом, и Лунтик...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Мила взяла флаг, и Лунтик...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Мила искала Клаву, и Лунтик...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Мила звала Пчелу, и Лунтик...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— Молодцы! Вы нигде не забыли про звук [Л].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13AD5-EC6B-45D7-A2C4-61A31F98CC9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584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Упражнение «Исправь предложение»</a:t>
            </a:r>
            <a:endParaRPr lang="ru-RU" sz="12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Логопед: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Клава перепутала слова в предложениях. Найдите и исправьте ошибки.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Салат ел Милу.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Пол упал на стул.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Футбол уехал на Володю.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Лопатка взяла Аллу.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Ладони вымыли Клаву мылом.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Кукла купила Аллу.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Лук полол Милу.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Белый платок надел Аллу.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Халат надел Милу.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На белке сидела елка.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Фиалка села на пчелу.</a:t>
            </a: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Подсолнух полил Клаву.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13AD5-EC6B-45D7-A2C4-61A31F98CC9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468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i="1" dirty="0" smtClean="0">
                <a:latin typeface="Arial" pitchFamily="34" charset="0"/>
                <a:cs typeface="Arial" pitchFamily="34" charset="0"/>
              </a:rPr>
              <a:t>Видеофрагмент</a:t>
            </a:r>
          </a:p>
          <a:p>
            <a:r>
              <a:rPr lang="ru-RU" b="1" i="1" dirty="0" smtClean="0">
                <a:latin typeface="Arial" pitchFamily="34" charset="0"/>
                <a:cs typeface="Arial" pitchFamily="34" charset="0"/>
              </a:rPr>
              <a:t>«Самый главный секрет пиявки в том, что она очень хотела поиграть с кем-нибудь, но совсем этого не умела. Лунтик выручил пиявку, и теперь они с друзьями смогут долго и весело играть вместе»</a:t>
            </a:r>
          </a:p>
          <a:p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Логопед: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Итак, мы с вами искали звук [Л] и нашли его во многих словах. Вы справились со всеми играми. Помогали нам сказочные герои.</a:t>
            </a:r>
            <a:endParaRPr lang="ru-RU" b="1" i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i="1" dirty="0" smtClean="0">
                <a:latin typeface="Arial" pitchFamily="34" charset="0"/>
                <a:cs typeface="Arial" pitchFamily="34" charset="0"/>
              </a:rPr>
              <a:t>«Салют для друзей»</a:t>
            </a:r>
            <a:endParaRPr lang="ru-RU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13AD5-EC6B-45D7-A2C4-61A31F98CC9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259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u="none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Кликом по слайду</a:t>
            </a:r>
            <a:r>
              <a:rPr lang="ru-RU" sz="1200" b="0" u="none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на экране появляется письмо.</a:t>
            </a:r>
            <a:endParaRPr lang="ru-RU" sz="1200" b="0" u="none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Логопед:</a:t>
            </a:r>
            <a:endParaRPr lang="ru-RU" sz="12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— Ой, смотрите, ребята, нам пришло письмо! От кого? Как вы думаете? Из какого мультфильма? От пиявки. У нее как всегда плохое настроение. Ей хочется поиграть, но с ней связываться никто не хочет.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13AD5-EC6B-45D7-A2C4-61A31F98CC9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979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/>
              <a:t>Видеофрагмент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/>
              <a:t>Пиявка: «Играют, веселятся, меня не зовут…</a:t>
            </a:r>
            <a:r>
              <a:rPr lang="ru-RU" b="1" i="1" baseline="0" dirty="0" smtClean="0"/>
              <a:t> </a:t>
            </a:r>
            <a:r>
              <a:rPr lang="ru-RU" b="1" i="1" dirty="0" smtClean="0"/>
              <a:t>Так</a:t>
            </a:r>
            <a:r>
              <a:rPr lang="ru-RU" b="1" i="1" baseline="0" dirty="0" smtClean="0"/>
              <a:t> не честно. Вы просто не умеете искать. У меня есть, есть, есть секрет (плачет). Я хочу поиграть… </a:t>
            </a:r>
            <a:r>
              <a:rPr lang="ru-RU" b="1" i="1" dirty="0" smtClean="0"/>
              <a:t>Ну,</a:t>
            </a:r>
            <a:r>
              <a:rPr lang="ru-RU" b="1" i="1" baseline="0" dirty="0" smtClean="0"/>
              <a:t> я вам покажу!..»</a:t>
            </a:r>
            <a:endParaRPr lang="ru-RU" b="1" i="1" dirty="0" smtClean="0"/>
          </a:p>
          <a:p>
            <a:endParaRPr lang="ru-RU" b="1" i="1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13AD5-EC6B-45D7-A2C4-61A31F98CC9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177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u="none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После клика по слайду пиявка уносит звук Л</a:t>
            </a:r>
            <a:endParaRPr lang="ru-RU" sz="1200" b="1" u="sng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Логопед:</a:t>
            </a:r>
            <a:endParaRPr lang="ru-RU" sz="12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— Посмотрите, пиявка хочет спрятать звук [Л], чтобы его никто не нашел.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— Давайте найдем звук [Л].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13AD5-EC6B-45D7-A2C4-61A31F98CC9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087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Логопед: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Для выполнения заданий нам нужны помощники. А кто они, мы сейчас с вами и узнаем.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Упражнение «Собери картинку»</a:t>
            </a:r>
            <a:endParaRPr lang="ru-RU" sz="12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(Дети собирают целую картинку из частей)</a:t>
            </a:r>
            <a:endParaRPr lang="ru-RU" sz="12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Лунтик, Мила, Клава.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Упражнение на согласование падежных окончаний</a:t>
            </a:r>
            <a:endParaRPr lang="ru-RU" sz="12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У нас есть кто? (Лунтик, Мила, Клава)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У нас не было кого?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Лунтика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, Милы, Клавы)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Мы рады кому?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Лунтику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, Миле, Клаве)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Видим мы кого?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Лунтика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, Милу, Клаву)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Играть будем с кем? (с Лунтиком, с Милой, с Клавой)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Говорить будем о ком? (о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Лунтике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, о Миле, о Клаве)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— В именах наших героев есть звук [Л].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13AD5-EC6B-45D7-A2C4-61A31F98CC9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999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Логопед: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Лунтик и его друзья любят играть в лото. Но из лото пропал звук [Л]. Давайте вернем его, будем произносить его в словах четко.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Дидактическая игра «Лото» («Цветы», «Игрушки», «Одежда»)</a:t>
            </a:r>
            <a:endParaRPr lang="ru-RU" sz="12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—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Перечисли все, что нарисовано на карте.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—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Назови картинки в верхнем ряду, затем в нижнем.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—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Назови картинки в нижнем ряду, затем в верхнем.</a:t>
            </a:r>
          </a:p>
          <a:p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Логопед: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Мы нашли звук [Л]. Он встречается в названиях одежды, игрушек, одежды. Теперь друзья вместе с Лунтиком могут играть в лото.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13AD5-EC6B-45D7-A2C4-61A31F98CC9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899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Упражнение «Скажи ласково»</a:t>
            </a:r>
            <a:endParaRPr lang="ru-RU" sz="1200" b="1" u="sng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Логопед: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Лунтик на полянке нашел шкатулку. В ней много картинок. Сейчас мы с ними поиграем. Лунтик любит, когда слова произносят ласково. Называйте картинку, а затем произносите это слово ласково.</a:t>
            </a:r>
          </a:p>
          <a:p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13AD5-EC6B-45D7-A2C4-61A31F98CC9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388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Логопед кликает по картинкам, большой предмет превращается в маленький. Дети называют его ласково.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Речевой материал: лодка – лодочка, лавка –лавочка</a:t>
            </a:r>
            <a:r>
              <a:rPr lang="ru-RU" sz="1200" i="1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и т.д.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(лопата, вилка, платок, елка, белка, клубок, копилка, булка, молоток, иголка, яблоко, стул, облако, клубника, палатка, бутылка, булавка, колготки).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13AD5-EC6B-45D7-A2C4-61A31F98CC9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7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sng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Логопед: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 Мила любит играть в игру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«Скажи наоборот»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. Я буду называть картинку, а вы подберите противоположное слово и соедините подходящие пары картинок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lang="ru-RU" sz="1200" kern="1200" dirty="0" smtClean="0">
              <a:solidFill>
                <a:schemeClr val="tx1"/>
              </a:solidFill>
              <a:effectLst/>
              <a:latin typeface="Arial" pitchFamily="34" charset="0"/>
              <a:ea typeface="+mn-ea"/>
              <a:cs typeface="Arial" pitchFamily="34" charset="0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13AD5-EC6B-45D7-A2C4-61A31F98CC9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143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jpeg"/><Relationship Id="rId18" Type="http://schemas.openxmlformats.org/officeDocument/2006/relationships/image" Target="../media/image87.jpe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12" Type="http://schemas.openxmlformats.org/officeDocument/2006/relationships/image" Target="../media/image81.jpeg"/><Relationship Id="rId17" Type="http://schemas.openxmlformats.org/officeDocument/2006/relationships/image" Target="../media/image86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5.jpe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5" Type="http://schemas.openxmlformats.org/officeDocument/2006/relationships/image" Target="../media/image84.jpeg"/><Relationship Id="rId10" Type="http://schemas.openxmlformats.org/officeDocument/2006/relationships/image" Target="../media/image79.jpeg"/><Relationship Id="rId19" Type="http://schemas.openxmlformats.org/officeDocument/2006/relationships/image" Target="../media/image88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Relationship Id="rId14" Type="http://schemas.openxmlformats.org/officeDocument/2006/relationships/image" Target="../media/image8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jpeg"/><Relationship Id="rId12" Type="http://schemas.openxmlformats.org/officeDocument/2006/relationships/image" Target="../media/image10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jpe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jpeg"/><Relationship Id="rId14" Type="http://schemas.openxmlformats.org/officeDocument/2006/relationships/image" Target="../media/image10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3.jpe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19" Type="http://schemas.openxmlformats.org/officeDocument/2006/relationships/image" Target="../media/image26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9" Type="http://schemas.openxmlformats.org/officeDocument/2006/relationships/image" Target="../media/image67.png"/><Relationship Id="rId21" Type="http://schemas.openxmlformats.org/officeDocument/2006/relationships/image" Target="../media/image49.jpeg"/><Relationship Id="rId34" Type="http://schemas.openxmlformats.org/officeDocument/2006/relationships/image" Target="../media/image62.jpeg"/><Relationship Id="rId42" Type="http://schemas.openxmlformats.org/officeDocument/2006/relationships/image" Target="../media/image70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4.jpeg"/><Relationship Id="rId20" Type="http://schemas.openxmlformats.org/officeDocument/2006/relationships/image" Target="../media/image48.jpeg"/><Relationship Id="rId29" Type="http://schemas.openxmlformats.org/officeDocument/2006/relationships/image" Target="../media/image57.png"/><Relationship Id="rId41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jpeg"/><Relationship Id="rId32" Type="http://schemas.openxmlformats.org/officeDocument/2006/relationships/image" Target="../media/image60.png"/><Relationship Id="rId37" Type="http://schemas.openxmlformats.org/officeDocument/2006/relationships/image" Target="../media/image65.png"/><Relationship Id="rId40" Type="http://schemas.openxmlformats.org/officeDocument/2006/relationships/image" Target="../media/image68.png"/><Relationship Id="rId5" Type="http://schemas.openxmlformats.org/officeDocument/2006/relationships/image" Target="../media/image33.jpeg"/><Relationship Id="rId15" Type="http://schemas.openxmlformats.org/officeDocument/2006/relationships/image" Target="../media/image43.png"/><Relationship Id="rId23" Type="http://schemas.openxmlformats.org/officeDocument/2006/relationships/image" Target="../media/image51.jpeg"/><Relationship Id="rId28" Type="http://schemas.openxmlformats.org/officeDocument/2006/relationships/image" Target="../media/image56.jpeg"/><Relationship Id="rId36" Type="http://schemas.openxmlformats.org/officeDocument/2006/relationships/image" Target="../media/image64.jpeg"/><Relationship Id="rId10" Type="http://schemas.openxmlformats.org/officeDocument/2006/relationships/image" Target="../media/image38.jpeg"/><Relationship Id="rId19" Type="http://schemas.openxmlformats.org/officeDocument/2006/relationships/image" Target="../media/image47.jpeg"/><Relationship Id="rId31" Type="http://schemas.openxmlformats.org/officeDocument/2006/relationships/image" Target="../media/image59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Relationship Id="rId14" Type="http://schemas.openxmlformats.org/officeDocument/2006/relationships/image" Target="../media/image42.jpeg"/><Relationship Id="rId22" Type="http://schemas.openxmlformats.org/officeDocument/2006/relationships/image" Target="../media/image50.png"/><Relationship Id="rId27" Type="http://schemas.openxmlformats.org/officeDocument/2006/relationships/image" Target="../media/image55.jpeg"/><Relationship Id="rId30" Type="http://schemas.openxmlformats.org/officeDocument/2006/relationships/image" Target="../media/image58.jpeg"/><Relationship Id="rId35" Type="http://schemas.openxmlformats.org/officeDocument/2006/relationships/image" Target="../media/image63.png"/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12" Type="http://schemas.openxmlformats.org/officeDocument/2006/relationships/image" Target="../media/image40.png"/><Relationship Id="rId17" Type="http://schemas.openxmlformats.org/officeDocument/2006/relationships/image" Target="../media/image45.jpeg"/><Relationship Id="rId25" Type="http://schemas.openxmlformats.org/officeDocument/2006/relationships/image" Target="../media/image53.jpeg"/><Relationship Id="rId33" Type="http://schemas.openxmlformats.org/officeDocument/2006/relationships/image" Target="../media/image61.jpeg"/><Relationship Id="rId38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media.utube.uz/thumbs/5f120574a087eed54247fef787087ab7-bi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85"/>
          <a:stretch/>
        </p:blipFill>
        <p:spPr bwMode="auto">
          <a:xfrm>
            <a:off x="-2" y="3139"/>
            <a:ext cx="9180713" cy="685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575" y="1196752"/>
            <a:ext cx="7772400" cy="1470025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поисках звука </a:t>
            </a:r>
            <a:r>
              <a:rPr lang="en-US" sz="6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ru-RU" sz="6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</a:t>
            </a:r>
            <a:r>
              <a:rPr lang="en-US" sz="6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]</a:t>
            </a:r>
            <a:endParaRPr lang="ru-RU" sz="6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12" descr="https://vignette.wikia.nocookie.net/luntik/images/7/7f/Converted_file_40a121b3.jpg/revision/latest?cb=20170705154313&amp;path-prefix=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4" descr="https://vignette.wikia.nocookie.net/luntik/images/7/7f/Converted_file_40a121b3.jpg/revision/latest?cb=20170705154313&amp;path-prefix=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6" descr="https://vignette.wikia.nocookie.net/luntik/images/7/7f/Converted_file_40a121b3.jpg/revision/latest?cb=20170705154313&amp;path-prefix=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8" descr="https://okko.tv/static/d541/9695/6461/4be4/bbef/c4796522013c/output_1138x640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90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itd0.mycdn.me/image?id=850852092727&amp;t=20&amp;plc=WEB&amp;tkn=*gYdkMth88Q82j-xZdYXi9m0Eic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 r="50517" b="30614"/>
          <a:stretch/>
        </p:blipFill>
        <p:spPr bwMode="auto">
          <a:xfrm>
            <a:off x="-14679" y="5023902"/>
            <a:ext cx="1607115" cy="116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i.pinimg.com/736x/d2/b0/74/d2b07421859f616dd58be6e6bbbe40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5" t="248" r="32475" b="54162"/>
          <a:stretch/>
        </p:blipFill>
        <p:spPr bwMode="auto">
          <a:xfrm>
            <a:off x="6623966" y="5032840"/>
            <a:ext cx="906672" cy="136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i.pinimg.com/736x/d2/b0/74/d2b07421859f616dd58be6e6bbbe40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1" t="45842" r="32065" b="9234"/>
          <a:stretch/>
        </p:blipFill>
        <p:spPr bwMode="auto">
          <a:xfrm>
            <a:off x="7849145" y="5032840"/>
            <a:ext cx="1012800" cy="130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cdn2.vectorstock.com/i/1000x1000/52/56/clown-with-blank-paper-in-different-moods-vector-104525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7" r="2890" b="54420"/>
          <a:stretch/>
        </p:blipFill>
        <p:spPr bwMode="auto">
          <a:xfrm>
            <a:off x="6399857" y="1710373"/>
            <a:ext cx="910136" cy="125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s://cdn2.vectorstock.com/i/1000x1000/52/56/clown-with-blank-paper-in-different-moods-vector-104525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" t="5824" r="60306" b="54991"/>
          <a:stretch/>
        </p:blipFill>
        <p:spPr bwMode="auto">
          <a:xfrm>
            <a:off x="7712027" y="1879565"/>
            <a:ext cx="1287035" cy="106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://s020.radikal.ru/i707/1704/29/ab079173da1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140" y="587526"/>
            <a:ext cx="1032829" cy="107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https://bumper-stickers.ru/56507-thickbox_default/volk-iz-multfilma-jil-byl-pes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7" r="18042"/>
          <a:stretch/>
        </p:blipFill>
        <p:spPr bwMode="auto">
          <a:xfrm>
            <a:off x="7963684" y="498790"/>
            <a:ext cx="691470" cy="105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s://static8.depositphotos.com/1000213/944/v/950/depositphotos_9443937-stock-illustration-women-hair-colors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8" t="50452" r="4593" b="2673"/>
          <a:stretch/>
        </p:blipFill>
        <p:spPr bwMode="auto">
          <a:xfrm>
            <a:off x="1673656" y="2006072"/>
            <a:ext cx="968145" cy="12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s://static8.depositphotos.com/1000213/944/v/950/depositphotos_9443937-stock-illustration-women-hair-colors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" t="1614" r="55165" b="51511"/>
          <a:stretch/>
        </p:blipFill>
        <p:spPr bwMode="auto">
          <a:xfrm>
            <a:off x="206593" y="1987061"/>
            <a:ext cx="983921" cy="12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ds05.infourok.ru/uploads/ex/071b/00043952-54033c1b/hello_html_m2c02a6e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9" t="10714" r="46081" b="10459"/>
          <a:stretch/>
        </p:blipFill>
        <p:spPr bwMode="auto">
          <a:xfrm>
            <a:off x="1673656" y="207555"/>
            <a:ext cx="643172" cy="171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s://ds05.infourok.ru/uploads/ex/071b/00043952-54033c1b/hello_html_m2c02a6e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75" t="12554" r="3014" b="9385"/>
          <a:stretch/>
        </p:blipFill>
        <p:spPr bwMode="auto">
          <a:xfrm>
            <a:off x="292185" y="194241"/>
            <a:ext cx="705165" cy="170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https://st.depositphotos.com/3070391/4736/v/950/depositphotos_47360115-stock-illustration-sun-and-snowflake-icon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38" t="14771" r="5080" b="16603"/>
          <a:stretch/>
        </p:blipFill>
        <p:spPr bwMode="auto">
          <a:xfrm rot="21409899">
            <a:off x="4691256" y="2087103"/>
            <a:ext cx="960924" cy="101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s://img3.stockfresh.com/files/d/decorwithme/m/80/9009213_stock-vector-strong-and-weak-men---cartoon-people-character-isolated-illustration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4" t="13218" r="17388" b="6173"/>
          <a:stretch/>
        </p:blipFill>
        <p:spPr bwMode="auto">
          <a:xfrm>
            <a:off x="8089644" y="3291638"/>
            <a:ext cx="531801" cy="145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orebenke.info/wp-content/uploads/2018/02/limon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356" y="5355419"/>
            <a:ext cx="1073162" cy="100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://crosti.ru/patterns/00/0e/c0/5a71989d65/picture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612" y="5283210"/>
            <a:ext cx="1281833" cy="116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s://d2gg9evh47fn9z.cloudfront.net/800px_COLOURBOX3648988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788" y="3516114"/>
            <a:ext cx="1238079" cy="100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https://thumbs.dreamstime.com/z/%D0%BE%D0%B4%D0%B8%D0%BD%D0%BE%D1%87%D0%BD%D0%B0%D1%8F-%D0%B7%D0%B5%D0%BB%D0%B5%D0%BD%D0%B0%D1%8F-%D0%BA%D0%BD%D0%B8%D0%B3%D0%B0-29406202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1" b="20761"/>
          <a:stretch/>
        </p:blipFill>
        <p:spPr bwMode="auto">
          <a:xfrm>
            <a:off x="127388" y="3764676"/>
            <a:ext cx="1142329" cy="51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2.bp.blogspot.com/-GA9WhRHg2NA/WdRwIMB5HgI/AAAAAAAABpg/egnvVBWFopQ_ikF7cKMxUdMi0_aWpIBpgCLcBGAs/s1600/depositphotos_55297371-Set-of-glasses-juice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35"/>
          <a:stretch/>
        </p:blipFill>
        <p:spPr bwMode="auto">
          <a:xfrm>
            <a:off x="3264356" y="312279"/>
            <a:ext cx="820596" cy="142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s://2.bp.blogspot.com/-GA9WhRHg2NA/WdRwIMB5HgI/AAAAAAAABpg/egnvVBWFopQ_ikF7cKMxUdMi0_aWpIBpgCLcBGAs/s1600/depositphotos_55297371-Set-of-glasses-juice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32"/>
          <a:stretch/>
        </p:blipFill>
        <p:spPr bwMode="auto">
          <a:xfrm>
            <a:off x="4764498" y="256341"/>
            <a:ext cx="814440" cy="142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https://arhivurokov.ru/kopilka/uploads/user_file_56ca86f4b8076/al-bom-uprazhnienii-po-formirovaniiu-dochislovykh-matiematichieskikh-priedstavlienii-u-dietiei-5-6-liet_10.jpe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3" r="16052" b="46230"/>
          <a:stretch/>
        </p:blipFill>
        <p:spPr bwMode="auto">
          <a:xfrm>
            <a:off x="4879057" y="3690584"/>
            <a:ext cx="1088282" cy="111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https://arhivurokov.ru/kopilka/uploads/user_file_56ca86f4b8076/al-bom-uprazhnienii-po-formirovaniiu-dochislovykh-matiematichieskikh-priedstavlienii-u-dietiei-5-6-liet_10.jpe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96" r="57789"/>
          <a:stretch/>
        </p:blipFill>
        <p:spPr bwMode="auto">
          <a:xfrm>
            <a:off x="3349866" y="3379883"/>
            <a:ext cx="934845" cy="153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ya-webdesign.com/images/apples-photography-png-4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83" y="5327773"/>
            <a:ext cx="1256794" cy="64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4" descr="https://st.depositphotos.com/3070391/4736/v/950/depositphotos_47360115-stock-illustration-sun-and-snowflake-icon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" t="14771" r="43026" b="16603"/>
          <a:stretch/>
        </p:blipFill>
        <p:spPr bwMode="auto">
          <a:xfrm rot="21409899">
            <a:off x="3120281" y="2091187"/>
            <a:ext cx="1108745" cy="101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2" descr="https://img3.stockfresh.com/files/d/decorwithme/m/80/9009213_stock-vector-strong-and-weak-men---cartoon-people-character-isolated-illustration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7" t="13218" r="38981" b="6173"/>
          <a:stretch/>
        </p:blipFill>
        <p:spPr bwMode="auto">
          <a:xfrm>
            <a:off x="6536801" y="3291638"/>
            <a:ext cx="993837" cy="145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Стрелка вправо 39"/>
          <p:cNvSpPr/>
          <p:nvPr/>
        </p:nvSpPr>
        <p:spPr>
          <a:xfrm>
            <a:off x="1028474" y="776991"/>
            <a:ext cx="645182" cy="580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право 40"/>
          <p:cNvSpPr/>
          <p:nvPr/>
        </p:nvSpPr>
        <p:spPr>
          <a:xfrm>
            <a:off x="1167349" y="2335523"/>
            <a:ext cx="645182" cy="580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право 41"/>
          <p:cNvSpPr/>
          <p:nvPr/>
        </p:nvSpPr>
        <p:spPr>
          <a:xfrm>
            <a:off x="1180874" y="3854998"/>
            <a:ext cx="645182" cy="580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 вправо 42"/>
          <p:cNvSpPr/>
          <p:nvPr/>
        </p:nvSpPr>
        <p:spPr>
          <a:xfrm>
            <a:off x="1489940" y="5377084"/>
            <a:ext cx="645182" cy="580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 вправо 43"/>
          <p:cNvSpPr/>
          <p:nvPr/>
        </p:nvSpPr>
        <p:spPr>
          <a:xfrm>
            <a:off x="4120696" y="755328"/>
            <a:ext cx="645182" cy="580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 вправо 44"/>
          <p:cNvSpPr/>
          <p:nvPr/>
        </p:nvSpPr>
        <p:spPr>
          <a:xfrm>
            <a:off x="4124545" y="2304562"/>
            <a:ext cx="645182" cy="580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право 45"/>
          <p:cNvSpPr/>
          <p:nvPr/>
        </p:nvSpPr>
        <p:spPr>
          <a:xfrm>
            <a:off x="4217430" y="3892842"/>
            <a:ext cx="645182" cy="580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 вправо 46"/>
          <p:cNvSpPr/>
          <p:nvPr/>
        </p:nvSpPr>
        <p:spPr>
          <a:xfrm>
            <a:off x="4341367" y="5567703"/>
            <a:ext cx="645182" cy="580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право 47"/>
          <p:cNvSpPr/>
          <p:nvPr/>
        </p:nvSpPr>
        <p:spPr>
          <a:xfrm>
            <a:off x="7327950" y="733332"/>
            <a:ext cx="645182" cy="580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право 48"/>
          <p:cNvSpPr/>
          <p:nvPr/>
        </p:nvSpPr>
        <p:spPr>
          <a:xfrm>
            <a:off x="7212575" y="2302122"/>
            <a:ext cx="645182" cy="580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право 49"/>
          <p:cNvSpPr/>
          <p:nvPr/>
        </p:nvSpPr>
        <p:spPr>
          <a:xfrm>
            <a:off x="7427554" y="5426728"/>
            <a:ext cx="645182" cy="580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/>
          <p:cNvSpPr/>
          <p:nvPr/>
        </p:nvSpPr>
        <p:spPr>
          <a:xfrm>
            <a:off x="7522295" y="3733031"/>
            <a:ext cx="645182" cy="5809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82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23528" y="301560"/>
            <a:ext cx="2304256" cy="223224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757843" y="2996952"/>
            <a:ext cx="2304256" cy="2232248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pic>
        <p:nvPicPr>
          <p:cNvPr id="9225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2" t="13459" r="30681" b="5143"/>
          <a:stretch/>
        </p:blipFill>
        <p:spPr bwMode="auto">
          <a:xfrm>
            <a:off x="5148063" y="1772816"/>
            <a:ext cx="3803601" cy="4892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 descr="https://cdn.goconqr.com/uploads/media/image/17218758/desktop_a42833d3-798f-4ae0-8579-184f8111edd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03187">
            <a:off x="5130016" y="1224564"/>
            <a:ext cx="2278688" cy="255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3050965" y="656692"/>
            <a:ext cx="2304256" cy="223224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58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889936" y="155123"/>
            <a:ext cx="980666" cy="66020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77" name="Picture 5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161" b="5093"/>
          <a:stretch/>
        </p:blipFill>
        <p:spPr bwMode="auto">
          <a:xfrm>
            <a:off x="971600" y="155123"/>
            <a:ext cx="1094944" cy="6602095"/>
          </a:xfrm>
          <a:prstGeom prst="rect">
            <a:avLst/>
          </a:prstGeom>
          <a:noFill/>
          <a:ln w="1270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0" name="Picture 5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58" b="4854"/>
          <a:stretch/>
        </p:blipFill>
        <p:spPr bwMode="auto">
          <a:xfrm>
            <a:off x="4103248" y="155123"/>
            <a:ext cx="940680" cy="6602095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1" name="Picture 6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49" b="4175"/>
          <a:stretch/>
        </p:blipFill>
        <p:spPr bwMode="auto">
          <a:xfrm>
            <a:off x="6876256" y="155123"/>
            <a:ext cx="994346" cy="6602095"/>
          </a:xfrm>
          <a:prstGeom prst="rect">
            <a:avLst/>
          </a:prstGeom>
          <a:noFill/>
          <a:ln w="1270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4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860792" y="0"/>
            <a:ext cx="10925175" cy="7087417"/>
            <a:chOff x="-860792" y="0"/>
            <a:chExt cx="10925175" cy="7087417"/>
          </a:xfrm>
        </p:grpSpPr>
        <p:pic>
          <p:nvPicPr>
            <p:cNvPr id="5130" name="Picture 10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742"/>
            <a:stretch/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4" name="Picture 10" descr="https://i.ya-webdesign.com/images/transparent-boats-inflatable-17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055" b="28421"/>
            <a:stretch/>
          </p:blipFill>
          <p:spPr bwMode="auto">
            <a:xfrm>
              <a:off x="-860792" y="4653136"/>
              <a:ext cx="10925175" cy="2434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961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1" b="50000"/>
          <a:stretch/>
        </p:blipFill>
        <p:spPr bwMode="auto">
          <a:xfrm>
            <a:off x="2031592" y="1735806"/>
            <a:ext cx="5040560" cy="338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s://i.pinimg.com/originals/32/ee/f8/32eef8a5f9fa7d49a4613d1b291564f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1276016" cy="10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ttps://pm.ru/global_images/goods/d3d/90e/167/e5f/1048740_original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" t="7473" r="9137" b="6302"/>
          <a:stretch/>
        </p:blipFill>
        <p:spPr bwMode="auto">
          <a:xfrm>
            <a:off x="1455528" y="376857"/>
            <a:ext cx="1152128" cy="11126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://pngimg.com/uploads/milk/milk_PNG12754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5473"/>
            <a:ext cx="1346581" cy="130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https://img.labirint.ru/rcimg/15d908e944ee37c276e5c33504422d81/1920x1080/comments_pic/1006/014labmgog126613650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2" t="28936" r="24359" b="10731"/>
          <a:stretch/>
        </p:blipFill>
        <p:spPr bwMode="auto">
          <a:xfrm>
            <a:off x="4283968" y="235379"/>
            <a:ext cx="1728192" cy="146500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s://ds04.infourok.ru/uploads/ex/0ab5/0001a4dc-eb3fe5b9/hello_html_m3e64f583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5" r="19598"/>
          <a:stretch/>
        </p:blipFill>
        <p:spPr bwMode="auto">
          <a:xfrm>
            <a:off x="6300192" y="213334"/>
            <a:ext cx="1243965" cy="1924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8" name="Picture 6" descr="https://english-larsh.ru/images/wolf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5" r="9716"/>
          <a:stretch/>
        </p:blipFill>
        <p:spPr bwMode="auto">
          <a:xfrm>
            <a:off x="7530397" y="184940"/>
            <a:ext cx="1526743" cy="145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ngimg.com/uploads/mop/mop_PNG43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1" r="19896" b="8311"/>
          <a:stretch/>
        </p:blipFill>
        <p:spPr bwMode="auto">
          <a:xfrm>
            <a:off x="192360" y="5023502"/>
            <a:ext cx="1111636" cy="16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https://vignette.wikia.nocookie.net/luntik/images/6/6a/%D0%9C%D0%B8%D0%BB%D0%B0.png/revision/latest?cb=20180416154751&amp;path-prefix=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3" name="Picture 11" descr="C:\Users\Алексей\Pictures\Мила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20"/>
          <a:stretch/>
        </p:blipFill>
        <p:spPr bwMode="auto">
          <a:xfrm>
            <a:off x="1455528" y="4904388"/>
            <a:ext cx="1584175" cy="176537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s://localsolo.com/assets/profile/17404/portfolio/40084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143" y="5714556"/>
            <a:ext cx="1944216" cy="986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findicons.com/files/icons/977/rrze/720/flag_yellow.pn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976" y="5178702"/>
            <a:ext cx="1584176" cy="1679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slovnet.ru/wp-content/uploads/2018/10/6-27.jpg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840" y="5138486"/>
            <a:ext cx="1512168" cy="1637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5" name="Picture 13" descr="http://www.melnitsaagency.ru/assets/cache_image/mult/person/luntik/Luntik_Bee_540x484x2_1_540x0_16e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9" t="5564" r="23418" b="9820"/>
          <a:stretch/>
        </p:blipFill>
        <p:spPr bwMode="auto">
          <a:xfrm>
            <a:off x="7694801" y="4934336"/>
            <a:ext cx="1197934" cy="176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93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p.userapi.com/Bth4vtalfrvraIWjKnLyMazjtYnSAT763_vm9Q/8DOvjEUHny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8532"/>
            <a:ext cx="6192688" cy="662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лилиния 3"/>
          <p:cNvSpPr/>
          <p:nvPr/>
        </p:nvSpPr>
        <p:spPr>
          <a:xfrm>
            <a:off x="304800" y="37917"/>
            <a:ext cx="8354291" cy="6711578"/>
          </a:xfrm>
          <a:custGeom>
            <a:avLst/>
            <a:gdLst>
              <a:gd name="connsiteX0" fmla="*/ 7453745 w 8354291"/>
              <a:gd name="connsiteY0" fmla="*/ 5365356 h 6711578"/>
              <a:gd name="connsiteX1" fmla="*/ 7412182 w 8354291"/>
              <a:gd name="connsiteY1" fmla="*/ 5448483 h 6711578"/>
              <a:gd name="connsiteX2" fmla="*/ 7412182 w 8354291"/>
              <a:gd name="connsiteY2" fmla="*/ 5739428 h 6711578"/>
              <a:gd name="connsiteX3" fmla="*/ 7439891 w 8354291"/>
              <a:gd name="connsiteY3" fmla="*/ 5767138 h 6711578"/>
              <a:gd name="connsiteX4" fmla="*/ 7453745 w 8354291"/>
              <a:gd name="connsiteY4" fmla="*/ 5808701 h 6711578"/>
              <a:gd name="connsiteX5" fmla="*/ 7564582 w 8354291"/>
              <a:gd name="connsiteY5" fmla="*/ 5905683 h 6711578"/>
              <a:gd name="connsiteX6" fmla="*/ 7606145 w 8354291"/>
              <a:gd name="connsiteY6" fmla="*/ 5933392 h 6711578"/>
              <a:gd name="connsiteX7" fmla="*/ 7800109 w 8354291"/>
              <a:gd name="connsiteY7" fmla="*/ 5919538 h 6711578"/>
              <a:gd name="connsiteX8" fmla="*/ 7869382 w 8354291"/>
              <a:gd name="connsiteY8" fmla="*/ 5891828 h 6711578"/>
              <a:gd name="connsiteX9" fmla="*/ 7952509 w 8354291"/>
              <a:gd name="connsiteY9" fmla="*/ 5836410 h 6711578"/>
              <a:gd name="connsiteX10" fmla="*/ 7994073 w 8354291"/>
              <a:gd name="connsiteY10" fmla="*/ 5780992 h 6711578"/>
              <a:gd name="connsiteX11" fmla="*/ 8063345 w 8354291"/>
              <a:gd name="connsiteY11" fmla="*/ 5684010 h 6711578"/>
              <a:gd name="connsiteX12" fmla="*/ 8091055 w 8354291"/>
              <a:gd name="connsiteY12" fmla="*/ 5406919 h 6711578"/>
              <a:gd name="connsiteX13" fmla="*/ 8077200 w 8354291"/>
              <a:gd name="connsiteY13" fmla="*/ 5254519 h 6711578"/>
              <a:gd name="connsiteX14" fmla="*/ 8063345 w 8354291"/>
              <a:gd name="connsiteY14" fmla="*/ 5046701 h 6711578"/>
              <a:gd name="connsiteX15" fmla="*/ 8035636 w 8354291"/>
              <a:gd name="connsiteY15" fmla="*/ 4991283 h 6711578"/>
              <a:gd name="connsiteX16" fmla="*/ 8021782 w 8354291"/>
              <a:gd name="connsiteY16" fmla="*/ 4949719 h 6711578"/>
              <a:gd name="connsiteX17" fmla="*/ 7994073 w 8354291"/>
              <a:gd name="connsiteY17" fmla="*/ 4894301 h 6711578"/>
              <a:gd name="connsiteX18" fmla="*/ 7938655 w 8354291"/>
              <a:gd name="connsiteY18" fmla="*/ 4797319 h 6711578"/>
              <a:gd name="connsiteX19" fmla="*/ 7897091 w 8354291"/>
              <a:gd name="connsiteY19" fmla="*/ 4728047 h 6711578"/>
              <a:gd name="connsiteX20" fmla="*/ 7841673 w 8354291"/>
              <a:gd name="connsiteY20" fmla="*/ 4700338 h 6711578"/>
              <a:gd name="connsiteX21" fmla="*/ 7813964 w 8354291"/>
              <a:gd name="connsiteY21" fmla="*/ 4658774 h 6711578"/>
              <a:gd name="connsiteX22" fmla="*/ 7800109 w 8354291"/>
              <a:gd name="connsiteY22" fmla="*/ 4617210 h 6711578"/>
              <a:gd name="connsiteX23" fmla="*/ 7730836 w 8354291"/>
              <a:gd name="connsiteY23" fmla="*/ 4603356 h 6711578"/>
              <a:gd name="connsiteX24" fmla="*/ 7703127 w 8354291"/>
              <a:gd name="connsiteY24" fmla="*/ 4561792 h 6711578"/>
              <a:gd name="connsiteX25" fmla="*/ 7564582 w 8354291"/>
              <a:gd name="connsiteY25" fmla="*/ 4561792 h 6711578"/>
              <a:gd name="connsiteX26" fmla="*/ 7495309 w 8354291"/>
              <a:gd name="connsiteY26" fmla="*/ 4700338 h 6711578"/>
              <a:gd name="connsiteX27" fmla="*/ 7536873 w 8354291"/>
              <a:gd name="connsiteY27" fmla="*/ 4935865 h 6711578"/>
              <a:gd name="connsiteX28" fmla="*/ 7592291 w 8354291"/>
              <a:gd name="connsiteY28" fmla="*/ 4977428 h 6711578"/>
              <a:gd name="connsiteX29" fmla="*/ 7647709 w 8354291"/>
              <a:gd name="connsiteY29" fmla="*/ 4991283 h 6711578"/>
              <a:gd name="connsiteX30" fmla="*/ 7689273 w 8354291"/>
              <a:gd name="connsiteY30" fmla="*/ 5032847 h 6711578"/>
              <a:gd name="connsiteX31" fmla="*/ 8118764 w 8354291"/>
              <a:gd name="connsiteY31" fmla="*/ 4991283 h 6711578"/>
              <a:gd name="connsiteX32" fmla="*/ 8174182 w 8354291"/>
              <a:gd name="connsiteY32" fmla="*/ 4908156 h 6711578"/>
              <a:gd name="connsiteX33" fmla="*/ 8201891 w 8354291"/>
              <a:gd name="connsiteY33" fmla="*/ 4866592 h 6711578"/>
              <a:gd name="connsiteX34" fmla="*/ 8257309 w 8354291"/>
              <a:gd name="connsiteY34" fmla="*/ 4755756 h 6711578"/>
              <a:gd name="connsiteX35" fmla="*/ 8229600 w 8354291"/>
              <a:gd name="connsiteY35" fmla="*/ 4340119 h 6711578"/>
              <a:gd name="connsiteX36" fmla="*/ 8174182 w 8354291"/>
              <a:gd name="connsiteY36" fmla="*/ 4201574 h 6711578"/>
              <a:gd name="connsiteX37" fmla="*/ 8132618 w 8354291"/>
              <a:gd name="connsiteY37" fmla="*/ 4090738 h 6711578"/>
              <a:gd name="connsiteX38" fmla="*/ 8077200 w 8354291"/>
              <a:gd name="connsiteY38" fmla="*/ 4007610 h 6711578"/>
              <a:gd name="connsiteX39" fmla="*/ 8007927 w 8354291"/>
              <a:gd name="connsiteY39" fmla="*/ 3910628 h 6711578"/>
              <a:gd name="connsiteX40" fmla="*/ 7897091 w 8354291"/>
              <a:gd name="connsiteY40" fmla="*/ 3827501 h 6711578"/>
              <a:gd name="connsiteX41" fmla="*/ 7855527 w 8354291"/>
              <a:gd name="connsiteY41" fmla="*/ 3785938 h 6711578"/>
              <a:gd name="connsiteX42" fmla="*/ 7813964 w 8354291"/>
              <a:gd name="connsiteY42" fmla="*/ 3772083 h 6711578"/>
              <a:gd name="connsiteX43" fmla="*/ 7675418 w 8354291"/>
              <a:gd name="connsiteY43" fmla="*/ 3744374 h 6711578"/>
              <a:gd name="connsiteX44" fmla="*/ 7606145 w 8354291"/>
              <a:gd name="connsiteY44" fmla="*/ 3758228 h 6711578"/>
              <a:gd name="connsiteX45" fmla="*/ 7523018 w 8354291"/>
              <a:gd name="connsiteY45" fmla="*/ 3827501 h 6711578"/>
              <a:gd name="connsiteX46" fmla="*/ 7495309 w 8354291"/>
              <a:gd name="connsiteY46" fmla="*/ 3896774 h 6711578"/>
              <a:gd name="connsiteX47" fmla="*/ 7495309 w 8354291"/>
              <a:gd name="connsiteY47" fmla="*/ 4118447 h 6711578"/>
              <a:gd name="connsiteX48" fmla="*/ 7550727 w 8354291"/>
              <a:gd name="connsiteY48" fmla="*/ 4160010 h 6711578"/>
              <a:gd name="connsiteX49" fmla="*/ 7703127 w 8354291"/>
              <a:gd name="connsiteY49" fmla="*/ 4201574 h 6711578"/>
              <a:gd name="connsiteX50" fmla="*/ 7744691 w 8354291"/>
              <a:gd name="connsiteY50" fmla="*/ 4215428 h 6711578"/>
              <a:gd name="connsiteX51" fmla="*/ 8007927 w 8354291"/>
              <a:gd name="connsiteY51" fmla="*/ 4201574 h 6711578"/>
              <a:gd name="connsiteX52" fmla="*/ 8146473 w 8354291"/>
              <a:gd name="connsiteY52" fmla="*/ 4146156 h 6711578"/>
              <a:gd name="connsiteX53" fmla="*/ 8188036 w 8354291"/>
              <a:gd name="connsiteY53" fmla="*/ 4118447 h 6711578"/>
              <a:gd name="connsiteX54" fmla="*/ 8229600 w 8354291"/>
              <a:gd name="connsiteY54" fmla="*/ 4104592 h 6711578"/>
              <a:gd name="connsiteX55" fmla="*/ 8257309 w 8354291"/>
              <a:gd name="connsiteY55" fmla="*/ 4063028 h 6711578"/>
              <a:gd name="connsiteX56" fmla="*/ 8312727 w 8354291"/>
              <a:gd name="connsiteY56" fmla="*/ 4021465 h 6711578"/>
              <a:gd name="connsiteX57" fmla="*/ 8298873 w 8354291"/>
              <a:gd name="connsiteY57" fmla="*/ 3314883 h 6711578"/>
              <a:gd name="connsiteX58" fmla="*/ 8243455 w 8354291"/>
              <a:gd name="connsiteY58" fmla="*/ 3204047 h 6711578"/>
              <a:gd name="connsiteX59" fmla="*/ 8229600 w 8354291"/>
              <a:gd name="connsiteY59" fmla="*/ 3148628 h 6711578"/>
              <a:gd name="connsiteX60" fmla="*/ 8077200 w 8354291"/>
              <a:gd name="connsiteY60" fmla="*/ 2982374 h 6711578"/>
              <a:gd name="connsiteX61" fmla="*/ 7994073 w 8354291"/>
              <a:gd name="connsiteY61" fmla="*/ 2926956 h 6711578"/>
              <a:gd name="connsiteX62" fmla="*/ 7758545 w 8354291"/>
              <a:gd name="connsiteY62" fmla="*/ 2940810 h 6711578"/>
              <a:gd name="connsiteX63" fmla="*/ 7703127 w 8354291"/>
              <a:gd name="connsiteY63" fmla="*/ 2954665 h 6711578"/>
              <a:gd name="connsiteX64" fmla="*/ 7647709 w 8354291"/>
              <a:gd name="connsiteY64" fmla="*/ 3079356 h 6711578"/>
              <a:gd name="connsiteX65" fmla="*/ 7647709 w 8354291"/>
              <a:gd name="connsiteY65" fmla="*/ 3287174 h 6711578"/>
              <a:gd name="connsiteX66" fmla="*/ 7661564 w 8354291"/>
              <a:gd name="connsiteY66" fmla="*/ 3328738 h 6711578"/>
              <a:gd name="connsiteX67" fmla="*/ 7703127 w 8354291"/>
              <a:gd name="connsiteY67" fmla="*/ 3370301 h 6711578"/>
              <a:gd name="connsiteX68" fmla="*/ 7772400 w 8354291"/>
              <a:gd name="connsiteY68" fmla="*/ 3425719 h 6711578"/>
              <a:gd name="connsiteX69" fmla="*/ 7855527 w 8354291"/>
              <a:gd name="connsiteY69" fmla="*/ 3439574 h 6711578"/>
              <a:gd name="connsiteX70" fmla="*/ 7910945 w 8354291"/>
              <a:gd name="connsiteY70" fmla="*/ 3481138 h 6711578"/>
              <a:gd name="connsiteX71" fmla="*/ 8188036 w 8354291"/>
              <a:gd name="connsiteY71" fmla="*/ 3439574 h 6711578"/>
              <a:gd name="connsiteX72" fmla="*/ 8229600 w 8354291"/>
              <a:gd name="connsiteY72" fmla="*/ 3398010 h 6711578"/>
              <a:gd name="connsiteX73" fmla="*/ 8285018 w 8354291"/>
              <a:gd name="connsiteY73" fmla="*/ 3287174 h 6711578"/>
              <a:gd name="connsiteX74" fmla="*/ 8298873 w 8354291"/>
              <a:gd name="connsiteY74" fmla="*/ 3190192 h 6711578"/>
              <a:gd name="connsiteX75" fmla="*/ 8312727 w 8354291"/>
              <a:gd name="connsiteY75" fmla="*/ 3148628 h 6711578"/>
              <a:gd name="connsiteX76" fmla="*/ 8326582 w 8354291"/>
              <a:gd name="connsiteY76" fmla="*/ 2968519 h 6711578"/>
              <a:gd name="connsiteX77" fmla="*/ 8312727 w 8354291"/>
              <a:gd name="connsiteY77" fmla="*/ 2345065 h 6711578"/>
              <a:gd name="connsiteX78" fmla="*/ 8257309 w 8354291"/>
              <a:gd name="connsiteY78" fmla="*/ 2234228 h 6711578"/>
              <a:gd name="connsiteX79" fmla="*/ 8229600 w 8354291"/>
              <a:gd name="connsiteY79" fmla="*/ 2178810 h 6711578"/>
              <a:gd name="connsiteX80" fmla="*/ 8188036 w 8354291"/>
              <a:gd name="connsiteY80" fmla="*/ 2081828 h 6711578"/>
              <a:gd name="connsiteX81" fmla="*/ 8063345 w 8354291"/>
              <a:gd name="connsiteY81" fmla="*/ 1957138 h 6711578"/>
              <a:gd name="connsiteX82" fmla="*/ 8021782 w 8354291"/>
              <a:gd name="connsiteY82" fmla="*/ 1915574 h 6711578"/>
              <a:gd name="connsiteX83" fmla="*/ 7924800 w 8354291"/>
              <a:gd name="connsiteY83" fmla="*/ 1860156 h 6711578"/>
              <a:gd name="connsiteX84" fmla="*/ 7855527 w 8354291"/>
              <a:gd name="connsiteY84" fmla="*/ 1818592 h 6711578"/>
              <a:gd name="connsiteX85" fmla="*/ 7689273 w 8354291"/>
              <a:gd name="connsiteY85" fmla="*/ 1832447 h 6711578"/>
              <a:gd name="connsiteX86" fmla="*/ 7633855 w 8354291"/>
              <a:gd name="connsiteY86" fmla="*/ 1901719 h 6711578"/>
              <a:gd name="connsiteX87" fmla="*/ 7578436 w 8354291"/>
              <a:gd name="connsiteY87" fmla="*/ 2012556 h 6711578"/>
              <a:gd name="connsiteX88" fmla="*/ 7592291 w 8354291"/>
              <a:gd name="connsiteY88" fmla="*/ 2164956 h 6711578"/>
              <a:gd name="connsiteX89" fmla="*/ 7620000 w 8354291"/>
              <a:gd name="connsiteY89" fmla="*/ 2206519 h 6711578"/>
              <a:gd name="connsiteX90" fmla="*/ 7730836 w 8354291"/>
              <a:gd name="connsiteY90" fmla="*/ 2275792 h 6711578"/>
              <a:gd name="connsiteX91" fmla="*/ 8077200 w 8354291"/>
              <a:gd name="connsiteY91" fmla="*/ 2234228 h 6711578"/>
              <a:gd name="connsiteX92" fmla="*/ 8104909 w 8354291"/>
              <a:gd name="connsiteY92" fmla="*/ 2192665 h 6711578"/>
              <a:gd name="connsiteX93" fmla="*/ 8146473 w 8354291"/>
              <a:gd name="connsiteY93" fmla="*/ 2164956 h 6711578"/>
              <a:gd name="connsiteX94" fmla="*/ 8201891 w 8354291"/>
              <a:gd name="connsiteY94" fmla="*/ 2054119 h 6711578"/>
              <a:gd name="connsiteX95" fmla="*/ 8229600 w 8354291"/>
              <a:gd name="connsiteY95" fmla="*/ 2012556 h 6711578"/>
              <a:gd name="connsiteX96" fmla="*/ 8257309 w 8354291"/>
              <a:gd name="connsiteY96" fmla="*/ 1929428 h 6711578"/>
              <a:gd name="connsiteX97" fmla="*/ 8257309 w 8354291"/>
              <a:gd name="connsiteY97" fmla="*/ 1458374 h 6711578"/>
              <a:gd name="connsiteX98" fmla="*/ 8201891 w 8354291"/>
              <a:gd name="connsiteY98" fmla="*/ 1278265 h 6711578"/>
              <a:gd name="connsiteX99" fmla="*/ 8118764 w 8354291"/>
              <a:gd name="connsiteY99" fmla="*/ 1181283 h 6711578"/>
              <a:gd name="connsiteX100" fmla="*/ 8063345 w 8354291"/>
              <a:gd name="connsiteY100" fmla="*/ 1084301 h 6711578"/>
              <a:gd name="connsiteX101" fmla="*/ 8007927 w 8354291"/>
              <a:gd name="connsiteY101" fmla="*/ 1056592 h 6711578"/>
              <a:gd name="connsiteX102" fmla="*/ 7855527 w 8354291"/>
              <a:gd name="connsiteY102" fmla="*/ 890338 h 6711578"/>
              <a:gd name="connsiteX103" fmla="*/ 7813964 w 8354291"/>
              <a:gd name="connsiteY103" fmla="*/ 876483 h 6711578"/>
              <a:gd name="connsiteX104" fmla="*/ 7758545 w 8354291"/>
              <a:gd name="connsiteY104" fmla="*/ 821065 h 6711578"/>
              <a:gd name="connsiteX105" fmla="*/ 7689273 w 8354291"/>
              <a:gd name="connsiteY105" fmla="*/ 779501 h 6711578"/>
              <a:gd name="connsiteX106" fmla="*/ 7467600 w 8354291"/>
              <a:gd name="connsiteY106" fmla="*/ 682519 h 6711578"/>
              <a:gd name="connsiteX107" fmla="*/ 7384473 w 8354291"/>
              <a:gd name="connsiteY107" fmla="*/ 668665 h 6711578"/>
              <a:gd name="connsiteX108" fmla="*/ 7245927 w 8354291"/>
              <a:gd name="connsiteY108" fmla="*/ 627101 h 6711578"/>
              <a:gd name="connsiteX109" fmla="*/ 6941127 w 8354291"/>
              <a:gd name="connsiteY109" fmla="*/ 640956 h 6711578"/>
              <a:gd name="connsiteX110" fmla="*/ 6830291 w 8354291"/>
              <a:gd name="connsiteY110" fmla="*/ 737938 h 6711578"/>
              <a:gd name="connsiteX111" fmla="*/ 6761018 w 8354291"/>
              <a:gd name="connsiteY111" fmla="*/ 807210 h 6711578"/>
              <a:gd name="connsiteX112" fmla="*/ 6691745 w 8354291"/>
              <a:gd name="connsiteY112" fmla="*/ 931901 h 6711578"/>
              <a:gd name="connsiteX113" fmla="*/ 6650182 w 8354291"/>
              <a:gd name="connsiteY113" fmla="*/ 1028883 h 6711578"/>
              <a:gd name="connsiteX114" fmla="*/ 6622473 w 8354291"/>
              <a:gd name="connsiteY114" fmla="*/ 1139719 h 6711578"/>
              <a:gd name="connsiteX115" fmla="*/ 6636327 w 8354291"/>
              <a:gd name="connsiteY115" fmla="*/ 1596919 h 6711578"/>
              <a:gd name="connsiteX116" fmla="*/ 6650182 w 8354291"/>
              <a:gd name="connsiteY116" fmla="*/ 1638483 h 6711578"/>
              <a:gd name="connsiteX117" fmla="*/ 6677891 w 8354291"/>
              <a:gd name="connsiteY117" fmla="*/ 1749319 h 6711578"/>
              <a:gd name="connsiteX118" fmla="*/ 6733309 w 8354291"/>
              <a:gd name="connsiteY118" fmla="*/ 1790883 h 6711578"/>
              <a:gd name="connsiteX119" fmla="*/ 6871855 w 8354291"/>
              <a:gd name="connsiteY119" fmla="*/ 1915574 h 6711578"/>
              <a:gd name="connsiteX120" fmla="*/ 6913418 w 8354291"/>
              <a:gd name="connsiteY120" fmla="*/ 1929428 h 6711578"/>
              <a:gd name="connsiteX121" fmla="*/ 6968836 w 8354291"/>
              <a:gd name="connsiteY121" fmla="*/ 1943283 h 6711578"/>
              <a:gd name="connsiteX122" fmla="*/ 7287491 w 8354291"/>
              <a:gd name="connsiteY122" fmla="*/ 1915574 h 6711578"/>
              <a:gd name="connsiteX123" fmla="*/ 7398327 w 8354291"/>
              <a:gd name="connsiteY123" fmla="*/ 1749319 h 6711578"/>
              <a:gd name="connsiteX124" fmla="*/ 7439891 w 8354291"/>
              <a:gd name="connsiteY124" fmla="*/ 1680047 h 6711578"/>
              <a:gd name="connsiteX125" fmla="*/ 7439891 w 8354291"/>
              <a:gd name="connsiteY125" fmla="*/ 1319828 h 6711578"/>
              <a:gd name="connsiteX126" fmla="*/ 7384473 w 8354291"/>
              <a:gd name="connsiteY126" fmla="*/ 1195138 h 6711578"/>
              <a:gd name="connsiteX127" fmla="*/ 7342909 w 8354291"/>
              <a:gd name="connsiteY127" fmla="*/ 1167428 h 6711578"/>
              <a:gd name="connsiteX128" fmla="*/ 7259782 w 8354291"/>
              <a:gd name="connsiteY128" fmla="*/ 1181283 h 6711578"/>
              <a:gd name="connsiteX129" fmla="*/ 7245927 w 8354291"/>
              <a:gd name="connsiteY129" fmla="*/ 1361392 h 6711578"/>
              <a:gd name="connsiteX130" fmla="*/ 7259782 w 8354291"/>
              <a:gd name="connsiteY130" fmla="*/ 1402956 h 6711578"/>
              <a:gd name="connsiteX131" fmla="*/ 7329055 w 8354291"/>
              <a:gd name="connsiteY131" fmla="*/ 1472228 h 6711578"/>
              <a:gd name="connsiteX132" fmla="*/ 7439891 w 8354291"/>
              <a:gd name="connsiteY132" fmla="*/ 1499938 h 6711578"/>
              <a:gd name="connsiteX133" fmla="*/ 7813964 w 8354291"/>
              <a:gd name="connsiteY133" fmla="*/ 1486083 h 6711578"/>
              <a:gd name="connsiteX134" fmla="*/ 7938655 w 8354291"/>
              <a:gd name="connsiteY134" fmla="*/ 1458374 h 6711578"/>
              <a:gd name="connsiteX135" fmla="*/ 8077200 w 8354291"/>
              <a:gd name="connsiteY135" fmla="*/ 1416810 h 6711578"/>
              <a:gd name="connsiteX136" fmla="*/ 8132618 w 8354291"/>
              <a:gd name="connsiteY136" fmla="*/ 1402956 h 6711578"/>
              <a:gd name="connsiteX137" fmla="*/ 8174182 w 8354291"/>
              <a:gd name="connsiteY137" fmla="*/ 1361392 h 6711578"/>
              <a:gd name="connsiteX138" fmla="*/ 8215745 w 8354291"/>
              <a:gd name="connsiteY138" fmla="*/ 1333683 h 6711578"/>
              <a:gd name="connsiteX139" fmla="*/ 8285018 w 8354291"/>
              <a:gd name="connsiteY139" fmla="*/ 1222847 h 6711578"/>
              <a:gd name="connsiteX140" fmla="*/ 8340436 w 8354291"/>
              <a:gd name="connsiteY140" fmla="*/ 1098156 h 6711578"/>
              <a:gd name="connsiteX141" fmla="*/ 8354291 w 8354291"/>
              <a:gd name="connsiteY141" fmla="*/ 1056592 h 6711578"/>
              <a:gd name="connsiteX142" fmla="*/ 8340436 w 8354291"/>
              <a:gd name="connsiteY142" fmla="*/ 654810 h 6711578"/>
              <a:gd name="connsiteX143" fmla="*/ 8271164 w 8354291"/>
              <a:gd name="connsiteY143" fmla="*/ 571683 h 6711578"/>
              <a:gd name="connsiteX144" fmla="*/ 8188036 w 8354291"/>
              <a:gd name="connsiteY144" fmla="*/ 488556 h 6711578"/>
              <a:gd name="connsiteX145" fmla="*/ 8091055 w 8354291"/>
              <a:gd name="connsiteY145" fmla="*/ 391574 h 6711578"/>
              <a:gd name="connsiteX146" fmla="*/ 7924800 w 8354291"/>
              <a:gd name="connsiteY146" fmla="*/ 280738 h 6711578"/>
              <a:gd name="connsiteX147" fmla="*/ 7883236 w 8354291"/>
              <a:gd name="connsiteY147" fmla="*/ 253028 h 6711578"/>
              <a:gd name="connsiteX148" fmla="*/ 7661564 w 8354291"/>
              <a:gd name="connsiteY148" fmla="*/ 211465 h 6711578"/>
              <a:gd name="connsiteX149" fmla="*/ 6858000 w 8354291"/>
              <a:gd name="connsiteY149" fmla="*/ 225319 h 6711578"/>
              <a:gd name="connsiteX150" fmla="*/ 6816436 w 8354291"/>
              <a:gd name="connsiteY150" fmla="*/ 239174 h 6711578"/>
              <a:gd name="connsiteX151" fmla="*/ 6733309 w 8354291"/>
              <a:gd name="connsiteY151" fmla="*/ 280738 h 6711578"/>
              <a:gd name="connsiteX152" fmla="*/ 6719455 w 8354291"/>
              <a:gd name="connsiteY152" fmla="*/ 419283 h 6711578"/>
              <a:gd name="connsiteX153" fmla="*/ 6733309 w 8354291"/>
              <a:gd name="connsiteY153" fmla="*/ 460847 h 6711578"/>
              <a:gd name="connsiteX154" fmla="*/ 6774873 w 8354291"/>
              <a:gd name="connsiteY154" fmla="*/ 474701 h 6711578"/>
              <a:gd name="connsiteX155" fmla="*/ 6844145 w 8354291"/>
              <a:gd name="connsiteY155" fmla="*/ 460847 h 6711578"/>
              <a:gd name="connsiteX156" fmla="*/ 6830291 w 8354291"/>
              <a:gd name="connsiteY156" fmla="*/ 391574 h 6711578"/>
              <a:gd name="connsiteX157" fmla="*/ 6761018 w 8354291"/>
              <a:gd name="connsiteY157" fmla="*/ 308447 h 6711578"/>
              <a:gd name="connsiteX158" fmla="*/ 6691745 w 8354291"/>
              <a:gd name="connsiteY158" fmla="*/ 266883 h 6711578"/>
              <a:gd name="connsiteX159" fmla="*/ 6470073 w 8354291"/>
              <a:gd name="connsiteY159" fmla="*/ 253028 h 6711578"/>
              <a:gd name="connsiteX160" fmla="*/ 6206836 w 8354291"/>
              <a:gd name="connsiteY160" fmla="*/ 239174 h 6711578"/>
              <a:gd name="connsiteX161" fmla="*/ 5486400 w 8354291"/>
              <a:gd name="connsiteY161" fmla="*/ 239174 h 6711578"/>
              <a:gd name="connsiteX162" fmla="*/ 5167745 w 8354291"/>
              <a:gd name="connsiteY162" fmla="*/ 253028 h 6711578"/>
              <a:gd name="connsiteX163" fmla="*/ 5084618 w 8354291"/>
              <a:gd name="connsiteY163" fmla="*/ 266883 h 6711578"/>
              <a:gd name="connsiteX164" fmla="*/ 4987636 w 8354291"/>
              <a:gd name="connsiteY164" fmla="*/ 308447 h 6711578"/>
              <a:gd name="connsiteX165" fmla="*/ 4932218 w 8354291"/>
              <a:gd name="connsiteY165" fmla="*/ 322301 h 6711578"/>
              <a:gd name="connsiteX166" fmla="*/ 4862945 w 8354291"/>
              <a:gd name="connsiteY166" fmla="*/ 405428 h 6711578"/>
              <a:gd name="connsiteX167" fmla="*/ 4904509 w 8354291"/>
              <a:gd name="connsiteY167" fmla="*/ 474701 h 6711578"/>
              <a:gd name="connsiteX168" fmla="*/ 5153891 w 8354291"/>
              <a:gd name="connsiteY168" fmla="*/ 460847 h 6711578"/>
              <a:gd name="connsiteX169" fmla="*/ 5112327 w 8354291"/>
              <a:gd name="connsiteY169" fmla="*/ 405428 h 6711578"/>
              <a:gd name="connsiteX170" fmla="*/ 5056909 w 8354291"/>
              <a:gd name="connsiteY170" fmla="*/ 363865 h 6711578"/>
              <a:gd name="connsiteX171" fmla="*/ 4987636 w 8354291"/>
              <a:gd name="connsiteY171" fmla="*/ 350010 h 6711578"/>
              <a:gd name="connsiteX172" fmla="*/ 4918364 w 8354291"/>
              <a:gd name="connsiteY172" fmla="*/ 322301 h 6711578"/>
              <a:gd name="connsiteX173" fmla="*/ 4849091 w 8354291"/>
              <a:gd name="connsiteY173" fmla="*/ 308447 h 6711578"/>
              <a:gd name="connsiteX174" fmla="*/ 4793673 w 8354291"/>
              <a:gd name="connsiteY174" fmla="*/ 294592 h 6711578"/>
              <a:gd name="connsiteX175" fmla="*/ 4239491 w 8354291"/>
              <a:gd name="connsiteY175" fmla="*/ 308447 h 6711578"/>
              <a:gd name="connsiteX176" fmla="*/ 4100945 w 8354291"/>
              <a:gd name="connsiteY176" fmla="*/ 336156 h 6711578"/>
              <a:gd name="connsiteX177" fmla="*/ 4073236 w 8354291"/>
              <a:gd name="connsiteY177" fmla="*/ 433138 h 6711578"/>
              <a:gd name="connsiteX178" fmla="*/ 4128655 w 8354291"/>
              <a:gd name="connsiteY178" fmla="*/ 446992 h 6711578"/>
              <a:gd name="connsiteX179" fmla="*/ 4142509 w 8354291"/>
              <a:gd name="connsiteY179" fmla="*/ 405428 h 6711578"/>
              <a:gd name="connsiteX180" fmla="*/ 4128655 w 8354291"/>
              <a:gd name="connsiteY180" fmla="*/ 350010 h 6711578"/>
              <a:gd name="connsiteX181" fmla="*/ 4100945 w 8354291"/>
              <a:gd name="connsiteY181" fmla="*/ 322301 h 6711578"/>
              <a:gd name="connsiteX182" fmla="*/ 4003964 w 8354291"/>
              <a:gd name="connsiteY182" fmla="*/ 266883 h 6711578"/>
              <a:gd name="connsiteX183" fmla="*/ 3865418 w 8354291"/>
              <a:gd name="connsiteY183" fmla="*/ 225319 h 6711578"/>
              <a:gd name="connsiteX184" fmla="*/ 3422073 w 8354291"/>
              <a:gd name="connsiteY184" fmla="*/ 211465 h 6711578"/>
              <a:gd name="connsiteX185" fmla="*/ 2452255 w 8354291"/>
              <a:gd name="connsiteY185" fmla="*/ 225319 h 6711578"/>
              <a:gd name="connsiteX186" fmla="*/ 2313709 w 8354291"/>
              <a:gd name="connsiteY186" fmla="*/ 280738 h 6711578"/>
              <a:gd name="connsiteX187" fmla="*/ 2272145 w 8354291"/>
              <a:gd name="connsiteY187" fmla="*/ 294592 h 6711578"/>
              <a:gd name="connsiteX188" fmla="*/ 2202873 w 8354291"/>
              <a:gd name="connsiteY188" fmla="*/ 350010 h 6711578"/>
              <a:gd name="connsiteX189" fmla="*/ 2133600 w 8354291"/>
              <a:gd name="connsiteY189" fmla="*/ 377719 h 6711578"/>
              <a:gd name="connsiteX190" fmla="*/ 2092036 w 8354291"/>
              <a:gd name="connsiteY190" fmla="*/ 433138 h 6711578"/>
              <a:gd name="connsiteX191" fmla="*/ 2036618 w 8354291"/>
              <a:gd name="connsiteY191" fmla="*/ 516265 h 6711578"/>
              <a:gd name="connsiteX192" fmla="*/ 1967345 w 8354291"/>
              <a:gd name="connsiteY192" fmla="*/ 613247 h 6711578"/>
              <a:gd name="connsiteX193" fmla="*/ 1981200 w 8354291"/>
              <a:gd name="connsiteY193" fmla="*/ 710228 h 6711578"/>
              <a:gd name="connsiteX194" fmla="*/ 2050473 w 8354291"/>
              <a:gd name="connsiteY194" fmla="*/ 724083 h 6711578"/>
              <a:gd name="connsiteX195" fmla="*/ 2272145 w 8354291"/>
              <a:gd name="connsiteY195" fmla="*/ 710228 h 6711578"/>
              <a:gd name="connsiteX196" fmla="*/ 2396836 w 8354291"/>
              <a:gd name="connsiteY196" fmla="*/ 668665 h 6711578"/>
              <a:gd name="connsiteX197" fmla="*/ 2438400 w 8354291"/>
              <a:gd name="connsiteY197" fmla="*/ 530119 h 6711578"/>
              <a:gd name="connsiteX198" fmla="*/ 2424545 w 8354291"/>
              <a:gd name="connsiteY198" fmla="*/ 433138 h 6711578"/>
              <a:gd name="connsiteX199" fmla="*/ 2410691 w 8354291"/>
              <a:gd name="connsiteY199" fmla="*/ 377719 h 6711578"/>
              <a:gd name="connsiteX200" fmla="*/ 2341418 w 8354291"/>
              <a:gd name="connsiteY200" fmla="*/ 322301 h 6711578"/>
              <a:gd name="connsiteX201" fmla="*/ 2286000 w 8354291"/>
              <a:gd name="connsiteY201" fmla="*/ 266883 h 6711578"/>
              <a:gd name="connsiteX202" fmla="*/ 2230582 w 8354291"/>
              <a:gd name="connsiteY202" fmla="*/ 239174 h 6711578"/>
              <a:gd name="connsiteX203" fmla="*/ 2050473 w 8354291"/>
              <a:gd name="connsiteY203" fmla="*/ 142192 h 6711578"/>
              <a:gd name="connsiteX204" fmla="*/ 1967345 w 8354291"/>
              <a:gd name="connsiteY204" fmla="*/ 100628 h 6711578"/>
              <a:gd name="connsiteX205" fmla="*/ 1870364 w 8354291"/>
              <a:gd name="connsiteY205" fmla="*/ 86774 h 6711578"/>
              <a:gd name="connsiteX206" fmla="*/ 1690255 w 8354291"/>
              <a:gd name="connsiteY206" fmla="*/ 59065 h 6711578"/>
              <a:gd name="connsiteX207" fmla="*/ 1579418 w 8354291"/>
              <a:gd name="connsiteY207" fmla="*/ 45210 h 6711578"/>
              <a:gd name="connsiteX208" fmla="*/ 1122218 w 8354291"/>
              <a:gd name="connsiteY208" fmla="*/ 31356 h 6711578"/>
              <a:gd name="connsiteX209" fmla="*/ 734291 w 8354291"/>
              <a:gd name="connsiteY209" fmla="*/ 17501 h 6711578"/>
              <a:gd name="connsiteX210" fmla="*/ 415636 w 8354291"/>
              <a:gd name="connsiteY210" fmla="*/ 17501 h 6711578"/>
              <a:gd name="connsiteX211" fmla="*/ 304800 w 8354291"/>
              <a:gd name="connsiteY211" fmla="*/ 72919 h 6711578"/>
              <a:gd name="connsiteX212" fmla="*/ 249382 w 8354291"/>
              <a:gd name="connsiteY212" fmla="*/ 100628 h 6711578"/>
              <a:gd name="connsiteX213" fmla="*/ 152400 w 8354291"/>
              <a:gd name="connsiteY213" fmla="*/ 169901 h 6711578"/>
              <a:gd name="connsiteX214" fmla="*/ 83127 w 8354291"/>
              <a:gd name="connsiteY214" fmla="*/ 211465 h 6711578"/>
              <a:gd name="connsiteX215" fmla="*/ 41564 w 8354291"/>
              <a:gd name="connsiteY215" fmla="*/ 266883 h 6711578"/>
              <a:gd name="connsiteX216" fmla="*/ 0 w 8354291"/>
              <a:gd name="connsiteY216" fmla="*/ 377719 h 6711578"/>
              <a:gd name="connsiteX217" fmla="*/ 13855 w 8354291"/>
              <a:gd name="connsiteY217" fmla="*/ 627101 h 6711578"/>
              <a:gd name="connsiteX218" fmla="*/ 27709 w 8354291"/>
              <a:gd name="connsiteY218" fmla="*/ 682519 h 6711578"/>
              <a:gd name="connsiteX219" fmla="*/ 83127 w 8354291"/>
              <a:gd name="connsiteY219" fmla="*/ 751792 h 6711578"/>
              <a:gd name="connsiteX220" fmla="*/ 110836 w 8354291"/>
              <a:gd name="connsiteY220" fmla="*/ 793356 h 6711578"/>
              <a:gd name="connsiteX221" fmla="*/ 193964 w 8354291"/>
              <a:gd name="connsiteY221" fmla="*/ 862628 h 6711578"/>
              <a:gd name="connsiteX222" fmla="*/ 235527 w 8354291"/>
              <a:gd name="connsiteY222" fmla="*/ 918047 h 6711578"/>
              <a:gd name="connsiteX223" fmla="*/ 304800 w 8354291"/>
              <a:gd name="connsiteY223" fmla="*/ 945756 h 6711578"/>
              <a:gd name="connsiteX224" fmla="*/ 401782 w 8354291"/>
              <a:gd name="connsiteY224" fmla="*/ 1015028 h 6711578"/>
              <a:gd name="connsiteX225" fmla="*/ 512618 w 8354291"/>
              <a:gd name="connsiteY225" fmla="*/ 1056592 h 6711578"/>
              <a:gd name="connsiteX226" fmla="*/ 609600 w 8354291"/>
              <a:gd name="connsiteY226" fmla="*/ 1084301 h 6711578"/>
              <a:gd name="connsiteX227" fmla="*/ 789709 w 8354291"/>
              <a:gd name="connsiteY227" fmla="*/ 1098156 h 6711578"/>
              <a:gd name="connsiteX228" fmla="*/ 858982 w 8354291"/>
              <a:gd name="connsiteY228" fmla="*/ 1112010 h 6711578"/>
              <a:gd name="connsiteX229" fmla="*/ 1302327 w 8354291"/>
              <a:gd name="connsiteY229" fmla="*/ 1139719 h 6711578"/>
              <a:gd name="connsiteX230" fmla="*/ 1620982 w 8354291"/>
              <a:gd name="connsiteY230" fmla="*/ 1112010 h 6711578"/>
              <a:gd name="connsiteX231" fmla="*/ 1690255 w 8354291"/>
              <a:gd name="connsiteY231" fmla="*/ 1098156 h 6711578"/>
              <a:gd name="connsiteX232" fmla="*/ 1745673 w 8354291"/>
              <a:gd name="connsiteY232" fmla="*/ 1056592 h 6711578"/>
              <a:gd name="connsiteX233" fmla="*/ 1787236 w 8354291"/>
              <a:gd name="connsiteY233" fmla="*/ 1028883 h 6711578"/>
              <a:gd name="connsiteX234" fmla="*/ 1814945 w 8354291"/>
              <a:gd name="connsiteY234" fmla="*/ 987319 h 6711578"/>
              <a:gd name="connsiteX235" fmla="*/ 1842655 w 8354291"/>
              <a:gd name="connsiteY235" fmla="*/ 904192 h 6711578"/>
              <a:gd name="connsiteX236" fmla="*/ 1773382 w 8354291"/>
              <a:gd name="connsiteY236" fmla="*/ 807210 h 6711578"/>
              <a:gd name="connsiteX237" fmla="*/ 1717964 w 8354291"/>
              <a:gd name="connsiteY237" fmla="*/ 765647 h 6711578"/>
              <a:gd name="connsiteX238" fmla="*/ 1662545 w 8354291"/>
              <a:gd name="connsiteY238" fmla="*/ 751792 h 6711578"/>
              <a:gd name="connsiteX239" fmla="*/ 1551709 w 8354291"/>
              <a:gd name="connsiteY239" fmla="*/ 724083 h 6711578"/>
              <a:gd name="connsiteX240" fmla="*/ 1177636 w 8354291"/>
              <a:gd name="connsiteY240" fmla="*/ 737938 h 6711578"/>
              <a:gd name="connsiteX241" fmla="*/ 1094509 w 8354291"/>
              <a:gd name="connsiteY241" fmla="*/ 765647 h 6711578"/>
              <a:gd name="connsiteX242" fmla="*/ 1052945 w 8354291"/>
              <a:gd name="connsiteY242" fmla="*/ 793356 h 6711578"/>
              <a:gd name="connsiteX243" fmla="*/ 983673 w 8354291"/>
              <a:gd name="connsiteY243" fmla="*/ 904192 h 6711578"/>
              <a:gd name="connsiteX244" fmla="*/ 969818 w 8354291"/>
              <a:gd name="connsiteY244" fmla="*/ 1001174 h 6711578"/>
              <a:gd name="connsiteX245" fmla="*/ 955964 w 8354291"/>
              <a:gd name="connsiteY245" fmla="*/ 1042738 h 6711578"/>
              <a:gd name="connsiteX246" fmla="*/ 983673 w 8354291"/>
              <a:gd name="connsiteY246" fmla="*/ 1292119 h 6711578"/>
              <a:gd name="connsiteX247" fmla="*/ 1011382 w 8354291"/>
              <a:gd name="connsiteY247" fmla="*/ 1361392 h 6711578"/>
              <a:gd name="connsiteX248" fmla="*/ 1052945 w 8354291"/>
              <a:gd name="connsiteY248" fmla="*/ 1402956 h 6711578"/>
              <a:gd name="connsiteX249" fmla="*/ 1108364 w 8354291"/>
              <a:gd name="connsiteY249" fmla="*/ 1472228 h 6711578"/>
              <a:gd name="connsiteX250" fmla="*/ 1233055 w 8354291"/>
              <a:gd name="connsiteY250" fmla="*/ 1569210 h 6711578"/>
              <a:gd name="connsiteX251" fmla="*/ 1371600 w 8354291"/>
              <a:gd name="connsiteY251" fmla="*/ 1583065 h 6711578"/>
              <a:gd name="connsiteX252" fmla="*/ 1482436 w 8354291"/>
              <a:gd name="connsiteY252" fmla="*/ 1610774 h 6711578"/>
              <a:gd name="connsiteX253" fmla="*/ 1537855 w 8354291"/>
              <a:gd name="connsiteY253" fmla="*/ 1624628 h 6711578"/>
              <a:gd name="connsiteX254" fmla="*/ 1884218 w 8354291"/>
              <a:gd name="connsiteY254" fmla="*/ 1610774 h 6711578"/>
              <a:gd name="connsiteX255" fmla="*/ 1925782 w 8354291"/>
              <a:gd name="connsiteY255" fmla="*/ 1583065 h 6711578"/>
              <a:gd name="connsiteX256" fmla="*/ 1953491 w 8354291"/>
              <a:gd name="connsiteY256" fmla="*/ 1499938 h 6711578"/>
              <a:gd name="connsiteX257" fmla="*/ 803564 w 8354291"/>
              <a:gd name="connsiteY257" fmla="*/ 1499938 h 6711578"/>
              <a:gd name="connsiteX258" fmla="*/ 762000 w 8354291"/>
              <a:gd name="connsiteY258" fmla="*/ 1513792 h 6711578"/>
              <a:gd name="connsiteX259" fmla="*/ 706582 w 8354291"/>
              <a:gd name="connsiteY259" fmla="*/ 1541501 h 6711578"/>
              <a:gd name="connsiteX260" fmla="*/ 637309 w 8354291"/>
              <a:gd name="connsiteY260" fmla="*/ 1555356 h 6711578"/>
              <a:gd name="connsiteX261" fmla="*/ 568036 w 8354291"/>
              <a:gd name="connsiteY261" fmla="*/ 1638483 h 6711578"/>
              <a:gd name="connsiteX262" fmla="*/ 526473 w 8354291"/>
              <a:gd name="connsiteY262" fmla="*/ 1652338 h 6711578"/>
              <a:gd name="connsiteX263" fmla="*/ 498764 w 8354291"/>
              <a:gd name="connsiteY263" fmla="*/ 1693901 h 6711578"/>
              <a:gd name="connsiteX264" fmla="*/ 457200 w 8354291"/>
              <a:gd name="connsiteY264" fmla="*/ 1749319 h 6711578"/>
              <a:gd name="connsiteX265" fmla="*/ 443345 w 8354291"/>
              <a:gd name="connsiteY265" fmla="*/ 1790883 h 6711578"/>
              <a:gd name="connsiteX266" fmla="*/ 415636 w 8354291"/>
              <a:gd name="connsiteY266" fmla="*/ 1846301 h 6711578"/>
              <a:gd name="connsiteX267" fmla="*/ 387927 w 8354291"/>
              <a:gd name="connsiteY267" fmla="*/ 2067974 h 6711578"/>
              <a:gd name="connsiteX268" fmla="*/ 401782 w 8354291"/>
              <a:gd name="connsiteY268" fmla="*/ 2234228 h 6711578"/>
              <a:gd name="connsiteX269" fmla="*/ 457200 w 8354291"/>
              <a:gd name="connsiteY269" fmla="*/ 2289647 h 6711578"/>
              <a:gd name="connsiteX270" fmla="*/ 581891 w 8354291"/>
              <a:gd name="connsiteY270" fmla="*/ 2428192 h 6711578"/>
              <a:gd name="connsiteX271" fmla="*/ 623455 w 8354291"/>
              <a:gd name="connsiteY271" fmla="*/ 2455901 h 6711578"/>
              <a:gd name="connsiteX272" fmla="*/ 678873 w 8354291"/>
              <a:gd name="connsiteY272" fmla="*/ 2469756 h 6711578"/>
              <a:gd name="connsiteX273" fmla="*/ 748145 w 8354291"/>
              <a:gd name="connsiteY273" fmla="*/ 2497465 h 6711578"/>
              <a:gd name="connsiteX274" fmla="*/ 1330036 w 8354291"/>
              <a:gd name="connsiteY274" fmla="*/ 2483610 h 6711578"/>
              <a:gd name="connsiteX275" fmla="*/ 1385455 w 8354291"/>
              <a:gd name="connsiteY275" fmla="*/ 2455901 h 6711578"/>
              <a:gd name="connsiteX276" fmla="*/ 1440873 w 8354291"/>
              <a:gd name="connsiteY276" fmla="*/ 2442047 h 6711578"/>
              <a:gd name="connsiteX277" fmla="*/ 1482436 w 8354291"/>
              <a:gd name="connsiteY277" fmla="*/ 2386628 h 6711578"/>
              <a:gd name="connsiteX278" fmla="*/ 1482436 w 8354291"/>
              <a:gd name="connsiteY278" fmla="*/ 2234228 h 6711578"/>
              <a:gd name="connsiteX279" fmla="*/ 1427018 w 8354291"/>
              <a:gd name="connsiteY279" fmla="*/ 2206519 h 6711578"/>
              <a:gd name="connsiteX280" fmla="*/ 734291 w 8354291"/>
              <a:gd name="connsiteY280" fmla="*/ 2220374 h 6711578"/>
              <a:gd name="connsiteX281" fmla="*/ 595745 w 8354291"/>
              <a:gd name="connsiteY281" fmla="*/ 2275792 h 6711578"/>
              <a:gd name="connsiteX282" fmla="*/ 554182 w 8354291"/>
              <a:gd name="connsiteY282" fmla="*/ 2331210 h 6711578"/>
              <a:gd name="connsiteX283" fmla="*/ 484909 w 8354291"/>
              <a:gd name="connsiteY283" fmla="*/ 2372774 h 6711578"/>
              <a:gd name="connsiteX284" fmla="*/ 457200 w 8354291"/>
              <a:gd name="connsiteY284" fmla="*/ 2455901 h 6711578"/>
              <a:gd name="connsiteX285" fmla="*/ 443345 w 8354291"/>
              <a:gd name="connsiteY285" fmla="*/ 2636010 h 6711578"/>
              <a:gd name="connsiteX286" fmla="*/ 429491 w 8354291"/>
              <a:gd name="connsiteY286" fmla="*/ 2705283 h 6711578"/>
              <a:gd name="connsiteX287" fmla="*/ 443345 w 8354291"/>
              <a:gd name="connsiteY287" fmla="*/ 3079356 h 6711578"/>
              <a:gd name="connsiteX288" fmla="*/ 540327 w 8354291"/>
              <a:gd name="connsiteY288" fmla="*/ 3162483 h 6711578"/>
              <a:gd name="connsiteX289" fmla="*/ 678873 w 8354291"/>
              <a:gd name="connsiteY289" fmla="*/ 3259465 h 6711578"/>
              <a:gd name="connsiteX290" fmla="*/ 720436 w 8354291"/>
              <a:gd name="connsiteY290" fmla="*/ 3273319 h 6711578"/>
              <a:gd name="connsiteX291" fmla="*/ 845127 w 8354291"/>
              <a:gd name="connsiteY291" fmla="*/ 3287174 h 6711578"/>
              <a:gd name="connsiteX292" fmla="*/ 1080655 w 8354291"/>
              <a:gd name="connsiteY292" fmla="*/ 3259465 h 6711578"/>
              <a:gd name="connsiteX293" fmla="*/ 1025236 w 8354291"/>
              <a:gd name="connsiteY293" fmla="*/ 3190192 h 6711578"/>
              <a:gd name="connsiteX294" fmla="*/ 983673 w 8354291"/>
              <a:gd name="connsiteY294" fmla="*/ 3162483 h 6711578"/>
              <a:gd name="connsiteX295" fmla="*/ 928255 w 8354291"/>
              <a:gd name="connsiteY295" fmla="*/ 3120919 h 6711578"/>
              <a:gd name="connsiteX296" fmla="*/ 789709 w 8354291"/>
              <a:gd name="connsiteY296" fmla="*/ 3093210 h 6711578"/>
              <a:gd name="connsiteX297" fmla="*/ 457200 w 8354291"/>
              <a:gd name="connsiteY297" fmla="*/ 3148628 h 6711578"/>
              <a:gd name="connsiteX298" fmla="*/ 415636 w 8354291"/>
              <a:gd name="connsiteY298" fmla="*/ 3190192 h 6711578"/>
              <a:gd name="connsiteX299" fmla="*/ 387927 w 8354291"/>
              <a:gd name="connsiteY299" fmla="*/ 3273319 h 6711578"/>
              <a:gd name="connsiteX300" fmla="*/ 360218 w 8354291"/>
              <a:gd name="connsiteY300" fmla="*/ 3328738 h 6711578"/>
              <a:gd name="connsiteX301" fmla="*/ 332509 w 8354291"/>
              <a:gd name="connsiteY301" fmla="*/ 3370301 h 6711578"/>
              <a:gd name="connsiteX302" fmla="*/ 304800 w 8354291"/>
              <a:gd name="connsiteY302" fmla="*/ 3439574 h 6711578"/>
              <a:gd name="connsiteX303" fmla="*/ 263236 w 8354291"/>
              <a:gd name="connsiteY303" fmla="*/ 3536556 h 6711578"/>
              <a:gd name="connsiteX304" fmla="*/ 277091 w 8354291"/>
              <a:gd name="connsiteY304" fmla="*/ 3966047 h 6711578"/>
              <a:gd name="connsiteX305" fmla="*/ 332509 w 8354291"/>
              <a:gd name="connsiteY305" fmla="*/ 4076883 h 6711578"/>
              <a:gd name="connsiteX306" fmla="*/ 360218 w 8354291"/>
              <a:gd name="connsiteY306" fmla="*/ 4146156 h 6711578"/>
              <a:gd name="connsiteX307" fmla="*/ 401782 w 8354291"/>
              <a:gd name="connsiteY307" fmla="*/ 4187719 h 6711578"/>
              <a:gd name="connsiteX308" fmla="*/ 512618 w 8354291"/>
              <a:gd name="connsiteY308" fmla="*/ 4298556 h 6711578"/>
              <a:gd name="connsiteX309" fmla="*/ 581891 w 8354291"/>
              <a:gd name="connsiteY309" fmla="*/ 4326265 h 6711578"/>
              <a:gd name="connsiteX310" fmla="*/ 762000 w 8354291"/>
              <a:gd name="connsiteY310" fmla="*/ 4409392 h 6711578"/>
              <a:gd name="connsiteX311" fmla="*/ 928255 w 8354291"/>
              <a:gd name="connsiteY311" fmla="*/ 4437101 h 6711578"/>
              <a:gd name="connsiteX312" fmla="*/ 1066800 w 8354291"/>
              <a:gd name="connsiteY312" fmla="*/ 4464810 h 6711578"/>
              <a:gd name="connsiteX313" fmla="*/ 1385455 w 8354291"/>
              <a:gd name="connsiteY313" fmla="*/ 4423247 h 6711578"/>
              <a:gd name="connsiteX314" fmla="*/ 1427018 w 8354291"/>
              <a:gd name="connsiteY314" fmla="*/ 4367828 h 6711578"/>
              <a:gd name="connsiteX315" fmla="*/ 1413164 w 8354291"/>
              <a:gd name="connsiteY315" fmla="*/ 4146156 h 6711578"/>
              <a:gd name="connsiteX316" fmla="*/ 1385455 w 8354291"/>
              <a:gd name="connsiteY316" fmla="*/ 4104592 h 6711578"/>
              <a:gd name="connsiteX317" fmla="*/ 1080655 w 8354291"/>
              <a:gd name="connsiteY317" fmla="*/ 4118447 h 6711578"/>
              <a:gd name="connsiteX318" fmla="*/ 969818 w 8354291"/>
              <a:gd name="connsiteY318" fmla="*/ 4146156 h 6711578"/>
              <a:gd name="connsiteX319" fmla="*/ 886691 w 8354291"/>
              <a:gd name="connsiteY319" fmla="*/ 4187719 h 6711578"/>
              <a:gd name="connsiteX320" fmla="*/ 789709 w 8354291"/>
              <a:gd name="connsiteY320" fmla="*/ 4284701 h 6711578"/>
              <a:gd name="connsiteX321" fmla="*/ 748145 w 8354291"/>
              <a:gd name="connsiteY321" fmla="*/ 4326265 h 6711578"/>
              <a:gd name="connsiteX322" fmla="*/ 692727 w 8354291"/>
              <a:gd name="connsiteY322" fmla="*/ 4423247 h 6711578"/>
              <a:gd name="connsiteX323" fmla="*/ 637309 w 8354291"/>
              <a:gd name="connsiteY323" fmla="*/ 4561792 h 6711578"/>
              <a:gd name="connsiteX324" fmla="*/ 651164 w 8354291"/>
              <a:gd name="connsiteY324" fmla="*/ 4769610 h 6711578"/>
              <a:gd name="connsiteX325" fmla="*/ 734291 w 8354291"/>
              <a:gd name="connsiteY325" fmla="*/ 4852738 h 6711578"/>
              <a:gd name="connsiteX326" fmla="*/ 789709 w 8354291"/>
              <a:gd name="connsiteY326" fmla="*/ 4894301 h 6711578"/>
              <a:gd name="connsiteX327" fmla="*/ 955964 w 8354291"/>
              <a:gd name="connsiteY327" fmla="*/ 4963574 h 6711578"/>
              <a:gd name="connsiteX328" fmla="*/ 1122218 w 8354291"/>
              <a:gd name="connsiteY328" fmla="*/ 5005138 h 6711578"/>
              <a:gd name="connsiteX329" fmla="*/ 1399309 w 8354291"/>
              <a:gd name="connsiteY329" fmla="*/ 4991283 h 6711578"/>
              <a:gd name="connsiteX330" fmla="*/ 1468582 w 8354291"/>
              <a:gd name="connsiteY330" fmla="*/ 4977428 h 6711578"/>
              <a:gd name="connsiteX331" fmla="*/ 1510145 w 8354291"/>
              <a:gd name="connsiteY331" fmla="*/ 4949719 h 6711578"/>
              <a:gd name="connsiteX332" fmla="*/ 1482436 w 8354291"/>
              <a:gd name="connsiteY332" fmla="*/ 4797319 h 6711578"/>
              <a:gd name="connsiteX333" fmla="*/ 1454727 w 8354291"/>
              <a:gd name="connsiteY333" fmla="*/ 4755756 h 6711578"/>
              <a:gd name="connsiteX334" fmla="*/ 1399309 w 8354291"/>
              <a:gd name="connsiteY334" fmla="*/ 4700338 h 6711578"/>
              <a:gd name="connsiteX335" fmla="*/ 1357745 w 8354291"/>
              <a:gd name="connsiteY335" fmla="*/ 4686483 h 6711578"/>
              <a:gd name="connsiteX336" fmla="*/ 1302327 w 8354291"/>
              <a:gd name="connsiteY336" fmla="*/ 4658774 h 6711578"/>
              <a:gd name="connsiteX337" fmla="*/ 1233055 w 8354291"/>
              <a:gd name="connsiteY337" fmla="*/ 4631065 h 6711578"/>
              <a:gd name="connsiteX338" fmla="*/ 803564 w 8354291"/>
              <a:gd name="connsiteY338" fmla="*/ 4644919 h 6711578"/>
              <a:gd name="connsiteX339" fmla="*/ 665018 w 8354291"/>
              <a:gd name="connsiteY339" fmla="*/ 4728047 h 6711578"/>
              <a:gd name="connsiteX340" fmla="*/ 609600 w 8354291"/>
              <a:gd name="connsiteY340" fmla="*/ 4797319 h 6711578"/>
              <a:gd name="connsiteX341" fmla="*/ 526473 w 8354291"/>
              <a:gd name="connsiteY341" fmla="*/ 4866592 h 6711578"/>
              <a:gd name="connsiteX342" fmla="*/ 471055 w 8354291"/>
              <a:gd name="connsiteY342" fmla="*/ 4935865 h 6711578"/>
              <a:gd name="connsiteX343" fmla="*/ 443345 w 8354291"/>
              <a:gd name="connsiteY343" fmla="*/ 5005138 h 6711578"/>
              <a:gd name="connsiteX344" fmla="*/ 429491 w 8354291"/>
              <a:gd name="connsiteY344" fmla="*/ 5046701 h 6711578"/>
              <a:gd name="connsiteX345" fmla="*/ 401782 w 8354291"/>
              <a:gd name="connsiteY345" fmla="*/ 5102119 h 6711578"/>
              <a:gd name="connsiteX346" fmla="*/ 415636 w 8354291"/>
              <a:gd name="connsiteY346" fmla="*/ 5393065 h 6711578"/>
              <a:gd name="connsiteX347" fmla="*/ 443345 w 8354291"/>
              <a:gd name="connsiteY347" fmla="*/ 5462338 h 6711578"/>
              <a:gd name="connsiteX348" fmla="*/ 457200 w 8354291"/>
              <a:gd name="connsiteY348" fmla="*/ 5517756 h 6711578"/>
              <a:gd name="connsiteX349" fmla="*/ 498764 w 8354291"/>
              <a:gd name="connsiteY349" fmla="*/ 5559319 h 6711578"/>
              <a:gd name="connsiteX350" fmla="*/ 540327 w 8354291"/>
              <a:gd name="connsiteY350" fmla="*/ 5614738 h 6711578"/>
              <a:gd name="connsiteX351" fmla="*/ 581891 w 8354291"/>
              <a:gd name="connsiteY351" fmla="*/ 5684010 h 6711578"/>
              <a:gd name="connsiteX352" fmla="*/ 623455 w 8354291"/>
              <a:gd name="connsiteY352" fmla="*/ 5711719 h 6711578"/>
              <a:gd name="connsiteX353" fmla="*/ 803564 w 8354291"/>
              <a:gd name="connsiteY353" fmla="*/ 5794847 h 6711578"/>
              <a:gd name="connsiteX354" fmla="*/ 900545 w 8354291"/>
              <a:gd name="connsiteY354" fmla="*/ 5808701 h 6711578"/>
              <a:gd name="connsiteX355" fmla="*/ 983673 w 8354291"/>
              <a:gd name="connsiteY355" fmla="*/ 5822556 h 6711578"/>
              <a:gd name="connsiteX356" fmla="*/ 1066800 w 8354291"/>
              <a:gd name="connsiteY356" fmla="*/ 5808701 h 6711578"/>
              <a:gd name="connsiteX357" fmla="*/ 1468582 w 8354291"/>
              <a:gd name="connsiteY357" fmla="*/ 5780992 h 6711578"/>
              <a:gd name="connsiteX358" fmla="*/ 1482436 w 8354291"/>
              <a:gd name="connsiteY358" fmla="*/ 5739428 h 6711578"/>
              <a:gd name="connsiteX359" fmla="*/ 1399309 w 8354291"/>
              <a:gd name="connsiteY359" fmla="*/ 5628592 h 6711578"/>
              <a:gd name="connsiteX360" fmla="*/ 1357745 w 8354291"/>
              <a:gd name="connsiteY360" fmla="*/ 5614738 h 6711578"/>
              <a:gd name="connsiteX361" fmla="*/ 568036 w 8354291"/>
              <a:gd name="connsiteY361" fmla="*/ 5642447 h 6711578"/>
              <a:gd name="connsiteX362" fmla="*/ 526473 w 8354291"/>
              <a:gd name="connsiteY362" fmla="*/ 5656301 h 6711578"/>
              <a:gd name="connsiteX363" fmla="*/ 471055 w 8354291"/>
              <a:gd name="connsiteY363" fmla="*/ 5670156 h 6711578"/>
              <a:gd name="connsiteX364" fmla="*/ 415636 w 8354291"/>
              <a:gd name="connsiteY364" fmla="*/ 5697865 h 6711578"/>
              <a:gd name="connsiteX365" fmla="*/ 346364 w 8354291"/>
              <a:gd name="connsiteY365" fmla="*/ 5794847 h 6711578"/>
              <a:gd name="connsiteX366" fmla="*/ 290945 w 8354291"/>
              <a:gd name="connsiteY366" fmla="*/ 5891828 h 6711578"/>
              <a:gd name="connsiteX367" fmla="*/ 277091 w 8354291"/>
              <a:gd name="connsiteY367" fmla="*/ 5988810 h 6711578"/>
              <a:gd name="connsiteX368" fmla="*/ 263236 w 8354291"/>
              <a:gd name="connsiteY368" fmla="*/ 6044228 h 6711578"/>
              <a:gd name="connsiteX369" fmla="*/ 277091 w 8354291"/>
              <a:gd name="connsiteY369" fmla="*/ 6265901 h 6711578"/>
              <a:gd name="connsiteX370" fmla="*/ 304800 w 8354291"/>
              <a:gd name="connsiteY370" fmla="*/ 6349028 h 6711578"/>
              <a:gd name="connsiteX371" fmla="*/ 346364 w 8354291"/>
              <a:gd name="connsiteY371" fmla="*/ 6390592 h 6711578"/>
              <a:gd name="connsiteX372" fmla="*/ 498764 w 8354291"/>
              <a:gd name="connsiteY372" fmla="*/ 6459865 h 6711578"/>
              <a:gd name="connsiteX373" fmla="*/ 581891 w 8354291"/>
              <a:gd name="connsiteY373" fmla="*/ 6487574 h 6711578"/>
              <a:gd name="connsiteX374" fmla="*/ 637309 w 8354291"/>
              <a:gd name="connsiteY374" fmla="*/ 6515283 h 6711578"/>
              <a:gd name="connsiteX375" fmla="*/ 706582 w 8354291"/>
              <a:gd name="connsiteY375" fmla="*/ 6529138 h 6711578"/>
              <a:gd name="connsiteX376" fmla="*/ 900545 w 8354291"/>
              <a:gd name="connsiteY376" fmla="*/ 6556847 h 6711578"/>
              <a:gd name="connsiteX377" fmla="*/ 997527 w 8354291"/>
              <a:gd name="connsiteY377" fmla="*/ 6598410 h 6711578"/>
              <a:gd name="connsiteX378" fmla="*/ 1108364 w 8354291"/>
              <a:gd name="connsiteY378" fmla="*/ 6626119 h 6711578"/>
              <a:gd name="connsiteX379" fmla="*/ 1191491 w 8354291"/>
              <a:gd name="connsiteY379" fmla="*/ 6653828 h 6711578"/>
              <a:gd name="connsiteX380" fmla="*/ 1274618 w 8354291"/>
              <a:gd name="connsiteY380" fmla="*/ 6667683 h 6711578"/>
              <a:gd name="connsiteX381" fmla="*/ 1870364 w 8354291"/>
              <a:gd name="connsiteY381" fmla="*/ 6709247 h 6711578"/>
              <a:gd name="connsiteX382" fmla="*/ 2147455 w 8354291"/>
              <a:gd name="connsiteY382" fmla="*/ 6667683 h 6711578"/>
              <a:gd name="connsiteX383" fmla="*/ 2189018 w 8354291"/>
              <a:gd name="connsiteY383" fmla="*/ 6626119 h 6711578"/>
              <a:gd name="connsiteX384" fmla="*/ 2202873 w 8354291"/>
              <a:gd name="connsiteY384" fmla="*/ 6584556 h 6711578"/>
              <a:gd name="connsiteX385" fmla="*/ 2133600 w 8354291"/>
              <a:gd name="connsiteY385" fmla="*/ 6446010 h 6711578"/>
              <a:gd name="connsiteX386" fmla="*/ 2078182 w 8354291"/>
              <a:gd name="connsiteY386" fmla="*/ 6418301 h 6711578"/>
              <a:gd name="connsiteX387" fmla="*/ 2022764 w 8354291"/>
              <a:gd name="connsiteY387" fmla="*/ 6376738 h 6711578"/>
              <a:gd name="connsiteX388" fmla="*/ 1981200 w 8354291"/>
              <a:gd name="connsiteY388" fmla="*/ 6362883 h 6711578"/>
              <a:gd name="connsiteX389" fmla="*/ 1870364 w 8354291"/>
              <a:gd name="connsiteY389" fmla="*/ 6335174 h 6711578"/>
              <a:gd name="connsiteX390" fmla="*/ 1690255 w 8354291"/>
              <a:gd name="connsiteY390" fmla="*/ 6362883 h 6711578"/>
              <a:gd name="connsiteX391" fmla="*/ 1662545 w 8354291"/>
              <a:gd name="connsiteY391" fmla="*/ 6390592 h 6711578"/>
              <a:gd name="connsiteX392" fmla="*/ 1676400 w 8354291"/>
              <a:gd name="connsiteY392" fmla="*/ 6501428 h 6711578"/>
              <a:gd name="connsiteX393" fmla="*/ 1773382 w 8354291"/>
              <a:gd name="connsiteY393" fmla="*/ 6612265 h 6711578"/>
              <a:gd name="connsiteX394" fmla="*/ 1898073 w 8354291"/>
              <a:gd name="connsiteY394" fmla="*/ 6639974 h 6711578"/>
              <a:gd name="connsiteX395" fmla="*/ 1981200 w 8354291"/>
              <a:gd name="connsiteY395" fmla="*/ 6667683 h 6711578"/>
              <a:gd name="connsiteX396" fmla="*/ 2507673 w 8354291"/>
              <a:gd name="connsiteY396" fmla="*/ 6639974 h 6711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</a:cxnLst>
            <a:rect l="l" t="t" r="r" b="b"/>
            <a:pathLst>
              <a:path w="8354291" h="6711578">
                <a:moveTo>
                  <a:pt x="7453745" y="5365356"/>
                </a:moveTo>
                <a:cubicBezTo>
                  <a:pt x="7439891" y="5393065"/>
                  <a:pt x="7423688" y="5419719"/>
                  <a:pt x="7412182" y="5448483"/>
                </a:cubicBezTo>
                <a:cubicBezTo>
                  <a:pt x="7378038" y="5533842"/>
                  <a:pt x="7402222" y="5676351"/>
                  <a:pt x="7412182" y="5739428"/>
                </a:cubicBezTo>
                <a:cubicBezTo>
                  <a:pt x="7414219" y="5752331"/>
                  <a:pt x="7430655" y="5757901"/>
                  <a:pt x="7439891" y="5767138"/>
                </a:cubicBezTo>
                <a:cubicBezTo>
                  <a:pt x="7444509" y="5780992"/>
                  <a:pt x="7447214" y="5795639"/>
                  <a:pt x="7453745" y="5808701"/>
                </a:cubicBezTo>
                <a:cubicBezTo>
                  <a:pt x="7482609" y="5866428"/>
                  <a:pt x="7502238" y="5864120"/>
                  <a:pt x="7564582" y="5905683"/>
                </a:cubicBezTo>
                <a:lnTo>
                  <a:pt x="7606145" y="5933392"/>
                </a:lnTo>
                <a:cubicBezTo>
                  <a:pt x="7670800" y="5928774"/>
                  <a:pt x="7736083" y="5929647"/>
                  <a:pt x="7800109" y="5919538"/>
                </a:cubicBezTo>
                <a:cubicBezTo>
                  <a:pt x="7824675" y="5915659"/>
                  <a:pt x="7847549" y="5903737"/>
                  <a:pt x="7869382" y="5891828"/>
                </a:cubicBezTo>
                <a:cubicBezTo>
                  <a:pt x="7898618" y="5875881"/>
                  <a:pt x="7932528" y="5863052"/>
                  <a:pt x="7952509" y="5836410"/>
                </a:cubicBezTo>
                <a:cubicBezTo>
                  <a:pt x="7966364" y="5817937"/>
                  <a:pt x="7980652" y="5799782"/>
                  <a:pt x="7994073" y="5780992"/>
                </a:cubicBezTo>
                <a:cubicBezTo>
                  <a:pt x="8095396" y="5639140"/>
                  <a:pt x="7927470" y="5865179"/>
                  <a:pt x="8063345" y="5684010"/>
                </a:cubicBezTo>
                <a:cubicBezTo>
                  <a:pt x="8068370" y="5638784"/>
                  <a:pt x="8091055" y="5442200"/>
                  <a:pt x="8091055" y="5406919"/>
                </a:cubicBezTo>
                <a:cubicBezTo>
                  <a:pt x="8091055" y="5355910"/>
                  <a:pt x="8081112" y="5305378"/>
                  <a:pt x="8077200" y="5254519"/>
                </a:cubicBezTo>
                <a:cubicBezTo>
                  <a:pt x="8071875" y="5185297"/>
                  <a:pt x="8074173" y="5115278"/>
                  <a:pt x="8063345" y="5046701"/>
                </a:cubicBezTo>
                <a:cubicBezTo>
                  <a:pt x="8060124" y="5026301"/>
                  <a:pt x="8043772" y="5010266"/>
                  <a:pt x="8035636" y="4991283"/>
                </a:cubicBezTo>
                <a:cubicBezTo>
                  <a:pt x="8029883" y="4977860"/>
                  <a:pt x="8027535" y="4963142"/>
                  <a:pt x="8021782" y="4949719"/>
                </a:cubicBezTo>
                <a:cubicBezTo>
                  <a:pt x="8013646" y="4930736"/>
                  <a:pt x="8002209" y="4913284"/>
                  <a:pt x="7994073" y="4894301"/>
                </a:cubicBezTo>
                <a:cubicBezTo>
                  <a:pt x="7949627" y="4790595"/>
                  <a:pt x="8025803" y="4928042"/>
                  <a:pt x="7938655" y="4797319"/>
                </a:cubicBezTo>
                <a:cubicBezTo>
                  <a:pt x="7923718" y="4774913"/>
                  <a:pt x="7916132" y="4747088"/>
                  <a:pt x="7897091" y="4728047"/>
                </a:cubicBezTo>
                <a:cubicBezTo>
                  <a:pt x="7882487" y="4713443"/>
                  <a:pt x="7860146" y="4709574"/>
                  <a:pt x="7841673" y="4700338"/>
                </a:cubicBezTo>
                <a:cubicBezTo>
                  <a:pt x="7832437" y="4686483"/>
                  <a:pt x="7821411" y="4673667"/>
                  <a:pt x="7813964" y="4658774"/>
                </a:cubicBezTo>
                <a:cubicBezTo>
                  <a:pt x="7807433" y="4645712"/>
                  <a:pt x="7812260" y="4625311"/>
                  <a:pt x="7800109" y="4617210"/>
                </a:cubicBezTo>
                <a:cubicBezTo>
                  <a:pt x="7780516" y="4604148"/>
                  <a:pt x="7753927" y="4607974"/>
                  <a:pt x="7730836" y="4603356"/>
                </a:cubicBezTo>
                <a:cubicBezTo>
                  <a:pt x="7721600" y="4589501"/>
                  <a:pt x="7716129" y="4572194"/>
                  <a:pt x="7703127" y="4561792"/>
                </a:cubicBezTo>
                <a:cubicBezTo>
                  <a:pt x="7666490" y="4532482"/>
                  <a:pt x="7595731" y="4557342"/>
                  <a:pt x="7564582" y="4561792"/>
                </a:cubicBezTo>
                <a:cubicBezTo>
                  <a:pt x="7498602" y="4660763"/>
                  <a:pt x="7517241" y="4612611"/>
                  <a:pt x="7495309" y="4700338"/>
                </a:cubicBezTo>
                <a:cubicBezTo>
                  <a:pt x="7500818" y="4777459"/>
                  <a:pt x="7475658" y="4874650"/>
                  <a:pt x="7536873" y="4935865"/>
                </a:cubicBezTo>
                <a:cubicBezTo>
                  <a:pt x="7553201" y="4952193"/>
                  <a:pt x="7571638" y="4967102"/>
                  <a:pt x="7592291" y="4977428"/>
                </a:cubicBezTo>
                <a:cubicBezTo>
                  <a:pt x="7609322" y="4985943"/>
                  <a:pt x="7629236" y="4986665"/>
                  <a:pt x="7647709" y="4991283"/>
                </a:cubicBezTo>
                <a:cubicBezTo>
                  <a:pt x="7661564" y="5005138"/>
                  <a:pt x="7669691" y="5032172"/>
                  <a:pt x="7689273" y="5032847"/>
                </a:cubicBezTo>
                <a:cubicBezTo>
                  <a:pt x="7890674" y="5039792"/>
                  <a:pt x="7967048" y="5021627"/>
                  <a:pt x="8118764" y="4991283"/>
                </a:cubicBezTo>
                <a:lnTo>
                  <a:pt x="8174182" y="4908156"/>
                </a:lnTo>
                <a:cubicBezTo>
                  <a:pt x="8183418" y="4894301"/>
                  <a:pt x="8195707" y="4882052"/>
                  <a:pt x="8201891" y="4866592"/>
                </a:cubicBezTo>
                <a:cubicBezTo>
                  <a:pt x="8235784" y="4781859"/>
                  <a:pt x="8215805" y="4818012"/>
                  <a:pt x="8257309" y="4755756"/>
                </a:cubicBezTo>
                <a:cubicBezTo>
                  <a:pt x="8250380" y="4568675"/>
                  <a:pt x="8282040" y="4476462"/>
                  <a:pt x="8229600" y="4340119"/>
                </a:cubicBezTo>
                <a:cubicBezTo>
                  <a:pt x="8211745" y="4293695"/>
                  <a:pt x="8183937" y="4250347"/>
                  <a:pt x="8174182" y="4201574"/>
                </a:cubicBezTo>
                <a:cubicBezTo>
                  <a:pt x="8157061" y="4115973"/>
                  <a:pt x="8173389" y="4151894"/>
                  <a:pt x="8132618" y="4090738"/>
                </a:cubicBezTo>
                <a:cubicBezTo>
                  <a:pt x="8108271" y="4017695"/>
                  <a:pt x="8134855" y="4076796"/>
                  <a:pt x="8077200" y="4007610"/>
                </a:cubicBezTo>
                <a:cubicBezTo>
                  <a:pt x="7947871" y="3852416"/>
                  <a:pt x="8182643" y="4110305"/>
                  <a:pt x="8007927" y="3910628"/>
                </a:cubicBezTo>
                <a:cubicBezTo>
                  <a:pt x="7911422" y="3800336"/>
                  <a:pt x="7996812" y="3898730"/>
                  <a:pt x="7897091" y="3827501"/>
                </a:cubicBezTo>
                <a:cubicBezTo>
                  <a:pt x="7881147" y="3816113"/>
                  <a:pt x="7871830" y="3796806"/>
                  <a:pt x="7855527" y="3785938"/>
                </a:cubicBezTo>
                <a:cubicBezTo>
                  <a:pt x="7843376" y="3777837"/>
                  <a:pt x="7828006" y="3776095"/>
                  <a:pt x="7813964" y="3772083"/>
                </a:cubicBezTo>
                <a:cubicBezTo>
                  <a:pt x="7756094" y="3755548"/>
                  <a:pt x="7740739" y="3755260"/>
                  <a:pt x="7675418" y="3744374"/>
                </a:cubicBezTo>
                <a:cubicBezTo>
                  <a:pt x="7652327" y="3748992"/>
                  <a:pt x="7628194" y="3749960"/>
                  <a:pt x="7606145" y="3758228"/>
                </a:cubicBezTo>
                <a:cubicBezTo>
                  <a:pt x="7575287" y="3769800"/>
                  <a:pt x="7544577" y="3805943"/>
                  <a:pt x="7523018" y="3827501"/>
                </a:cubicBezTo>
                <a:cubicBezTo>
                  <a:pt x="7513782" y="3850592"/>
                  <a:pt x="7503173" y="3873180"/>
                  <a:pt x="7495309" y="3896774"/>
                </a:cubicBezTo>
                <a:cubicBezTo>
                  <a:pt x="7471339" y="3968686"/>
                  <a:pt x="7470030" y="4042608"/>
                  <a:pt x="7495309" y="4118447"/>
                </a:cubicBezTo>
                <a:cubicBezTo>
                  <a:pt x="7502611" y="4140353"/>
                  <a:pt x="7530542" y="4148796"/>
                  <a:pt x="7550727" y="4160010"/>
                </a:cubicBezTo>
                <a:cubicBezTo>
                  <a:pt x="7617467" y="4197087"/>
                  <a:pt x="7627790" y="4184833"/>
                  <a:pt x="7703127" y="4201574"/>
                </a:cubicBezTo>
                <a:cubicBezTo>
                  <a:pt x="7717383" y="4204742"/>
                  <a:pt x="7730836" y="4210810"/>
                  <a:pt x="7744691" y="4215428"/>
                </a:cubicBezTo>
                <a:cubicBezTo>
                  <a:pt x="7832436" y="4210810"/>
                  <a:pt x="7920686" y="4212043"/>
                  <a:pt x="8007927" y="4201574"/>
                </a:cubicBezTo>
                <a:cubicBezTo>
                  <a:pt x="8043858" y="4197262"/>
                  <a:pt x="8112157" y="4165765"/>
                  <a:pt x="8146473" y="4146156"/>
                </a:cubicBezTo>
                <a:cubicBezTo>
                  <a:pt x="8160930" y="4137895"/>
                  <a:pt x="8173143" y="4125894"/>
                  <a:pt x="8188036" y="4118447"/>
                </a:cubicBezTo>
                <a:cubicBezTo>
                  <a:pt x="8201098" y="4111916"/>
                  <a:pt x="8215745" y="4109210"/>
                  <a:pt x="8229600" y="4104592"/>
                </a:cubicBezTo>
                <a:cubicBezTo>
                  <a:pt x="8238836" y="4090737"/>
                  <a:pt x="8245535" y="4074802"/>
                  <a:pt x="8257309" y="4063028"/>
                </a:cubicBezTo>
                <a:cubicBezTo>
                  <a:pt x="8273637" y="4046700"/>
                  <a:pt x="8311446" y="4044520"/>
                  <a:pt x="8312727" y="4021465"/>
                </a:cubicBezTo>
                <a:cubicBezTo>
                  <a:pt x="8325794" y="3786255"/>
                  <a:pt x="8318765" y="3549614"/>
                  <a:pt x="8298873" y="3314883"/>
                </a:cubicBezTo>
                <a:cubicBezTo>
                  <a:pt x="8295385" y="3273724"/>
                  <a:pt x="8253473" y="3244120"/>
                  <a:pt x="8243455" y="3204047"/>
                </a:cubicBezTo>
                <a:cubicBezTo>
                  <a:pt x="8238837" y="3185574"/>
                  <a:pt x="8238847" y="3165273"/>
                  <a:pt x="8229600" y="3148628"/>
                </a:cubicBezTo>
                <a:cubicBezTo>
                  <a:pt x="8203358" y="3101392"/>
                  <a:pt x="8105829" y="3011003"/>
                  <a:pt x="8077200" y="2982374"/>
                </a:cubicBezTo>
                <a:cubicBezTo>
                  <a:pt x="8025310" y="2930484"/>
                  <a:pt x="8054224" y="2947006"/>
                  <a:pt x="7994073" y="2926956"/>
                </a:cubicBezTo>
                <a:cubicBezTo>
                  <a:pt x="7915564" y="2931574"/>
                  <a:pt x="7836836" y="2933354"/>
                  <a:pt x="7758545" y="2940810"/>
                </a:cubicBezTo>
                <a:cubicBezTo>
                  <a:pt x="7739590" y="2942615"/>
                  <a:pt x="7717755" y="2942475"/>
                  <a:pt x="7703127" y="2954665"/>
                </a:cubicBezTo>
                <a:cubicBezTo>
                  <a:pt x="7691477" y="2964373"/>
                  <a:pt x="7650357" y="3072735"/>
                  <a:pt x="7647709" y="3079356"/>
                </a:cubicBezTo>
                <a:cubicBezTo>
                  <a:pt x="7627254" y="3181632"/>
                  <a:pt x="7626582" y="3149848"/>
                  <a:pt x="7647709" y="3287174"/>
                </a:cubicBezTo>
                <a:cubicBezTo>
                  <a:pt x="7649930" y="3301608"/>
                  <a:pt x="7653463" y="3316587"/>
                  <a:pt x="7661564" y="3328738"/>
                </a:cubicBezTo>
                <a:cubicBezTo>
                  <a:pt x="7672432" y="3345040"/>
                  <a:pt x="7688382" y="3357399"/>
                  <a:pt x="7703127" y="3370301"/>
                </a:cubicBezTo>
                <a:cubicBezTo>
                  <a:pt x="7725381" y="3389773"/>
                  <a:pt x="7745480" y="3413482"/>
                  <a:pt x="7772400" y="3425719"/>
                </a:cubicBezTo>
                <a:cubicBezTo>
                  <a:pt x="7797973" y="3437343"/>
                  <a:pt x="7827818" y="3434956"/>
                  <a:pt x="7855527" y="3439574"/>
                </a:cubicBezTo>
                <a:cubicBezTo>
                  <a:pt x="7874000" y="3453429"/>
                  <a:pt x="7887969" y="3478840"/>
                  <a:pt x="7910945" y="3481138"/>
                </a:cubicBezTo>
                <a:cubicBezTo>
                  <a:pt x="7990133" y="3489057"/>
                  <a:pt x="8111897" y="3493959"/>
                  <a:pt x="8188036" y="3439574"/>
                </a:cubicBezTo>
                <a:cubicBezTo>
                  <a:pt x="8203980" y="3428186"/>
                  <a:pt x="8219081" y="3414540"/>
                  <a:pt x="8229600" y="3398010"/>
                </a:cubicBezTo>
                <a:cubicBezTo>
                  <a:pt x="8251776" y="3363162"/>
                  <a:pt x="8285018" y="3287174"/>
                  <a:pt x="8285018" y="3287174"/>
                </a:cubicBezTo>
                <a:cubicBezTo>
                  <a:pt x="8289636" y="3254847"/>
                  <a:pt x="8292469" y="3222213"/>
                  <a:pt x="8298873" y="3190192"/>
                </a:cubicBezTo>
                <a:cubicBezTo>
                  <a:pt x="8301737" y="3175872"/>
                  <a:pt x="8310916" y="3163119"/>
                  <a:pt x="8312727" y="3148628"/>
                </a:cubicBezTo>
                <a:cubicBezTo>
                  <a:pt x="8320196" y="3088879"/>
                  <a:pt x="8321964" y="3028555"/>
                  <a:pt x="8326582" y="2968519"/>
                </a:cubicBezTo>
                <a:cubicBezTo>
                  <a:pt x="8321964" y="2760701"/>
                  <a:pt x="8325177" y="2552561"/>
                  <a:pt x="8312727" y="2345065"/>
                </a:cubicBezTo>
                <a:cubicBezTo>
                  <a:pt x="8309984" y="2299348"/>
                  <a:pt x="8277957" y="2270362"/>
                  <a:pt x="8257309" y="2234228"/>
                </a:cubicBezTo>
                <a:cubicBezTo>
                  <a:pt x="8247062" y="2216296"/>
                  <a:pt x="8237736" y="2197793"/>
                  <a:pt x="8229600" y="2178810"/>
                </a:cubicBezTo>
                <a:cubicBezTo>
                  <a:pt x="8214616" y="2143848"/>
                  <a:pt x="8214635" y="2113264"/>
                  <a:pt x="8188036" y="2081828"/>
                </a:cubicBezTo>
                <a:cubicBezTo>
                  <a:pt x="8150068" y="2036956"/>
                  <a:pt x="8104909" y="1998702"/>
                  <a:pt x="8063345" y="1957138"/>
                </a:cubicBezTo>
                <a:cubicBezTo>
                  <a:pt x="8049490" y="1943283"/>
                  <a:pt x="8038085" y="1926442"/>
                  <a:pt x="8021782" y="1915574"/>
                </a:cubicBezTo>
                <a:cubicBezTo>
                  <a:pt x="7934687" y="1857511"/>
                  <a:pt x="8030271" y="1918751"/>
                  <a:pt x="7924800" y="1860156"/>
                </a:cubicBezTo>
                <a:cubicBezTo>
                  <a:pt x="7901260" y="1847078"/>
                  <a:pt x="7878618" y="1832447"/>
                  <a:pt x="7855527" y="1818592"/>
                </a:cubicBezTo>
                <a:cubicBezTo>
                  <a:pt x="7800109" y="1823210"/>
                  <a:pt x="7741342" y="1812921"/>
                  <a:pt x="7689273" y="1832447"/>
                </a:cubicBezTo>
                <a:cubicBezTo>
                  <a:pt x="7661585" y="1842830"/>
                  <a:pt x="7649353" y="1876535"/>
                  <a:pt x="7633855" y="1901719"/>
                </a:cubicBezTo>
                <a:cubicBezTo>
                  <a:pt x="7612206" y="1936898"/>
                  <a:pt x="7578436" y="2012556"/>
                  <a:pt x="7578436" y="2012556"/>
                </a:cubicBezTo>
                <a:cubicBezTo>
                  <a:pt x="7583054" y="2063356"/>
                  <a:pt x="7581603" y="2115079"/>
                  <a:pt x="7592291" y="2164956"/>
                </a:cubicBezTo>
                <a:cubicBezTo>
                  <a:pt x="7595780" y="2181237"/>
                  <a:pt x="7608226" y="2194745"/>
                  <a:pt x="7620000" y="2206519"/>
                </a:cubicBezTo>
                <a:cubicBezTo>
                  <a:pt x="7655971" y="2242490"/>
                  <a:pt x="7686936" y="2253842"/>
                  <a:pt x="7730836" y="2275792"/>
                </a:cubicBezTo>
                <a:cubicBezTo>
                  <a:pt x="7777205" y="2273216"/>
                  <a:pt x="7995705" y="2279503"/>
                  <a:pt x="8077200" y="2234228"/>
                </a:cubicBezTo>
                <a:cubicBezTo>
                  <a:pt x="8091755" y="2226142"/>
                  <a:pt x="8093135" y="2204439"/>
                  <a:pt x="8104909" y="2192665"/>
                </a:cubicBezTo>
                <a:cubicBezTo>
                  <a:pt x="8116683" y="2180891"/>
                  <a:pt x="8132618" y="2174192"/>
                  <a:pt x="8146473" y="2164956"/>
                </a:cubicBezTo>
                <a:cubicBezTo>
                  <a:pt x="8164946" y="2128010"/>
                  <a:pt x="8178978" y="2088488"/>
                  <a:pt x="8201891" y="2054119"/>
                </a:cubicBezTo>
                <a:cubicBezTo>
                  <a:pt x="8211127" y="2040265"/>
                  <a:pt x="8222837" y="2027772"/>
                  <a:pt x="8229600" y="2012556"/>
                </a:cubicBezTo>
                <a:cubicBezTo>
                  <a:pt x="8241463" y="1985865"/>
                  <a:pt x="8257309" y="1929428"/>
                  <a:pt x="8257309" y="1929428"/>
                </a:cubicBezTo>
                <a:cubicBezTo>
                  <a:pt x="8270515" y="1678527"/>
                  <a:pt x="8280405" y="1689337"/>
                  <a:pt x="8257309" y="1458374"/>
                </a:cubicBezTo>
                <a:cubicBezTo>
                  <a:pt x="8251690" y="1402181"/>
                  <a:pt x="8224959" y="1324401"/>
                  <a:pt x="8201891" y="1278265"/>
                </a:cubicBezTo>
                <a:cubicBezTo>
                  <a:pt x="8184119" y="1242721"/>
                  <a:pt x="8146491" y="1209011"/>
                  <a:pt x="8118764" y="1181283"/>
                </a:cubicBezTo>
                <a:cubicBezTo>
                  <a:pt x="8104680" y="1139032"/>
                  <a:pt x="8102488" y="1117852"/>
                  <a:pt x="8063345" y="1084301"/>
                </a:cubicBezTo>
                <a:cubicBezTo>
                  <a:pt x="8047664" y="1070860"/>
                  <a:pt x="8026400" y="1065828"/>
                  <a:pt x="8007927" y="1056592"/>
                </a:cubicBezTo>
                <a:cubicBezTo>
                  <a:pt x="7947698" y="976286"/>
                  <a:pt x="7934839" y="939909"/>
                  <a:pt x="7855527" y="890338"/>
                </a:cubicBezTo>
                <a:cubicBezTo>
                  <a:pt x="7843143" y="882598"/>
                  <a:pt x="7827818" y="881101"/>
                  <a:pt x="7813964" y="876483"/>
                </a:cubicBezTo>
                <a:cubicBezTo>
                  <a:pt x="7795491" y="858010"/>
                  <a:pt x="7779166" y="837104"/>
                  <a:pt x="7758545" y="821065"/>
                </a:cubicBezTo>
                <a:cubicBezTo>
                  <a:pt x="7737289" y="804533"/>
                  <a:pt x="7713033" y="792173"/>
                  <a:pt x="7689273" y="779501"/>
                </a:cubicBezTo>
                <a:cubicBezTo>
                  <a:pt x="7612667" y="738644"/>
                  <a:pt x="7549894" y="703092"/>
                  <a:pt x="7467600" y="682519"/>
                </a:cubicBezTo>
                <a:cubicBezTo>
                  <a:pt x="7440348" y="675706"/>
                  <a:pt x="7412182" y="673283"/>
                  <a:pt x="7384473" y="668665"/>
                </a:cubicBezTo>
                <a:cubicBezTo>
                  <a:pt x="7379641" y="667054"/>
                  <a:pt x="7266862" y="627101"/>
                  <a:pt x="7245927" y="627101"/>
                </a:cubicBezTo>
                <a:cubicBezTo>
                  <a:pt x="7144222" y="627101"/>
                  <a:pt x="7042727" y="636338"/>
                  <a:pt x="6941127" y="640956"/>
                </a:cubicBezTo>
                <a:cubicBezTo>
                  <a:pt x="6891466" y="674063"/>
                  <a:pt x="6873931" y="681829"/>
                  <a:pt x="6830291" y="737938"/>
                </a:cubicBezTo>
                <a:cubicBezTo>
                  <a:pt x="6770371" y="814978"/>
                  <a:pt x="6840334" y="780773"/>
                  <a:pt x="6761018" y="807210"/>
                </a:cubicBezTo>
                <a:cubicBezTo>
                  <a:pt x="6727113" y="908926"/>
                  <a:pt x="6753963" y="869685"/>
                  <a:pt x="6691745" y="931901"/>
                </a:cubicBezTo>
                <a:cubicBezTo>
                  <a:pt x="6662913" y="1047234"/>
                  <a:pt x="6698020" y="933207"/>
                  <a:pt x="6650182" y="1028883"/>
                </a:cubicBezTo>
                <a:cubicBezTo>
                  <a:pt x="6635980" y="1057287"/>
                  <a:pt x="6627743" y="1113366"/>
                  <a:pt x="6622473" y="1139719"/>
                </a:cubicBezTo>
                <a:cubicBezTo>
                  <a:pt x="6627091" y="1292119"/>
                  <a:pt x="6627870" y="1444684"/>
                  <a:pt x="6636327" y="1596919"/>
                </a:cubicBezTo>
                <a:cubicBezTo>
                  <a:pt x="6637137" y="1611501"/>
                  <a:pt x="6646640" y="1624315"/>
                  <a:pt x="6650182" y="1638483"/>
                </a:cubicBezTo>
                <a:cubicBezTo>
                  <a:pt x="6650792" y="1640924"/>
                  <a:pt x="6666578" y="1735744"/>
                  <a:pt x="6677891" y="1749319"/>
                </a:cubicBezTo>
                <a:cubicBezTo>
                  <a:pt x="6692674" y="1767058"/>
                  <a:pt x="6716223" y="1775350"/>
                  <a:pt x="6733309" y="1790883"/>
                </a:cubicBezTo>
                <a:cubicBezTo>
                  <a:pt x="6777191" y="1830776"/>
                  <a:pt x="6815879" y="1887587"/>
                  <a:pt x="6871855" y="1915574"/>
                </a:cubicBezTo>
                <a:cubicBezTo>
                  <a:pt x="6884917" y="1922105"/>
                  <a:pt x="6899376" y="1925416"/>
                  <a:pt x="6913418" y="1929428"/>
                </a:cubicBezTo>
                <a:cubicBezTo>
                  <a:pt x="6931727" y="1934659"/>
                  <a:pt x="6950363" y="1938665"/>
                  <a:pt x="6968836" y="1943283"/>
                </a:cubicBezTo>
                <a:cubicBezTo>
                  <a:pt x="7075054" y="1934047"/>
                  <a:pt x="7186696" y="1950331"/>
                  <a:pt x="7287491" y="1915574"/>
                </a:cubicBezTo>
                <a:cubicBezTo>
                  <a:pt x="7332989" y="1899885"/>
                  <a:pt x="7372336" y="1796103"/>
                  <a:pt x="7398327" y="1749319"/>
                </a:cubicBezTo>
                <a:cubicBezTo>
                  <a:pt x="7411405" y="1725779"/>
                  <a:pt x="7426036" y="1703138"/>
                  <a:pt x="7439891" y="1680047"/>
                </a:cubicBezTo>
                <a:cubicBezTo>
                  <a:pt x="7469672" y="1531133"/>
                  <a:pt x="7467700" y="1570116"/>
                  <a:pt x="7439891" y="1319828"/>
                </a:cubicBezTo>
                <a:cubicBezTo>
                  <a:pt x="7436461" y="1288961"/>
                  <a:pt x="7411541" y="1222206"/>
                  <a:pt x="7384473" y="1195138"/>
                </a:cubicBezTo>
                <a:cubicBezTo>
                  <a:pt x="7372699" y="1183364"/>
                  <a:pt x="7356764" y="1176665"/>
                  <a:pt x="7342909" y="1167428"/>
                </a:cubicBezTo>
                <a:cubicBezTo>
                  <a:pt x="7315200" y="1172046"/>
                  <a:pt x="7284907" y="1168720"/>
                  <a:pt x="7259782" y="1181283"/>
                </a:cubicBezTo>
                <a:cubicBezTo>
                  <a:pt x="7201475" y="1210437"/>
                  <a:pt x="7243945" y="1348507"/>
                  <a:pt x="7245927" y="1361392"/>
                </a:cubicBezTo>
                <a:cubicBezTo>
                  <a:pt x="7248148" y="1375826"/>
                  <a:pt x="7251019" y="1391273"/>
                  <a:pt x="7259782" y="1402956"/>
                </a:cubicBezTo>
                <a:cubicBezTo>
                  <a:pt x="7279375" y="1429080"/>
                  <a:pt x="7297375" y="1464308"/>
                  <a:pt x="7329055" y="1472228"/>
                </a:cubicBezTo>
                <a:lnTo>
                  <a:pt x="7439891" y="1499938"/>
                </a:lnTo>
                <a:cubicBezTo>
                  <a:pt x="7564582" y="1495320"/>
                  <a:pt x="7689619" y="1496445"/>
                  <a:pt x="7813964" y="1486083"/>
                </a:cubicBezTo>
                <a:cubicBezTo>
                  <a:pt x="7856394" y="1482547"/>
                  <a:pt x="7897349" y="1468701"/>
                  <a:pt x="7938655" y="1458374"/>
                </a:cubicBezTo>
                <a:cubicBezTo>
                  <a:pt x="8164184" y="1401992"/>
                  <a:pt x="7954002" y="1452009"/>
                  <a:pt x="8077200" y="1416810"/>
                </a:cubicBezTo>
                <a:cubicBezTo>
                  <a:pt x="8095509" y="1411579"/>
                  <a:pt x="8114145" y="1407574"/>
                  <a:pt x="8132618" y="1402956"/>
                </a:cubicBezTo>
                <a:cubicBezTo>
                  <a:pt x="8146473" y="1389101"/>
                  <a:pt x="8159130" y="1373935"/>
                  <a:pt x="8174182" y="1361392"/>
                </a:cubicBezTo>
                <a:cubicBezTo>
                  <a:pt x="8186974" y="1350732"/>
                  <a:pt x="8206920" y="1347803"/>
                  <a:pt x="8215745" y="1333683"/>
                </a:cubicBezTo>
                <a:cubicBezTo>
                  <a:pt x="8298182" y="1201785"/>
                  <a:pt x="8190956" y="1285556"/>
                  <a:pt x="8285018" y="1222847"/>
                </a:cubicBezTo>
                <a:cubicBezTo>
                  <a:pt x="8328929" y="1156980"/>
                  <a:pt x="8307461" y="1197080"/>
                  <a:pt x="8340436" y="1098156"/>
                </a:cubicBezTo>
                <a:lnTo>
                  <a:pt x="8354291" y="1056592"/>
                </a:lnTo>
                <a:cubicBezTo>
                  <a:pt x="8349673" y="922665"/>
                  <a:pt x="8363078" y="786890"/>
                  <a:pt x="8340436" y="654810"/>
                </a:cubicBezTo>
                <a:cubicBezTo>
                  <a:pt x="8334342" y="619260"/>
                  <a:pt x="8293308" y="600154"/>
                  <a:pt x="8271164" y="571683"/>
                </a:cubicBezTo>
                <a:cubicBezTo>
                  <a:pt x="8214440" y="498752"/>
                  <a:pt x="8279250" y="556965"/>
                  <a:pt x="8188036" y="488556"/>
                </a:cubicBezTo>
                <a:cubicBezTo>
                  <a:pt x="8115389" y="367475"/>
                  <a:pt x="8186250" y="457478"/>
                  <a:pt x="8091055" y="391574"/>
                </a:cubicBezTo>
                <a:cubicBezTo>
                  <a:pt x="7922405" y="274816"/>
                  <a:pt x="8025312" y="314241"/>
                  <a:pt x="7924800" y="280738"/>
                </a:cubicBezTo>
                <a:cubicBezTo>
                  <a:pt x="7910945" y="271501"/>
                  <a:pt x="7898885" y="258719"/>
                  <a:pt x="7883236" y="253028"/>
                </a:cubicBezTo>
                <a:cubicBezTo>
                  <a:pt x="7806259" y="225036"/>
                  <a:pt x="7741769" y="221490"/>
                  <a:pt x="7661564" y="211465"/>
                </a:cubicBezTo>
                <a:lnTo>
                  <a:pt x="6858000" y="225319"/>
                </a:lnTo>
                <a:cubicBezTo>
                  <a:pt x="6843404" y="225798"/>
                  <a:pt x="6829498" y="232643"/>
                  <a:pt x="6816436" y="239174"/>
                </a:cubicBezTo>
                <a:cubicBezTo>
                  <a:pt x="6709006" y="292890"/>
                  <a:pt x="6837782" y="245913"/>
                  <a:pt x="6733309" y="280738"/>
                </a:cubicBezTo>
                <a:cubicBezTo>
                  <a:pt x="6702049" y="374519"/>
                  <a:pt x="6696906" y="340360"/>
                  <a:pt x="6719455" y="419283"/>
                </a:cubicBezTo>
                <a:cubicBezTo>
                  <a:pt x="6723467" y="433325"/>
                  <a:pt x="6722982" y="450520"/>
                  <a:pt x="6733309" y="460847"/>
                </a:cubicBezTo>
                <a:cubicBezTo>
                  <a:pt x="6743636" y="471174"/>
                  <a:pt x="6761018" y="470083"/>
                  <a:pt x="6774873" y="474701"/>
                </a:cubicBezTo>
                <a:cubicBezTo>
                  <a:pt x="6797964" y="470083"/>
                  <a:pt x="6831083" y="480440"/>
                  <a:pt x="6844145" y="460847"/>
                </a:cubicBezTo>
                <a:cubicBezTo>
                  <a:pt x="6857207" y="441254"/>
                  <a:pt x="6836002" y="414419"/>
                  <a:pt x="6830291" y="391574"/>
                </a:cubicBezTo>
                <a:cubicBezTo>
                  <a:pt x="6816543" y="336580"/>
                  <a:pt x="6816406" y="345372"/>
                  <a:pt x="6761018" y="308447"/>
                </a:cubicBezTo>
                <a:cubicBezTo>
                  <a:pt x="6738612" y="293510"/>
                  <a:pt x="6718198" y="271922"/>
                  <a:pt x="6691745" y="266883"/>
                </a:cubicBezTo>
                <a:cubicBezTo>
                  <a:pt x="6619018" y="253030"/>
                  <a:pt x="6543987" y="257252"/>
                  <a:pt x="6470073" y="253028"/>
                </a:cubicBezTo>
                <a:lnTo>
                  <a:pt x="6206836" y="239174"/>
                </a:lnTo>
                <a:cubicBezTo>
                  <a:pt x="5917371" y="190928"/>
                  <a:pt x="6127153" y="220602"/>
                  <a:pt x="5486400" y="239174"/>
                </a:cubicBezTo>
                <a:cubicBezTo>
                  <a:pt x="5380126" y="242254"/>
                  <a:pt x="5273963" y="248410"/>
                  <a:pt x="5167745" y="253028"/>
                </a:cubicBezTo>
                <a:cubicBezTo>
                  <a:pt x="5140036" y="257646"/>
                  <a:pt x="5112040" y="260789"/>
                  <a:pt x="5084618" y="266883"/>
                </a:cubicBezTo>
                <a:cubicBezTo>
                  <a:pt x="5028324" y="279393"/>
                  <a:pt x="5049240" y="285346"/>
                  <a:pt x="4987636" y="308447"/>
                </a:cubicBezTo>
                <a:cubicBezTo>
                  <a:pt x="4969807" y="315133"/>
                  <a:pt x="4950691" y="317683"/>
                  <a:pt x="4932218" y="322301"/>
                </a:cubicBezTo>
                <a:cubicBezTo>
                  <a:pt x="4926798" y="327721"/>
                  <a:pt x="4860802" y="388285"/>
                  <a:pt x="4862945" y="405428"/>
                </a:cubicBezTo>
                <a:cubicBezTo>
                  <a:pt x="4866285" y="432149"/>
                  <a:pt x="4890654" y="451610"/>
                  <a:pt x="4904509" y="474701"/>
                </a:cubicBezTo>
                <a:cubicBezTo>
                  <a:pt x="4987636" y="470083"/>
                  <a:pt x="5074908" y="487175"/>
                  <a:pt x="5153891" y="460847"/>
                </a:cubicBezTo>
                <a:cubicBezTo>
                  <a:pt x="5175797" y="453545"/>
                  <a:pt x="5128655" y="421756"/>
                  <a:pt x="5112327" y="405428"/>
                </a:cubicBezTo>
                <a:cubicBezTo>
                  <a:pt x="5095999" y="389100"/>
                  <a:pt x="5078010" y="373243"/>
                  <a:pt x="5056909" y="363865"/>
                </a:cubicBezTo>
                <a:cubicBezTo>
                  <a:pt x="5035390" y="354301"/>
                  <a:pt x="5010191" y="356777"/>
                  <a:pt x="4987636" y="350010"/>
                </a:cubicBezTo>
                <a:cubicBezTo>
                  <a:pt x="4963815" y="342864"/>
                  <a:pt x="4942185" y="329447"/>
                  <a:pt x="4918364" y="322301"/>
                </a:cubicBezTo>
                <a:cubicBezTo>
                  <a:pt x="4895809" y="315535"/>
                  <a:pt x="4872079" y="313555"/>
                  <a:pt x="4849091" y="308447"/>
                </a:cubicBezTo>
                <a:cubicBezTo>
                  <a:pt x="4830503" y="304316"/>
                  <a:pt x="4812146" y="299210"/>
                  <a:pt x="4793673" y="294592"/>
                </a:cubicBezTo>
                <a:cubicBezTo>
                  <a:pt x="4608946" y="299210"/>
                  <a:pt x="4423944" y="297380"/>
                  <a:pt x="4239491" y="308447"/>
                </a:cubicBezTo>
                <a:cubicBezTo>
                  <a:pt x="4192479" y="311268"/>
                  <a:pt x="4100945" y="336156"/>
                  <a:pt x="4100945" y="336156"/>
                </a:cubicBezTo>
                <a:cubicBezTo>
                  <a:pt x="4064433" y="360498"/>
                  <a:pt x="4021264" y="370773"/>
                  <a:pt x="4073236" y="433138"/>
                </a:cubicBezTo>
                <a:cubicBezTo>
                  <a:pt x="4085426" y="447766"/>
                  <a:pt x="4110182" y="442374"/>
                  <a:pt x="4128655" y="446992"/>
                </a:cubicBezTo>
                <a:cubicBezTo>
                  <a:pt x="4133273" y="433137"/>
                  <a:pt x="4142509" y="420032"/>
                  <a:pt x="4142509" y="405428"/>
                </a:cubicBezTo>
                <a:cubicBezTo>
                  <a:pt x="4142509" y="386387"/>
                  <a:pt x="4137171" y="367041"/>
                  <a:pt x="4128655" y="350010"/>
                </a:cubicBezTo>
                <a:cubicBezTo>
                  <a:pt x="4122813" y="338327"/>
                  <a:pt x="4111145" y="330461"/>
                  <a:pt x="4100945" y="322301"/>
                </a:cubicBezTo>
                <a:cubicBezTo>
                  <a:pt x="4058750" y="288545"/>
                  <a:pt x="4053744" y="295329"/>
                  <a:pt x="4003964" y="266883"/>
                </a:cubicBezTo>
                <a:cubicBezTo>
                  <a:pt x="3932831" y="226236"/>
                  <a:pt x="3983587" y="231379"/>
                  <a:pt x="3865418" y="225319"/>
                </a:cubicBezTo>
                <a:cubicBezTo>
                  <a:pt x="3717758" y="217747"/>
                  <a:pt x="3569855" y="216083"/>
                  <a:pt x="3422073" y="211465"/>
                </a:cubicBezTo>
                <a:lnTo>
                  <a:pt x="2452255" y="225319"/>
                </a:lnTo>
                <a:cubicBezTo>
                  <a:pt x="2402612" y="228422"/>
                  <a:pt x="2360896" y="265010"/>
                  <a:pt x="2313709" y="280738"/>
                </a:cubicBezTo>
                <a:lnTo>
                  <a:pt x="2272145" y="294592"/>
                </a:lnTo>
                <a:cubicBezTo>
                  <a:pt x="2249054" y="313065"/>
                  <a:pt x="2228230" y="334796"/>
                  <a:pt x="2202873" y="350010"/>
                </a:cubicBezTo>
                <a:cubicBezTo>
                  <a:pt x="2181547" y="362805"/>
                  <a:pt x="2153496" y="362797"/>
                  <a:pt x="2133600" y="377719"/>
                </a:cubicBezTo>
                <a:cubicBezTo>
                  <a:pt x="2115127" y="391574"/>
                  <a:pt x="2105278" y="414221"/>
                  <a:pt x="2092036" y="433138"/>
                </a:cubicBezTo>
                <a:cubicBezTo>
                  <a:pt x="2072939" y="460420"/>
                  <a:pt x="2056599" y="489623"/>
                  <a:pt x="2036618" y="516265"/>
                </a:cubicBezTo>
                <a:cubicBezTo>
                  <a:pt x="1985064" y="585004"/>
                  <a:pt x="2007864" y="552470"/>
                  <a:pt x="1967345" y="613247"/>
                </a:cubicBezTo>
                <a:cubicBezTo>
                  <a:pt x="1971963" y="645574"/>
                  <a:pt x="1961607" y="684104"/>
                  <a:pt x="1981200" y="710228"/>
                </a:cubicBezTo>
                <a:cubicBezTo>
                  <a:pt x="1995329" y="729067"/>
                  <a:pt x="2026925" y="724083"/>
                  <a:pt x="2050473" y="724083"/>
                </a:cubicBezTo>
                <a:cubicBezTo>
                  <a:pt x="2124508" y="724083"/>
                  <a:pt x="2198254" y="714846"/>
                  <a:pt x="2272145" y="710228"/>
                </a:cubicBezTo>
                <a:cubicBezTo>
                  <a:pt x="2313709" y="696374"/>
                  <a:pt x="2382981" y="710229"/>
                  <a:pt x="2396836" y="668665"/>
                </a:cubicBezTo>
                <a:cubicBezTo>
                  <a:pt x="2430566" y="567474"/>
                  <a:pt x="2417461" y="613874"/>
                  <a:pt x="2438400" y="530119"/>
                </a:cubicBezTo>
                <a:cubicBezTo>
                  <a:pt x="2433782" y="497792"/>
                  <a:pt x="2430387" y="465266"/>
                  <a:pt x="2424545" y="433138"/>
                </a:cubicBezTo>
                <a:cubicBezTo>
                  <a:pt x="2421139" y="414404"/>
                  <a:pt x="2422116" y="392952"/>
                  <a:pt x="2410691" y="377719"/>
                </a:cubicBezTo>
                <a:cubicBezTo>
                  <a:pt x="2392949" y="354062"/>
                  <a:pt x="2363520" y="341947"/>
                  <a:pt x="2341418" y="322301"/>
                </a:cubicBezTo>
                <a:cubicBezTo>
                  <a:pt x="2321892" y="304945"/>
                  <a:pt x="2306899" y="282558"/>
                  <a:pt x="2286000" y="266883"/>
                </a:cubicBezTo>
                <a:cubicBezTo>
                  <a:pt x="2269478" y="254491"/>
                  <a:pt x="2248422" y="249580"/>
                  <a:pt x="2230582" y="239174"/>
                </a:cubicBezTo>
                <a:cubicBezTo>
                  <a:pt x="1974562" y="89829"/>
                  <a:pt x="2231032" y="224265"/>
                  <a:pt x="2050473" y="142192"/>
                </a:cubicBezTo>
                <a:cubicBezTo>
                  <a:pt x="2022270" y="129372"/>
                  <a:pt x="1996955" y="109739"/>
                  <a:pt x="1967345" y="100628"/>
                </a:cubicBezTo>
                <a:cubicBezTo>
                  <a:pt x="1936134" y="91025"/>
                  <a:pt x="1902691" y="91392"/>
                  <a:pt x="1870364" y="86774"/>
                </a:cubicBezTo>
                <a:cubicBezTo>
                  <a:pt x="1782361" y="57439"/>
                  <a:pt x="1850987" y="76924"/>
                  <a:pt x="1690255" y="59065"/>
                </a:cubicBezTo>
                <a:cubicBezTo>
                  <a:pt x="1653250" y="54953"/>
                  <a:pt x="1616607" y="47024"/>
                  <a:pt x="1579418" y="45210"/>
                </a:cubicBezTo>
                <a:cubicBezTo>
                  <a:pt x="1427129" y="37781"/>
                  <a:pt x="1274606" y="36352"/>
                  <a:pt x="1122218" y="31356"/>
                </a:cubicBezTo>
                <a:lnTo>
                  <a:pt x="734291" y="17501"/>
                </a:lnTo>
                <a:cubicBezTo>
                  <a:pt x="588127" y="-6859"/>
                  <a:pt x="638505" y="-4786"/>
                  <a:pt x="415636" y="17501"/>
                </a:cubicBezTo>
                <a:cubicBezTo>
                  <a:pt x="378575" y="21207"/>
                  <a:pt x="331188" y="58259"/>
                  <a:pt x="304800" y="72919"/>
                </a:cubicBezTo>
                <a:cubicBezTo>
                  <a:pt x="286746" y="82949"/>
                  <a:pt x="267314" y="90381"/>
                  <a:pt x="249382" y="100628"/>
                </a:cubicBezTo>
                <a:cubicBezTo>
                  <a:pt x="206019" y="125407"/>
                  <a:pt x="196991" y="140174"/>
                  <a:pt x="152400" y="169901"/>
                </a:cubicBezTo>
                <a:cubicBezTo>
                  <a:pt x="129994" y="184838"/>
                  <a:pt x="106218" y="197610"/>
                  <a:pt x="83127" y="211465"/>
                </a:cubicBezTo>
                <a:cubicBezTo>
                  <a:pt x="69273" y="229938"/>
                  <a:pt x="52778" y="246698"/>
                  <a:pt x="41564" y="266883"/>
                </a:cubicBezTo>
                <a:cubicBezTo>
                  <a:pt x="27761" y="291728"/>
                  <a:pt x="10369" y="346613"/>
                  <a:pt x="0" y="377719"/>
                </a:cubicBezTo>
                <a:cubicBezTo>
                  <a:pt x="4618" y="460846"/>
                  <a:pt x="6317" y="544187"/>
                  <a:pt x="13855" y="627101"/>
                </a:cubicBezTo>
                <a:cubicBezTo>
                  <a:pt x="15579" y="646064"/>
                  <a:pt x="18462" y="665874"/>
                  <a:pt x="27709" y="682519"/>
                </a:cubicBezTo>
                <a:cubicBezTo>
                  <a:pt x="42070" y="708369"/>
                  <a:pt x="65385" y="728135"/>
                  <a:pt x="83127" y="751792"/>
                </a:cubicBezTo>
                <a:cubicBezTo>
                  <a:pt x="93118" y="765113"/>
                  <a:pt x="99062" y="781582"/>
                  <a:pt x="110836" y="793356"/>
                </a:cubicBezTo>
                <a:cubicBezTo>
                  <a:pt x="136341" y="818861"/>
                  <a:pt x="168459" y="837123"/>
                  <a:pt x="193964" y="862628"/>
                </a:cubicBezTo>
                <a:cubicBezTo>
                  <a:pt x="210292" y="878956"/>
                  <a:pt x="217054" y="904192"/>
                  <a:pt x="235527" y="918047"/>
                </a:cubicBezTo>
                <a:cubicBezTo>
                  <a:pt x="255423" y="932969"/>
                  <a:pt x="282556" y="934634"/>
                  <a:pt x="304800" y="945756"/>
                </a:cubicBezTo>
                <a:cubicBezTo>
                  <a:pt x="356733" y="971722"/>
                  <a:pt x="345306" y="983653"/>
                  <a:pt x="401782" y="1015028"/>
                </a:cubicBezTo>
                <a:cubicBezTo>
                  <a:pt x="419728" y="1024998"/>
                  <a:pt x="485563" y="1048476"/>
                  <a:pt x="512618" y="1056592"/>
                </a:cubicBezTo>
                <a:cubicBezTo>
                  <a:pt x="544821" y="1066253"/>
                  <a:pt x="576351" y="1079314"/>
                  <a:pt x="609600" y="1084301"/>
                </a:cubicBezTo>
                <a:cubicBezTo>
                  <a:pt x="669148" y="1093233"/>
                  <a:pt x="729673" y="1093538"/>
                  <a:pt x="789709" y="1098156"/>
                </a:cubicBezTo>
                <a:cubicBezTo>
                  <a:pt x="812800" y="1102774"/>
                  <a:pt x="835616" y="1109089"/>
                  <a:pt x="858982" y="1112010"/>
                </a:cubicBezTo>
                <a:cubicBezTo>
                  <a:pt x="998348" y="1129431"/>
                  <a:pt x="1169285" y="1133384"/>
                  <a:pt x="1302327" y="1139719"/>
                </a:cubicBezTo>
                <a:cubicBezTo>
                  <a:pt x="1408545" y="1130483"/>
                  <a:pt x="1514970" y="1123368"/>
                  <a:pt x="1620982" y="1112010"/>
                </a:cubicBezTo>
                <a:cubicBezTo>
                  <a:pt x="1644396" y="1109501"/>
                  <a:pt x="1668736" y="1107720"/>
                  <a:pt x="1690255" y="1098156"/>
                </a:cubicBezTo>
                <a:cubicBezTo>
                  <a:pt x="1711356" y="1088778"/>
                  <a:pt x="1726883" y="1070013"/>
                  <a:pt x="1745673" y="1056592"/>
                </a:cubicBezTo>
                <a:cubicBezTo>
                  <a:pt x="1759222" y="1046914"/>
                  <a:pt x="1773382" y="1038119"/>
                  <a:pt x="1787236" y="1028883"/>
                </a:cubicBezTo>
                <a:cubicBezTo>
                  <a:pt x="1796472" y="1015028"/>
                  <a:pt x="1808182" y="1002535"/>
                  <a:pt x="1814945" y="987319"/>
                </a:cubicBezTo>
                <a:cubicBezTo>
                  <a:pt x="1826808" y="960628"/>
                  <a:pt x="1842655" y="904192"/>
                  <a:pt x="1842655" y="904192"/>
                </a:cubicBezTo>
                <a:cubicBezTo>
                  <a:pt x="1826924" y="880596"/>
                  <a:pt x="1790562" y="824390"/>
                  <a:pt x="1773382" y="807210"/>
                </a:cubicBezTo>
                <a:cubicBezTo>
                  <a:pt x="1757054" y="790882"/>
                  <a:pt x="1738617" y="775973"/>
                  <a:pt x="1717964" y="765647"/>
                </a:cubicBezTo>
                <a:cubicBezTo>
                  <a:pt x="1700933" y="757131"/>
                  <a:pt x="1680854" y="757023"/>
                  <a:pt x="1662545" y="751792"/>
                </a:cubicBezTo>
                <a:cubicBezTo>
                  <a:pt x="1563142" y="723391"/>
                  <a:pt x="1692545" y="752251"/>
                  <a:pt x="1551709" y="724083"/>
                </a:cubicBezTo>
                <a:cubicBezTo>
                  <a:pt x="1427018" y="728701"/>
                  <a:pt x="1301900" y="726641"/>
                  <a:pt x="1177636" y="737938"/>
                </a:cubicBezTo>
                <a:cubicBezTo>
                  <a:pt x="1148548" y="740582"/>
                  <a:pt x="1118811" y="749446"/>
                  <a:pt x="1094509" y="765647"/>
                </a:cubicBezTo>
                <a:lnTo>
                  <a:pt x="1052945" y="793356"/>
                </a:lnTo>
                <a:cubicBezTo>
                  <a:pt x="1029365" y="824796"/>
                  <a:pt x="994540" y="864346"/>
                  <a:pt x="983673" y="904192"/>
                </a:cubicBezTo>
                <a:cubicBezTo>
                  <a:pt x="975081" y="935697"/>
                  <a:pt x="976222" y="969153"/>
                  <a:pt x="969818" y="1001174"/>
                </a:cubicBezTo>
                <a:cubicBezTo>
                  <a:pt x="966954" y="1015494"/>
                  <a:pt x="960582" y="1028883"/>
                  <a:pt x="955964" y="1042738"/>
                </a:cubicBezTo>
                <a:cubicBezTo>
                  <a:pt x="960311" y="1099252"/>
                  <a:pt x="962433" y="1221319"/>
                  <a:pt x="983673" y="1292119"/>
                </a:cubicBezTo>
                <a:cubicBezTo>
                  <a:pt x="990819" y="1315940"/>
                  <a:pt x="998201" y="1340302"/>
                  <a:pt x="1011382" y="1361392"/>
                </a:cubicBezTo>
                <a:cubicBezTo>
                  <a:pt x="1021766" y="1378007"/>
                  <a:pt x="1039091" y="1389101"/>
                  <a:pt x="1052945" y="1402956"/>
                </a:cubicBezTo>
                <a:cubicBezTo>
                  <a:pt x="1076685" y="1474173"/>
                  <a:pt x="1049382" y="1420618"/>
                  <a:pt x="1108364" y="1472228"/>
                </a:cubicBezTo>
                <a:cubicBezTo>
                  <a:pt x="1150250" y="1508879"/>
                  <a:pt x="1174985" y="1556766"/>
                  <a:pt x="1233055" y="1569210"/>
                </a:cubicBezTo>
                <a:cubicBezTo>
                  <a:pt x="1278437" y="1578935"/>
                  <a:pt x="1325418" y="1578447"/>
                  <a:pt x="1371600" y="1583065"/>
                </a:cubicBezTo>
                <a:lnTo>
                  <a:pt x="1482436" y="1610774"/>
                </a:lnTo>
                <a:lnTo>
                  <a:pt x="1537855" y="1624628"/>
                </a:lnTo>
                <a:cubicBezTo>
                  <a:pt x="1653309" y="1620010"/>
                  <a:pt x="1769329" y="1623083"/>
                  <a:pt x="1884218" y="1610774"/>
                </a:cubicBezTo>
                <a:cubicBezTo>
                  <a:pt x="1900774" y="1609000"/>
                  <a:pt x="1916957" y="1597185"/>
                  <a:pt x="1925782" y="1583065"/>
                </a:cubicBezTo>
                <a:cubicBezTo>
                  <a:pt x="1941262" y="1558297"/>
                  <a:pt x="1953491" y="1499938"/>
                  <a:pt x="1953491" y="1499938"/>
                </a:cubicBezTo>
                <a:cubicBezTo>
                  <a:pt x="1532900" y="1359736"/>
                  <a:pt x="1899562" y="1471470"/>
                  <a:pt x="803564" y="1499938"/>
                </a:cubicBezTo>
                <a:cubicBezTo>
                  <a:pt x="789709" y="1504556"/>
                  <a:pt x="775423" y="1508039"/>
                  <a:pt x="762000" y="1513792"/>
                </a:cubicBezTo>
                <a:cubicBezTo>
                  <a:pt x="743017" y="1521928"/>
                  <a:pt x="726175" y="1534970"/>
                  <a:pt x="706582" y="1541501"/>
                </a:cubicBezTo>
                <a:cubicBezTo>
                  <a:pt x="684242" y="1548948"/>
                  <a:pt x="660400" y="1550738"/>
                  <a:pt x="637309" y="1555356"/>
                </a:cubicBezTo>
                <a:cubicBezTo>
                  <a:pt x="616862" y="1586025"/>
                  <a:pt x="600039" y="1617147"/>
                  <a:pt x="568036" y="1638483"/>
                </a:cubicBezTo>
                <a:cubicBezTo>
                  <a:pt x="555885" y="1646584"/>
                  <a:pt x="540327" y="1647720"/>
                  <a:pt x="526473" y="1652338"/>
                </a:cubicBezTo>
                <a:cubicBezTo>
                  <a:pt x="517237" y="1666192"/>
                  <a:pt x="508442" y="1680352"/>
                  <a:pt x="498764" y="1693901"/>
                </a:cubicBezTo>
                <a:cubicBezTo>
                  <a:pt x="485343" y="1712691"/>
                  <a:pt x="468656" y="1729271"/>
                  <a:pt x="457200" y="1749319"/>
                </a:cubicBezTo>
                <a:cubicBezTo>
                  <a:pt x="449954" y="1761999"/>
                  <a:pt x="449098" y="1777460"/>
                  <a:pt x="443345" y="1790883"/>
                </a:cubicBezTo>
                <a:cubicBezTo>
                  <a:pt x="435209" y="1809866"/>
                  <a:pt x="424872" y="1827828"/>
                  <a:pt x="415636" y="1846301"/>
                </a:cubicBezTo>
                <a:cubicBezTo>
                  <a:pt x="399159" y="1928690"/>
                  <a:pt x="387927" y="1972061"/>
                  <a:pt x="387927" y="2067974"/>
                </a:cubicBezTo>
                <a:cubicBezTo>
                  <a:pt x="387927" y="2123584"/>
                  <a:pt x="385195" y="2181149"/>
                  <a:pt x="401782" y="2234228"/>
                </a:cubicBezTo>
                <a:cubicBezTo>
                  <a:pt x="409574" y="2259163"/>
                  <a:pt x="439997" y="2269986"/>
                  <a:pt x="457200" y="2289647"/>
                </a:cubicBezTo>
                <a:cubicBezTo>
                  <a:pt x="507280" y="2346881"/>
                  <a:pt x="507885" y="2378856"/>
                  <a:pt x="581891" y="2428192"/>
                </a:cubicBezTo>
                <a:cubicBezTo>
                  <a:pt x="595746" y="2437428"/>
                  <a:pt x="608150" y="2449342"/>
                  <a:pt x="623455" y="2455901"/>
                </a:cubicBezTo>
                <a:cubicBezTo>
                  <a:pt x="640957" y="2463402"/>
                  <a:pt x="660809" y="2463735"/>
                  <a:pt x="678873" y="2469756"/>
                </a:cubicBezTo>
                <a:cubicBezTo>
                  <a:pt x="702466" y="2477621"/>
                  <a:pt x="725054" y="2488229"/>
                  <a:pt x="748145" y="2497465"/>
                </a:cubicBezTo>
                <a:cubicBezTo>
                  <a:pt x="942109" y="2492847"/>
                  <a:pt x="1136429" y="2496237"/>
                  <a:pt x="1330036" y="2483610"/>
                </a:cubicBezTo>
                <a:cubicBezTo>
                  <a:pt x="1350646" y="2482266"/>
                  <a:pt x="1366117" y="2463153"/>
                  <a:pt x="1385455" y="2455901"/>
                </a:cubicBezTo>
                <a:cubicBezTo>
                  <a:pt x="1403284" y="2449215"/>
                  <a:pt x="1422400" y="2446665"/>
                  <a:pt x="1440873" y="2442047"/>
                </a:cubicBezTo>
                <a:cubicBezTo>
                  <a:pt x="1454727" y="2423574"/>
                  <a:pt x="1470980" y="2406677"/>
                  <a:pt x="1482436" y="2386628"/>
                </a:cubicBezTo>
                <a:cubicBezTo>
                  <a:pt x="1506777" y="2344032"/>
                  <a:pt x="1501389" y="2272134"/>
                  <a:pt x="1482436" y="2234228"/>
                </a:cubicBezTo>
                <a:cubicBezTo>
                  <a:pt x="1473200" y="2215755"/>
                  <a:pt x="1445491" y="2215755"/>
                  <a:pt x="1427018" y="2206519"/>
                </a:cubicBezTo>
                <a:lnTo>
                  <a:pt x="734291" y="2220374"/>
                </a:lnTo>
                <a:cubicBezTo>
                  <a:pt x="684723" y="2224505"/>
                  <a:pt x="595745" y="2275792"/>
                  <a:pt x="595745" y="2275792"/>
                </a:cubicBezTo>
                <a:cubicBezTo>
                  <a:pt x="581891" y="2294265"/>
                  <a:pt x="571560" y="2316005"/>
                  <a:pt x="554182" y="2331210"/>
                </a:cubicBezTo>
                <a:cubicBezTo>
                  <a:pt x="533916" y="2348943"/>
                  <a:pt x="501442" y="2351518"/>
                  <a:pt x="484909" y="2372774"/>
                </a:cubicBezTo>
                <a:cubicBezTo>
                  <a:pt x="466977" y="2395829"/>
                  <a:pt x="457200" y="2455901"/>
                  <a:pt x="457200" y="2455901"/>
                </a:cubicBezTo>
                <a:cubicBezTo>
                  <a:pt x="452582" y="2515937"/>
                  <a:pt x="449994" y="2576165"/>
                  <a:pt x="443345" y="2636010"/>
                </a:cubicBezTo>
                <a:cubicBezTo>
                  <a:pt x="440745" y="2659414"/>
                  <a:pt x="429491" y="2681735"/>
                  <a:pt x="429491" y="2705283"/>
                </a:cubicBezTo>
                <a:cubicBezTo>
                  <a:pt x="429491" y="2830059"/>
                  <a:pt x="430929" y="2955199"/>
                  <a:pt x="443345" y="3079356"/>
                </a:cubicBezTo>
                <a:cubicBezTo>
                  <a:pt x="447522" y="3121121"/>
                  <a:pt x="518993" y="3148260"/>
                  <a:pt x="540327" y="3162483"/>
                </a:cubicBezTo>
                <a:cubicBezTo>
                  <a:pt x="612973" y="3210914"/>
                  <a:pt x="590110" y="3210153"/>
                  <a:pt x="678873" y="3259465"/>
                </a:cubicBezTo>
                <a:cubicBezTo>
                  <a:pt x="691639" y="3266557"/>
                  <a:pt x="706031" y="3270918"/>
                  <a:pt x="720436" y="3273319"/>
                </a:cubicBezTo>
                <a:cubicBezTo>
                  <a:pt x="761686" y="3280194"/>
                  <a:pt x="803563" y="3282556"/>
                  <a:pt x="845127" y="3287174"/>
                </a:cubicBezTo>
                <a:cubicBezTo>
                  <a:pt x="923636" y="3277938"/>
                  <a:pt x="1011053" y="3296943"/>
                  <a:pt x="1080655" y="3259465"/>
                </a:cubicBezTo>
                <a:cubicBezTo>
                  <a:pt x="1106691" y="3245445"/>
                  <a:pt x="1046146" y="3211102"/>
                  <a:pt x="1025236" y="3190192"/>
                </a:cubicBezTo>
                <a:cubicBezTo>
                  <a:pt x="1013462" y="3178418"/>
                  <a:pt x="997222" y="3172161"/>
                  <a:pt x="983673" y="3162483"/>
                </a:cubicBezTo>
                <a:cubicBezTo>
                  <a:pt x="964883" y="3149062"/>
                  <a:pt x="948304" y="3132375"/>
                  <a:pt x="928255" y="3120919"/>
                </a:cubicBezTo>
                <a:cubicBezTo>
                  <a:pt x="896016" y="3102497"/>
                  <a:pt x="811023" y="3096255"/>
                  <a:pt x="789709" y="3093210"/>
                </a:cubicBezTo>
                <a:cubicBezTo>
                  <a:pt x="558355" y="3104778"/>
                  <a:pt x="569424" y="3052437"/>
                  <a:pt x="457200" y="3148628"/>
                </a:cubicBezTo>
                <a:cubicBezTo>
                  <a:pt x="442324" y="3161379"/>
                  <a:pt x="429491" y="3176337"/>
                  <a:pt x="415636" y="3190192"/>
                </a:cubicBezTo>
                <a:cubicBezTo>
                  <a:pt x="406400" y="3217901"/>
                  <a:pt x="400989" y="3247195"/>
                  <a:pt x="387927" y="3273319"/>
                </a:cubicBezTo>
                <a:cubicBezTo>
                  <a:pt x="378691" y="3291792"/>
                  <a:pt x="370465" y="3310806"/>
                  <a:pt x="360218" y="3328738"/>
                </a:cubicBezTo>
                <a:cubicBezTo>
                  <a:pt x="351957" y="3343195"/>
                  <a:pt x="339956" y="3355408"/>
                  <a:pt x="332509" y="3370301"/>
                </a:cubicBezTo>
                <a:cubicBezTo>
                  <a:pt x="321387" y="3392545"/>
                  <a:pt x="314901" y="3416848"/>
                  <a:pt x="304800" y="3439574"/>
                </a:cubicBezTo>
                <a:cubicBezTo>
                  <a:pt x="259145" y="3542299"/>
                  <a:pt x="291694" y="3451184"/>
                  <a:pt x="263236" y="3536556"/>
                </a:cubicBezTo>
                <a:cubicBezTo>
                  <a:pt x="267854" y="3679720"/>
                  <a:pt x="265196" y="3823304"/>
                  <a:pt x="277091" y="3966047"/>
                </a:cubicBezTo>
                <a:cubicBezTo>
                  <a:pt x="281885" y="4023575"/>
                  <a:pt x="310488" y="4032841"/>
                  <a:pt x="332509" y="4076883"/>
                </a:cubicBezTo>
                <a:cubicBezTo>
                  <a:pt x="343631" y="4099127"/>
                  <a:pt x="347037" y="4125067"/>
                  <a:pt x="360218" y="4146156"/>
                </a:cubicBezTo>
                <a:cubicBezTo>
                  <a:pt x="370602" y="4162771"/>
                  <a:pt x="389031" y="4172843"/>
                  <a:pt x="401782" y="4187719"/>
                </a:cubicBezTo>
                <a:cubicBezTo>
                  <a:pt x="454473" y="4249192"/>
                  <a:pt x="433785" y="4251256"/>
                  <a:pt x="512618" y="4298556"/>
                </a:cubicBezTo>
                <a:cubicBezTo>
                  <a:pt x="533944" y="4311351"/>
                  <a:pt x="559250" y="4315974"/>
                  <a:pt x="581891" y="4326265"/>
                </a:cubicBezTo>
                <a:cubicBezTo>
                  <a:pt x="628178" y="4347304"/>
                  <a:pt x="714082" y="4396782"/>
                  <a:pt x="762000" y="4409392"/>
                </a:cubicBezTo>
                <a:cubicBezTo>
                  <a:pt x="816333" y="4423690"/>
                  <a:pt x="873163" y="4426083"/>
                  <a:pt x="928255" y="4437101"/>
                </a:cubicBezTo>
                <a:lnTo>
                  <a:pt x="1066800" y="4464810"/>
                </a:lnTo>
                <a:cubicBezTo>
                  <a:pt x="1246455" y="4456255"/>
                  <a:pt x="1305818" y="4518812"/>
                  <a:pt x="1385455" y="4423247"/>
                </a:cubicBezTo>
                <a:cubicBezTo>
                  <a:pt x="1400237" y="4405508"/>
                  <a:pt x="1413164" y="4386301"/>
                  <a:pt x="1427018" y="4367828"/>
                </a:cubicBezTo>
                <a:cubicBezTo>
                  <a:pt x="1422400" y="4293937"/>
                  <a:pt x="1424711" y="4219285"/>
                  <a:pt x="1413164" y="4146156"/>
                </a:cubicBezTo>
                <a:cubicBezTo>
                  <a:pt x="1410567" y="4129709"/>
                  <a:pt x="1402049" y="4105975"/>
                  <a:pt x="1385455" y="4104592"/>
                </a:cubicBezTo>
                <a:cubicBezTo>
                  <a:pt x="1284101" y="4096146"/>
                  <a:pt x="1182255" y="4113829"/>
                  <a:pt x="1080655" y="4118447"/>
                </a:cubicBezTo>
                <a:cubicBezTo>
                  <a:pt x="1043709" y="4127683"/>
                  <a:pt x="1001505" y="4125031"/>
                  <a:pt x="969818" y="4146156"/>
                </a:cubicBezTo>
                <a:cubicBezTo>
                  <a:pt x="916104" y="4181966"/>
                  <a:pt x="944052" y="4168600"/>
                  <a:pt x="886691" y="4187719"/>
                </a:cubicBezTo>
                <a:lnTo>
                  <a:pt x="789709" y="4284701"/>
                </a:lnTo>
                <a:cubicBezTo>
                  <a:pt x="775854" y="4298556"/>
                  <a:pt x="759014" y="4309962"/>
                  <a:pt x="748145" y="4326265"/>
                </a:cubicBezTo>
                <a:cubicBezTo>
                  <a:pt x="720315" y="4368009"/>
                  <a:pt x="713822" y="4374026"/>
                  <a:pt x="692727" y="4423247"/>
                </a:cubicBezTo>
                <a:cubicBezTo>
                  <a:pt x="673134" y="4468965"/>
                  <a:pt x="637309" y="4561792"/>
                  <a:pt x="637309" y="4561792"/>
                </a:cubicBezTo>
                <a:cubicBezTo>
                  <a:pt x="641927" y="4631065"/>
                  <a:pt x="629209" y="4703746"/>
                  <a:pt x="651164" y="4769610"/>
                </a:cubicBezTo>
                <a:cubicBezTo>
                  <a:pt x="663556" y="4806786"/>
                  <a:pt x="702942" y="4829226"/>
                  <a:pt x="734291" y="4852738"/>
                </a:cubicBezTo>
                <a:cubicBezTo>
                  <a:pt x="752764" y="4866592"/>
                  <a:pt x="769764" y="4882666"/>
                  <a:pt x="789709" y="4894301"/>
                </a:cubicBezTo>
                <a:cubicBezTo>
                  <a:pt x="916523" y="4968275"/>
                  <a:pt x="860958" y="4935072"/>
                  <a:pt x="955964" y="4963574"/>
                </a:cubicBezTo>
                <a:cubicBezTo>
                  <a:pt x="1093185" y="5004740"/>
                  <a:pt x="983886" y="4982082"/>
                  <a:pt x="1122218" y="5005138"/>
                </a:cubicBezTo>
                <a:cubicBezTo>
                  <a:pt x="1214582" y="5000520"/>
                  <a:pt x="1307124" y="4998658"/>
                  <a:pt x="1399309" y="4991283"/>
                </a:cubicBezTo>
                <a:cubicBezTo>
                  <a:pt x="1422782" y="4989405"/>
                  <a:pt x="1446533" y="4985696"/>
                  <a:pt x="1468582" y="4977428"/>
                </a:cubicBezTo>
                <a:cubicBezTo>
                  <a:pt x="1484173" y="4971581"/>
                  <a:pt x="1496291" y="4958955"/>
                  <a:pt x="1510145" y="4949719"/>
                </a:cubicBezTo>
                <a:cubicBezTo>
                  <a:pt x="1500909" y="4898919"/>
                  <a:pt x="1496621" y="4846965"/>
                  <a:pt x="1482436" y="4797319"/>
                </a:cubicBezTo>
                <a:cubicBezTo>
                  <a:pt x="1477862" y="4781309"/>
                  <a:pt x="1465563" y="4768398"/>
                  <a:pt x="1454727" y="4755756"/>
                </a:cubicBezTo>
                <a:cubicBezTo>
                  <a:pt x="1437725" y="4735921"/>
                  <a:pt x="1420567" y="4715522"/>
                  <a:pt x="1399309" y="4700338"/>
                </a:cubicBezTo>
                <a:cubicBezTo>
                  <a:pt x="1387425" y="4691850"/>
                  <a:pt x="1371168" y="4692236"/>
                  <a:pt x="1357745" y="4686483"/>
                </a:cubicBezTo>
                <a:cubicBezTo>
                  <a:pt x="1338762" y="4678347"/>
                  <a:pt x="1321200" y="4667162"/>
                  <a:pt x="1302327" y="4658774"/>
                </a:cubicBezTo>
                <a:cubicBezTo>
                  <a:pt x="1279601" y="4648674"/>
                  <a:pt x="1256146" y="4640301"/>
                  <a:pt x="1233055" y="4631065"/>
                </a:cubicBezTo>
                <a:lnTo>
                  <a:pt x="803564" y="4644919"/>
                </a:lnTo>
                <a:cubicBezTo>
                  <a:pt x="750475" y="4653983"/>
                  <a:pt x="665018" y="4728047"/>
                  <a:pt x="665018" y="4728047"/>
                </a:cubicBezTo>
                <a:cubicBezTo>
                  <a:pt x="646545" y="4751138"/>
                  <a:pt x="630510" y="4776409"/>
                  <a:pt x="609600" y="4797319"/>
                </a:cubicBezTo>
                <a:cubicBezTo>
                  <a:pt x="584095" y="4822824"/>
                  <a:pt x="550225" y="4839447"/>
                  <a:pt x="526473" y="4866592"/>
                </a:cubicBezTo>
                <a:cubicBezTo>
                  <a:pt x="432785" y="4973665"/>
                  <a:pt x="609788" y="4843375"/>
                  <a:pt x="471055" y="4935865"/>
                </a:cubicBezTo>
                <a:cubicBezTo>
                  <a:pt x="461818" y="4958956"/>
                  <a:pt x="452077" y="4981852"/>
                  <a:pt x="443345" y="5005138"/>
                </a:cubicBezTo>
                <a:cubicBezTo>
                  <a:pt x="438217" y="5018812"/>
                  <a:pt x="435244" y="5033278"/>
                  <a:pt x="429491" y="5046701"/>
                </a:cubicBezTo>
                <a:cubicBezTo>
                  <a:pt x="421355" y="5065684"/>
                  <a:pt x="411018" y="5083646"/>
                  <a:pt x="401782" y="5102119"/>
                </a:cubicBezTo>
                <a:cubicBezTo>
                  <a:pt x="406400" y="5199101"/>
                  <a:pt x="404507" y="5296613"/>
                  <a:pt x="415636" y="5393065"/>
                </a:cubicBezTo>
                <a:cubicBezTo>
                  <a:pt x="418487" y="5417771"/>
                  <a:pt x="435480" y="5438745"/>
                  <a:pt x="443345" y="5462338"/>
                </a:cubicBezTo>
                <a:cubicBezTo>
                  <a:pt x="449366" y="5480402"/>
                  <a:pt x="447753" y="5501224"/>
                  <a:pt x="457200" y="5517756"/>
                </a:cubicBezTo>
                <a:cubicBezTo>
                  <a:pt x="466921" y="5534768"/>
                  <a:pt x="486013" y="5544443"/>
                  <a:pt x="498764" y="5559319"/>
                </a:cubicBezTo>
                <a:cubicBezTo>
                  <a:pt x="513791" y="5576851"/>
                  <a:pt x="527518" y="5595525"/>
                  <a:pt x="540327" y="5614738"/>
                </a:cubicBezTo>
                <a:cubicBezTo>
                  <a:pt x="555264" y="5637144"/>
                  <a:pt x="564366" y="5663565"/>
                  <a:pt x="581891" y="5684010"/>
                </a:cubicBezTo>
                <a:cubicBezTo>
                  <a:pt x="592728" y="5696652"/>
                  <a:pt x="608794" y="5703825"/>
                  <a:pt x="623455" y="5711719"/>
                </a:cubicBezTo>
                <a:cubicBezTo>
                  <a:pt x="631717" y="5716168"/>
                  <a:pt x="753562" y="5784847"/>
                  <a:pt x="803564" y="5794847"/>
                </a:cubicBezTo>
                <a:cubicBezTo>
                  <a:pt x="835585" y="5801251"/>
                  <a:pt x="868270" y="5803736"/>
                  <a:pt x="900545" y="5808701"/>
                </a:cubicBezTo>
                <a:cubicBezTo>
                  <a:pt x="928310" y="5812973"/>
                  <a:pt x="955964" y="5817938"/>
                  <a:pt x="983673" y="5822556"/>
                </a:cubicBezTo>
                <a:cubicBezTo>
                  <a:pt x="1011382" y="5817938"/>
                  <a:pt x="1038767" y="5810510"/>
                  <a:pt x="1066800" y="5808701"/>
                </a:cubicBezTo>
                <a:lnTo>
                  <a:pt x="1468582" y="5780992"/>
                </a:lnTo>
                <a:cubicBezTo>
                  <a:pt x="1473200" y="5767137"/>
                  <a:pt x="1482436" y="5754032"/>
                  <a:pt x="1482436" y="5739428"/>
                </a:cubicBezTo>
                <a:cubicBezTo>
                  <a:pt x="1482436" y="5677945"/>
                  <a:pt x="1450798" y="5660772"/>
                  <a:pt x="1399309" y="5628592"/>
                </a:cubicBezTo>
                <a:cubicBezTo>
                  <a:pt x="1386925" y="5620852"/>
                  <a:pt x="1371600" y="5619356"/>
                  <a:pt x="1357745" y="5614738"/>
                </a:cubicBezTo>
                <a:cubicBezTo>
                  <a:pt x="1287280" y="5616093"/>
                  <a:pt x="806802" y="5582755"/>
                  <a:pt x="568036" y="5642447"/>
                </a:cubicBezTo>
                <a:cubicBezTo>
                  <a:pt x="553868" y="5645989"/>
                  <a:pt x="540515" y="5652289"/>
                  <a:pt x="526473" y="5656301"/>
                </a:cubicBezTo>
                <a:cubicBezTo>
                  <a:pt x="508164" y="5661532"/>
                  <a:pt x="488884" y="5663470"/>
                  <a:pt x="471055" y="5670156"/>
                </a:cubicBezTo>
                <a:cubicBezTo>
                  <a:pt x="451717" y="5677408"/>
                  <a:pt x="434109" y="5688629"/>
                  <a:pt x="415636" y="5697865"/>
                </a:cubicBezTo>
                <a:cubicBezTo>
                  <a:pt x="364364" y="5800408"/>
                  <a:pt x="416572" y="5710597"/>
                  <a:pt x="346364" y="5794847"/>
                </a:cubicBezTo>
                <a:cubicBezTo>
                  <a:pt x="321886" y="5824221"/>
                  <a:pt x="307884" y="5857951"/>
                  <a:pt x="290945" y="5891828"/>
                </a:cubicBezTo>
                <a:cubicBezTo>
                  <a:pt x="286327" y="5924155"/>
                  <a:pt x="282933" y="5956681"/>
                  <a:pt x="277091" y="5988810"/>
                </a:cubicBezTo>
                <a:cubicBezTo>
                  <a:pt x="273685" y="6007544"/>
                  <a:pt x="263236" y="6025187"/>
                  <a:pt x="263236" y="6044228"/>
                </a:cubicBezTo>
                <a:cubicBezTo>
                  <a:pt x="263236" y="6118263"/>
                  <a:pt x="267088" y="6192545"/>
                  <a:pt x="277091" y="6265901"/>
                </a:cubicBezTo>
                <a:cubicBezTo>
                  <a:pt x="281037" y="6294841"/>
                  <a:pt x="284147" y="6328375"/>
                  <a:pt x="304800" y="6349028"/>
                </a:cubicBezTo>
                <a:cubicBezTo>
                  <a:pt x="318655" y="6362883"/>
                  <a:pt x="330061" y="6379723"/>
                  <a:pt x="346364" y="6390592"/>
                </a:cubicBezTo>
                <a:cubicBezTo>
                  <a:pt x="379129" y="6412435"/>
                  <a:pt x="459014" y="6445410"/>
                  <a:pt x="498764" y="6459865"/>
                </a:cubicBezTo>
                <a:cubicBezTo>
                  <a:pt x="526213" y="6469847"/>
                  <a:pt x="554772" y="6476726"/>
                  <a:pt x="581891" y="6487574"/>
                </a:cubicBezTo>
                <a:cubicBezTo>
                  <a:pt x="601067" y="6495244"/>
                  <a:pt x="617716" y="6508752"/>
                  <a:pt x="637309" y="6515283"/>
                </a:cubicBezTo>
                <a:cubicBezTo>
                  <a:pt x="659649" y="6522730"/>
                  <a:pt x="683594" y="6524030"/>
                  <a:pt x="706582" y="6529138"/>
                </a:cubicBezTo>
                <a:cubicBezTo>
                  <a:pt x="829849" y="6556531"/>
                  <a:pt x="687425" y="6535534"/>
                  <a:pt x="900545" y="6556847"/>
                </a:cubicBezTo>
                <a:cubicBezTo>
                  <a:pt x="998011" y="6589334"/>
                  <a:pt x="877699" y="6547055"/>
                  <a:pt x="997527" y="6598410"/>
                </a:cubicBezTo>
                <a:cubicBezTo>
                  <a:pt x="1046576" y="6619431"/>
                  <a:pt x="1048723" y="6609853"/>
                  <a:pt x="1108364" y="6626119"/>
                </a:cubicBezTo>
                <a:cubicBezTo>
                  <a:pt x="1136543" y="6633804"/>
                  <a:pt x="1163155" y="6646744"/>
                  <a:pt x="1191491" y="6653828"/>
                </a:cubicBezTo>
                <a:cubicBezTo>
                  <a:pt x="1218743" y="6660641"/>
                  <a:pt x="1246712" y="6664463"/>
                  <a:pt x="1274618" y="6667683"/>
                </a:cubicBezTo>
                <a:cubicBezTo>
                  <a:pt x="1575573" y="6702409"/>
                  <a:pt x="1552809" y="6695440"/>
                  <a:pt x="1870364" y="6709247"/>
                </a:cubicBezTo>
                <a:cubicBezTo>
                  <a:pt x="2013754" y="6700812"/>
                  <a:pt x="2063482" y="6737661"/>
                  <a:pt x="2147455" y="6667683"/>
                </a:cubicBezTo>
                <a:cubicBezTo>
                  <a:pt x="2162507" y="6655140"/>
                  <a:pt x="2175164" y="6639974"/>
                  <a:pt x="2189018" y="6626119"/>
                </a:cubicBezTo>
                <a:cubicBezTo>
                  <a:pt x="2193636" y="6612265"/>
                  <a:pt x="2202873" y="6599160"/>
                  <a:pt x="2202873" y="6584556"/>
                </a:cubicBezTo>
                <a:cubicBezTo>
                  <a:pt x="2202873" y="6509509"/>
                  <a:pt x="2192003" y="6489812"/>
                  <a:pt x="2133600" y="6446010"/>
                </a:cubicBezTo>
                <a:cubicBezTo>
                  <a:pt x="2117078" y="6433618"/>
                  <a:pt x="2095696" y="6429247"/>
                  <a:pt x="2078182" y="6418301"/>
                </a:cubicBezTo>
                <a:cubicBezTo>
                  <a:pt x="2058601" y="6406063"/>
                  <a:pt x="2042812" y="6388194"/>
                  <a:pt x="2022764" y="6376738"/>
                </a:cubicBezTo>
                <a:cubicBezTo>
                  <a:pt x="2010084" y="6369492"/>
                  <a:pt x="1995290" y="6366726"/>
                  <a:pt x="1981200" y="6362883"/>
                </a:cubicBezTo>
                <a:cubicBezTo>
                  <a:pt x="1944460" y="6352863"/>
                  <a:pt x="1870364" y="6335174"/>
                  <a:pt x="1870364" y="6335174"/>
                </a:cubicBezTo>
                <a:cubicBezTo>
                  <a:pt x="1862357" y="6335975"/>
                  <a:pt x="1730201" y="6338915"/>
                  <a:pt x="1690255" y="6362883"/>
                </a:cubicBezTo>
                <a:cubicBezTo>
                  <a:pt x="1679054" y="6369604"/>
                  <a:pt x="1671782" y="6381356"/>
                  <a:pt x="1662545" y="6390592"/>
                </a:cubicBezTo>
                <a:cubicBezTo>
                  <a:pt x="1667163" y="6427537"/>
                  <a:pt x="1667370" y="6465307"/>
                  <a:pt x="1676400" y="6501428"/>
                </a:cubicBezTo>
                <a:cubicBezTo>
                  <a:pt x="1688208" y="6548659"/>
                  <a:pt x="1729682" y="6593537"/>
                  <a:pt x="1773382" y="6612265"/>
                </a:cubicBezTo>
                <a:cubicBezTo>
                  <a:pt x="1812517" y="6629037"/>
                  <a:pt x="1856933" y="6629003"/>
                  <a:pt x="1898073" y="6639974"/>
                </a:cubicBezTo>
                <a:cubicBezTo>
                  <a:pt x="1926295" y="6647500"/>
                  <a:pt x="1953491" y="6658447"/>
                  <a:pt x="1981200" y="6667683"/>
                </a:cubicBezTo>
                <a:cubicBezTo>
                  <a:pt x="2490286" y="6653541"/>
                  <a:pt x="2331203" y="6728206"/>
                  <a:pt x="2507673" y="6639974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418804" y="193964"/>
            <a:ext cx="8494725" cy="6151418"/>
          </a:xfrm>
          <a:custGeom>
            <a:avLst/>
            <a:gdLst>
              <a:gd name="connsiteX0" fmla="*/ 2296687 w 8494725"/>
              <a:gd name="connsiteY0" fmla="*/ 997527 h 6151418"/>
              <a:gd name="connsiteX1" fmla="*/ 2282832 w 8494725"/>
              <a:gd name="connsiteY1" fmla="*/ 928254 h 6151418"/>
              <a:gd name="connsiteX2" fmla="*/ 2213560 w 8494725"/>
              <a:gd name="connsiteY2" fmla="*/ 858981 h 6151418"/>
              <a:gd name="connsiteX3" fmla="*/ 2116578 w 8494725"/>
              <a:gd name="connsiteY3" fmla="*/ 748145 h 6151418"/>
              <a:gd name="connsiteX4" fmla="*/ 1908760 w 8494725"/>
              <a:gd name="connsiteY4" fmla="*/ 665018 h 6151418"/>
              <a:gd name="connsiteX5" fmla="*/ 1673232 w 8494725"/>
              <a:gd name="connsiteY5" fmla="*/ 540327 h 6151418"/>
              <a:gd name="connsiteX6" fmla="*/ 1423851 w 8494725"/>
              <a:gd name="connsiteY6" fmla="*/ 471054 h 6151418"/>
              <a:gd name="connsiteX7" fmla="*/ 1257596 w 8494725"/>
              <a:gd name="connsiteY7" fmla="*/ 443345 h 6151418"/>
              <a:gd name="connsiteX8" fmla="*/ 1105196 w 8494725"/>
              <a:gd name="connsiteY8" fmla="*/ 429491 h 6151418"/>
              <a:gd name="connsiteX9" fmla="*/ 980505 w 8494725"/>
              <a:gd name="connsiteY9" fmla="*/ 415636 h 6151418"/>
              <a:gd name="connsiteX10" fmla="*/ 287778 w 8494725"/>
              <a:gd name="connsiteY10" fmla="*/ 429491 h 6151418"/>
              <a:gd name="connsiteX11" fmla="*/ 135378 w 8494725"/>
              <a:gd name="connsiteY11" fmla="*/ 512618 h 6151418"/>
              <a:gd name="connsiteX12" fmla="*/ 107669 w 8494725"/>
              <a:gd name="connsiteY12" fmla="*/ 554181 h 6151418"/>
              <a:gd name="connsiteX13" fmla="*/ 24541 w 8494725"/>
              <a:gd name="connsiteY13" fmla="*/ 734291 h 6151418"/>
              <a:gd name="connsiteX14" fmla="*/ 24541 w 8494725"/>
              <a:gd name="connsiteY14" fmla="*/ 1260763 h 6151418"/>
              <a:gd name="connsiteX15" fmla="*/ 66105 w 8494725"/>
              <a:gd name="connsiteY15" fmla="*/ 1316181 h 6151418"/>
              <a:gd name="connsiteX16" fmla="*/ 107669 w 8494725"/>
              <a:gd name="connsiteY16" fmla="*/ 1385454 h 6151418"/>
              <a:gd name="connsiteX17" fmla="*/ 287778 w 8494725"/>
              <a:gd name="connsiteY17" fmla="*/ 1496291 h 6151418"/>
              <a:gd name="connsiteX18" fmla="*/ 384760 w 8494725"/>
              <a:gd name="connsiteY18" fmla="*/ 1510145 h 6151418"/>
              <a:gd name="connsiteX19" fmla="*/ 634141 w 8494725"/>
              <a:gd name="connsiteY19" fmla="*/ 1482436 h 6151418"/>
              <a:gd name="connsiteX20" fmla="*/ 675705 w 8494725"/>
              <a:gd name="connsiteY20" fmla="*/ 1454727 h 6151418"/>
              <a:gd name="connsiteX21" fmla="*/ 869669 w 8494725"/>
              <a:gd name="connsiteY21" fmla="*/ 1343891 h 6151418"/>
              <a:gd name="connsiteX22" fmla="*/ 994360 w 8494725"/>
              <a:gd name="connsiteY22" fmla="*/ 1260763 h 6151418"/>
              <a:gd name="connsiteX23" fmla="*/ 1049778 w 8494725"/>
              <a:gd name="connsiteY23" fmla="*/ 1177636 h 6151418"/>
              <a:gd name="connsiteX24" fmla="*/ 1077487 w 8494725"/>
              <a:gd name="connsiteY24" fmla="*/ 1122218 h 6151418"/>
              <a:gd name="connsiteX25" fmla="*/ 1063632 w 8494725"/>
              <a:gd name="connsiteY25" fmla="*/ 1052945 h 6151418"/>
              <a:gd name="connsiteX26" fmla="*/ 1022069 w 8494725"/>
              <a:gd name="connsiteY26" fmla="*/ 1025236 h 6151418"/>
              <a:gd name="connsiteX27" fmla="*/ 938941 w 8494725"/>
              <a:gd name="connsiteY27" fmla="*/ 1011381 h 6151418"/>
              <a:gd name="connsiteX28" fmla="*/ 897378 w 8494725"/>
              <a:gd name="connsiteY28" fmla="*/ 997527 h 6151418"/>
              <a:gd name="connsiteX29" fmla="*/ 620287 w 8494725"/>
              <a:gd name="connsiteY29" fmla="*/ 1025236 h 6151418"/>
              <a:gd name="connsiteX30" fmla="*/ 523305 w 8494725"/>
              <a:gd name="connsiteY30" fmla="*/ 1080654 h 6151418"/>
              <a:gd name="connsiteX31" fmla="*/ 481741 w 8494725"/>
              <a:gd name="connsiteY31" fmla="*/ 1136072 h 6151418"/>
              <a:gd name="connsiteX32" fmla="*/ 440178 w 8494725"/>
              <a:gd name="connsiteY32" fmla="*/ 1177636 h 6151418"/>
              <a:gd name="connsiteX33" fmla="*/ 412469 w 8494725"/>
              <a:gd name="connsiteY33" fmla="*/ 1233054 h 6151418"/>
              <a:gd name="connsiteX34" fmla="*/ 357051 w 8494725"/>
              <a:gd name="connsiteY34" fmla="*/ 1385454 h 6151418"/>
              <a:gd name="connsiteX35" fmla="*/ 343196 w 8494725"/>
              <a:gd name="connsiteY35" fmla="*/ 1454727 h 6151418"/>
              <a:gd name="connsiteX36" fmla="*/ 357051 w 8494725"/>
              <a:gd name="connsiteY36" fmla="*/ 2161309 h 6151418"/>
              <a:gd name="connsiteX37" fmla="*/ 398614 w 8494725"/>
              <a:gd name="connsiteY37" fmla="*/ 2230581 h 6151418"/>
              <a:gd name="connsiteX38" fmla="*/ 412469 w 8494725"/>
              <a:gd name="connsiteY38" fmla="*/ 2286000 h 6151418"/>
              <a:gd name="connsiteX39" fmla="*/ 523305 w 8494725"/>
              <a:gd name="connsiteY39" fmla="*/ 2382981 h 6151418"/>
              <a:gd name="connsiteX40" fmla="*/ 564869 w 8494725"/>
              <a:gd name="connsiteY40" fmla="*/ 2410691 h 6151418"/>
              <a:gd name="connsiteX41" fmla="*/ 634141 w 8494725"/>
              <a:gd name="connsiteY41" fmla="*/ 2424545 h 6151418"/>
              <a:gd name="connsiteX42" fmla="*/ 689560 w 8494725"/>
              <a:gd name="connsiteY42" fmla="*/ 2438400 h 6151418"/>
              <a:gd name="connsiteX43" fmla="*/ 1285305 w 8494725"/>
              <a:gd name="connsiteY43" fmla="*/ 2424545 h 6151418"/>
              <a:gd name="connsiteX44" fmla="*/ 1368432 w 8494725"/>
              <a:gd name="connsiteY44" fmla="*/ 2410691 h 6151418"/>
              <a:gd name="connsiteX45" fmla="*/ 1409996 w 8494725"/>
              <a:gd name="connsiteY45" fmla="*/ 2382981 h 6151418"/>
              <a:gd name="connsiteX46" fmla="*/ 1520832 w 8494725"/>
              <a:gd name="connsiteY46" fmla="*/ 2341418 h 6151418"/>
              <a:gd name="connsiteX47" fmla="*/ 1576251 w 8494725"/>
              <a:gd name="connsiteY47" fmla="*/ 2313709 h 6151418"/>
              <a:gd name="connsiteX48" fmla="*/ 1659378 w 8494725"/>
              <a:gd name="connsiteY48" fmla="*/ 2230581 h 6151418"/>
              <a:gd name="connsiteX49" fmla="*/ 1728651 w 8494725"/>
              <a:gd name="connsiteY49" fmla="*/ 2119745 h 6151418"/>
              <a:gd name="connsiteX50" fmla="*/ 1756360 w 8494725"/>
              <a:gd name="connsiteY50" fmla="*/ 1995054 h 6151418"/>
              <a:gd name="connsiteX51" fmla="*/ 1742505 w 8494725"/>
              <a:gd name="connsiteY51" fmla="*/ 1828800 h 6151418"/>
              <a:gd name="connsiteX52" fmla="*/ 1700941 w 8494725"/>
              <a:gd name="connsiteY52" fmla="*/ 1759527 h 6151418"/>
              <a:gd name="connsiteX53" fmla="*/ 1673232 w 8494725"/>
              <a:gd name="connsiteY53" fmla="*/ 1717963 h 6151418"/>
              <a:gd name="connsiteX54" fmla="*/ 1590105 w 8494725"/>
              <a:gd name="connsiteY54" fmla="*/ 1648691 h 6151418"/>
              <a:gd name="connsiteX55" fmla="*/ 1520832 w 8494725"/>
              <a:gd name="connsiteY55" fmla="*/ 1634836 h 6151418"/>
              <a:gd name="connsiteX56" fmla="*/ 1409996 w 8494725"/>
              <a:gd name="connsiteY56" fmla="*/ 1607127 h 6151418"/>
              <a:gd name="connsiteX57" fmla="*/ 1229887 w 8494725"/>
              <a:gd name="connsiteY57" fmla="*/ 1593272 h 6151418"/>
              <a:gd name="connsiteX58" fmla="*/ 1035923 w 8494725"/>
              <a:gd name="connsiteY58" fmla="*/ 1620981 h 6151418"/>
              <a:gd name="connsiteX59" fmla="*/ 994360 w 8494725"/>
              <a:gd name="connsiteY59" fmla="*/ 1648691 h 6151418"/>
              <a:gd name="connsiteX60" fmla="*/ 938941 w 8494725"/>
              <a:gd name="connsiteY60" fmla="*/ 1662545 h 6151418"/>
              <a:gd name="connsiteX61" fmla="*/ 883523 w 8494725"/>
              <a:gd name="connsiteY61" fmla="*/ 1717963 h 6151418"/>
              <a:gd name="connsiteX62" fmla="*/ 786541 w 8494725"/>
              <a:gd name="connsiteY62" fmla="*/ 1801091 h 6151418"/>
              <a:gd name="connsiteX63" fmla="*/ 703414 w 8494725"/>
              <a:gd name="connsiteY63" fmla="*/ 1939636 h 6151418"/>
              <a:gd name="connsiteX64" fmla="*/ 634141 w 8494725"/>
              <a:gd name="connsiteY64" fmla="*/ 2133600 h 6151418"/>
              <a:gd name="connsiteX65" fmla="*/ 661851 w 8494725"/>
              <a:gd name="connsiteY65" fmla="*/ 2563091 h 6151418"/>
              <a:gd name="connsiteX66" fmla="*/ 717269 w 8494725"/>
              <a:gd name="connsiteY66" fmla="*/ 2673927 h 6151418"/>
              <a:gd name="connsiteX67" fmla="*/ 786541 w 8494725"/>
              <a:gd name="connsiteY67" fmla="*/ 2757054 h 6151418"/>
              <a:gd name="connsiteX68" fmla="*/ 828105 w 8494725"/>
              <a:gd name="connsiteY68" fmla="*/ 2770909 h 6151418"/>
              <a:gd name="connsiteX69" fmla="*/ 869669 w 8494725"/>
              <a:gd name="connsiteY69" fmla="*/ 2798618 h 6151418"/>
              <a:gd name="connsiteX70" fmla="*/ 1022069 w 8494725"/>
              <a:gd name="connsiteY70" fmla="*/ 2826327 h 6151418"/>
              <a:gd name="connsiteX71" fmla="*/ 1271451 w 8494725"/>
              <a:gd name="connsiteY71" fmla="*/ 2812472 h 6151418"/>
              <a:gd name="connsiteX72" fmla="*/ 1229887 w 8494725"/>
              <a:gd name="connsiteY72" fmla="*/ 2715491 h 6151418"/>
              <a:gd name="connsiteX73" fmla="*/ 1188323 w 8494725"/>
              <a:gd name="connsiteY73" fmla="*/ 2687781 h 6151418"/>
              <a:gd name="connsiteX74" fmla="*/ 1035923 w 8494725"/>
              <a:gd name="connsiteY74" fmla="*/ 2646218 h 6151418"/>
              <a:gd name="connsiteX75" fmla="*/ 634141 w 8494725"/>
              <a:gd name="connsiteY75" fmla="*/ 2660072 h 6151418"/>
              <a:gd name="connsiteX76" fmla="*/ 454032 w 8494725"/>
              <a:gd name="connsiteY76" fmla="*/ 2687781 h 6151418"/>
              <a:gd name="connsiteX77" fmla="*/ 384760 w 8494725"/>
              <a:gd name="connsiteY77" fmla="*/ 2729345 h 6151418"/>
              <a:gd name="connsiteX78" fmla="*/ 301632 w 8494725"/>
              <a:gd name="connsiteY78" fmla="*/ 2770909 h 6151418"/>
              <a:gd name="connsiteX79" fmla="*/ 260069 w 8494725"/>
              <a:gd name="connsiteY79" fmla="*/ 2812472 h 6151418"/>
              <a:gd name="connsiteX80" fmla="*/ 149232 w 8494725"/>
              <a:gd name="connsiteY80" fmla="*/ 2909454 h 6151418"/>
              <a:gd name="connsiteX81" fmla="*/ 121523 w 8494725"/>
              <a:gd name="connsiteY81" fmla="*/ 3020291 h 6151418"/>
              <a:gd name="connsiteX82" fmla="*/ 93814 w 8494725"/>
              <a:gd name="connsiteY82" fmla="*/ 3075709 h 6151418"/>
              <a:gd name="connsiteX83" fmla="*/ 107669 w 8494725"/>
              <a:gd name="connsiteY83" fmla="*/ 3532909 h 6151418"/>
              <a:gd name="connsiteX84" fmla="*/ 121523 w 8494725"/>
              <a:gd name="connsiteY84" fmla="*/ 3574472 h 6151418"/>
              <a:gd name="connsiteX85" fmla="*/ 190796 w 8494725"/>
              <a:gd name="connsiteY85" fmla="*/ 3685309 h 6151418"/>
              <a:gd name="connsiteX86" fmla="*/ 204651 w 8494725"/>
              <a:gd name="connsiteY86" fmla="*/ 3754581 h 6151418"/>
              <a:gd name="connsiteX87" fmla="*/ 260069 w 8494725"/>
              <a:gd name="connsiteY87" fmla="*/ 3796145 h 6151418"/>
              <a:gd name="connsiteX88" fmla="*/ 481741 w 8494725"/>
              <a:gd name="connsiteY88" fmla="*/ 3962400 h 6151418"/>
              <a:gd name="connsiteX89" fmla="*/ 786541 w 8494725"/>
              <a:gd name="connsiteY89" fmla="*/ 4087091 h 6151418"/>
              <a:gd name="connsiteX90" fmla="*/ 897378 w 8494725"/>
              <a:gd name="connsiteY90" fmla="*/ 4128654 h 6151418"/>
              <a:gd name="connsiteX91" fmla="*/ 1105196 w 8494725"/>
              <a:gd name="connsiteY91" fmla="*/ 4170218 h 6151418"/>
              <a:gd name="connsiteX92" fmla="*/ 1479269 w 8494725"/>
              <a:gd name="connsiteY92" fmla="*/ 4156363 h 6151418"/>
              <a:gd name="connsiteX93" fmla="*/ 1437705 w 8494725"/>
              <a:gd name="connsiteY93" fmla="*/ 3962400 h 6151418"/>
              <a:gd name="connsiteX94" fmla="*/ 1409996 w 8494725"/>
              <a:gd name="connsiteY94" fmla="*/ 3920836 h 6151418"/>
              <a:gd name="connsiteX95" fmla="*/ 1340723 w 8494725"/>
              <a:gd name="connsiteY95" fmla="*/ 3796145 h 6151418"/>
              <a:gd name="connsiteX96" fmla="*/ 1285305 w 8494725"/>
              <a:gd name="connsiteY96" fmla="*/ 3726872 h 6151418"/>
              <a:gd name="connsiteX97" fmla="*/ 1202178 w 8494725"/>
              <a:gd name="connsiteY97" fmla="*/ 3699163 h 6151418"/>
              <a:gd name="connsiteX98" fmla="*/ 1160614 w 8494725"/>
              <a:gd name="connsiteY98" fmla="*/ 3685309 h 6151418"/>
              <a:gd name="connsiteX99" fmla="*/ 786541 w 8494725"/>
              <a:gd name="connsiteY99" fmla="*/ 3713018 h 6151418"/>
              <a:gd name="connsiteX100" fmla="*/ 731123 w 8494725"/>
              <a:gd name="connsiteY100" fmla="*/ 3740727 h 6151418"/>
              <a:gd name="connsiteX101" fmla="*/ 647996 w 8494725"/>
              <a:gd name="connsiteY101" fmla="*/ 3768436 h 6151418"/>
              <a:gd name="connsiteX102" fmla="*/ 495596 w 8494725"/>
              <a:gd name="connsiteY102" fmla="*/ 3906981 h 6151418"/>
              <a:gd name="connsiteX103" fmla="*/ 440178 w 8494725"/>
              <a:gd name="connsiteY103" fmla="*/ 3920836 h 6151418"/>
              <a:gd name="connsiteX104" fmla="*/ 357051 w 8494725"/>
              <a:gd name="connsiteY104" fmla="*/ 4003963 h 6151418"/>
              <a:gd name="connsiteX105" fmla="*/ 343196 w 8494725"/>
              <a:gd name="connsiteY105" fmla="*/ 4059381 h 6151418"/>
              <a:gd name="connsiteX106" fmla="*/ 315487 w 8494725"/>
              <a:gd name="connsiteY106" fmla="*/ 4184072 h 6151418"/>
              <a:gd name="connsiteX107" fmla="*/ 357051 w 8494725"/>
              <a:gd name="connsiteY107" fmla="*/ 4364181 h 6151418"/>
              <a:gd name="connsiteX108" fmla="*/ 398614 w 8494725"/>
              <a:gd name="connsiteY108" fmla="*/ 4405745 h 6151418"/>
              <a:gd name="connsiteX109" fmla="*/ 426323 w 8494725"/>
              <a:gd name="connsiteY109" fmla="*/ 4461163 h 6151418"/>
              <a:gd name="connsiteX110" fmla="*/ 495596 w 8494725"/>
              <a:gd name="connsiteY110" fmla="*/ 4502727 h 6151418"/>
              <a:gd name="connsiteX111" fmla="*/ 537160 w 8494725"/>
              <a:gd name="connsiteY111" fmla="*/ 4544291 h 6151418"/>
              <a:gd name="connsiteX112" fmla="*/ 661851 w 8494725"/>
              <a:gd name="connsiteY112" fmla="*/ 4613563 h 6151418"/>
              <a:gd name="connsiteX113" fmla="*/ 786541 w 8494725"/>
              <a:gd name="connsiteY113" fmla="*/ 4655127 h 6151418"/>
              <a:gd name="connsiteX114" fmla="*/ 869669 w 8494725"/>
              <a:gd name="connsiteY114" fmla="*/ 4710545 h 6151418"/>
              <a:gd name="connsiteX115" fmla="*/ 1077487 w 8494725"/>
              <a:gd name="connsiteY115" fmla="*/ 4738254 h 6151418"/>
              <a:gd name="connsiteX116" fmla="*/ 1105196 w 8494725"/>
              <a:gd name="connsiteY116" fmla="*/ 4599709 h 6151418"/>
              <a:gd name="connsiteX117" fmla="*/ 1091341 w 8494725"/>
              <a:gd name="connsiteY117" fmla="*/ 4461163 h 6151418"/>
              <a:gd name="connsiteX118" fmla="*/ 1022069 w 8494725"/>
              <a:gd name="connsiteY118" fmla="*/ 4419600 h 6151418"/>
              <a:gd name="connsiteX119" fmla="*/ 897378 w 8494725"/>
              <a:gd name="connsiteY119" fmla="*/ 4391891 h 6151418"/>
              <a:gd name="connsiteX120" fmla="*/ 481741 w 8494725"/>
              <a:gd name="connsiteY120" fmla="*/ 4405745 h 6151418"/>
              <a:gd name="connsiteX121" fmla="*/ 412469 w 8494725"/>
              <a:gd name="connsiteY121" fmla="*/ 4419600 h 6151418"/>
              <a:gd name="connsiteX122" fmla="*/ 370905 w 8494725"/>
              <a:gd name="connsiteY122" fmla="*/ 4447309 h 6151418"/>
              <a:gd name="connsiteX123" fmla="*/ 301632 w 8494725"/>
              <a:gd name="connsiteY123" fmla="*/ 4475018 h 6151418"/>
              <a:gd name="connsiteX124" fmla="*/ 246214 w 8494725"/>
              <a:gd name="connsiteY124" fmla="*/ 4544291 h 6151418"/>
              <a:gd name="connsiteX125" fmla="*/ 163087 w 8494725"/>
              <a:gd name="connsiteY125" fmla="*/ 4641272 h 6151418"/>
              <a:gd name="connsiteX126" fmla="*/ 121523 w 8494725"/>
              <a:gd name="connsiteY126" fmla="*/ 4752109 h 6151418"/>
              <a:gd name="connsiteX127" fmla="*/ 93814 w 8494725"/>
              <a:gd name="connsiteY127" fmla="*/ 4849091 h 6151418"/>
              <a:gd name="connsiteX128" fmla="*/ 79960 w 8494725"/>
              <a:gd name="connsiteY128" fmla="*/ 4890654 h 6151418"/>
              <a:gd name="connsiteX129" fmla="*/ 79960 w 8494725"/>
              <a:gd name="connsiteY129" fmla="*/ 5292436 h 6151418"/>
              <a:gd name="connsiteX130" fmla="*/ 149232 w 8494725"/>
              <a:gd name="connsiteY130" fmla="*/ 5361709 h 6151418"/>
              <a:gd name="connsiteX131" fmla="*/ 273923 w 8494725"/>
              <a:gd name="connsiteY131" fmla="*/ 5486400 h 6151418"/>
              <a:gd name="connsiteX132" fmla="*/ 343196 w 8494725"/>
              <a:gd name="connsiteY132" fmla="*/ 5527963 h 6151418"/>
              <a:gd name="connsiteX133" fmla="*/ 481741 w 8494725"/>
              <a:gd name="connsiteY133" fmla="*/ 5583381 h 6151418"/>
              <a:gd name="connsiteX134" fmla="*/ 564869 w 8494725"/>
              <a:gd name="connsiteY134" fmla="*/ 5597236 h 6151418"/>
              <a:gd name="connsiteX135" fmla="*/ 966651 w 8494725"/>
              <a:gd name="connsiteY135" fmla="*/ 5638800 h 6151418"/>
              <a:gd name="connsiteX136" fmla="*/ 1174469 w 8494725"/>
              <a:gd name="connsiteY136" fmla="*/ 5611091 h 6151418"/>
              <a:gd name="connsiteX137" fmla="*/ 1216032 w 8494725"/>
              <a:gd name="connsiteY137" fmla="*/ 5583381 h 6151418"/>
              <a:gd name="connsiteX138" fmla="*/ 1271451 w 8494725"/>
              <a:gd name="connsiteY138" fmla="*/ 5541818 h 6151418"/>
              <a:gd name="connsiteX139" fmla="*/ 1285305 w 8494725"/>
              <a:gd name="connsiteY139" fmla="*/ 5500254 h 6151418"/>
              <a:gd name="connsiteX140" fmla="*/ 1257596 w 8494725"/>
              <a:gd name="connsiteY140" fmla="*/ 5278581 h 6151418"/>
              <a:gd name="connsiteX141" fmla="*/ 994360 w 8494725"/>
              <a:gd name="connsiteY141" fmla="*/ 5195454 h 6151418"/>
              <a:gd name="connsiteX142" fmla="*/ 440178 w 8494725"/>
              <a:gd name="connsiteY142" fmla="*/ 5223163 h 6151418"/>
              <a:gd name="connsiteX143" fmla="*/ 343196 w 8494725"/>
              <a:gd name="connsiteY143" fmla="*/ 5306291 h 6151418"/>
              <a:gd name="connsiteX144" fmla="*/ 260069 w 8494725"/>
              <a:gd name="connsiteY144" fmla="*/ 5375563 h 6151418"/>
              <a:gd name="connsiteX145" fmla="*/ 190796 w 8494725"/>
              <a:gd name="connsiteY145" fmla="*/ 5486400 h 6151418"/>
              <a:gd name="connsiteX146" fmla="*/ 149232 w 8494725"/>
              <a:gd name="connsiteY146" fmla="*/ 5541818 h 6151418"/>
              <a:gd name="connsiteX147" fmla="*/ 135378 w 8494725"/>
              <a:gd name="connsiteY147" fmla="*/ 5597236 h 6151418"/>
              <a:gd name="connsiteX148" fmla="*/ 107669 w 8494725"/>
              <a:gd name="connsiteY148" fmla="*/ 5749636 h 6151418"/>
              <a:gd name="connsiteX149" fmla="*/ 79960 w 8494725"/>
              <a:gd name="connsiteY149" fmla="*/ 5805054 h 6151418"/>
              <a:gd name="connsiteX150" fmla="*/ 93814 w 8494725"/>
              <a:gd name="connsiteY150" fmla="*/ 5943600 h 6151418"/>
              <a:gd name="connsiteX151" fmla="*/ 107669 w 8494725"/>
              <a:gd name="connsiteY151" fmla="*/ 6012872 h 6151418"/>
              <a:gd name="connsiteX152" fmla="*/ 218505 w 8494725"/>
              <a:gd name="connsiteY152" fmla="*/ 6068291 h 6151418"/>
              <a:gd name="connsiteX153" fmla="*/ 287778 w 8494725"/>
              <a:gd name="connsiteY153" fmla="*/ 6082145 h 6151418"/>
              <a:gd name="connsiteX154" fmla="*/ 370905 w 8494725"/>
              <a:gd name="connsiteY154" fmla="*/ 6109854 h 6151418"/>
              <a:gd name="connsiteX155" fmla="*/ 661851 w 8494725"/>
              <a:gd name="connsiteY155" fmla="*/ 6123709 h 6151418"/>
              <a:gd name="connsiteX156" fmla="*/ 1299160 w 8494725"/>
              <a:gd name="connsiteY156" fmla="*/ 6054436 h 6151418"/>
              <a:gd name="connsiteX157" fmla="*/ 1423851 w 8494725"/>
              <a:gd name="connsiteY157" fmla="*/ 5985163 h 6151418"/>
              <a:gd name="connsiteX158" fmla="*/ 1493123 w 8494725"/>
              <a:gd name="connsiteY158" fmla="*/ 5846618 h 6151418"/>
              <a:gd name="connsiteX159" fmla="*/ 1506978 w 8494725"/>
              <a:gd name="connsiteY159" fmla="*/ 5791200 h 6151418"/>
              <a:gd name="connsiteX160" fmla="*/ 1493123 w 8494725"/>
              <a:gd name="connsiteY160" fmla="*/ 5070763 h 6151418"/>
              <a:gd name="connsiteX161" fmla="*/ 1368432 w 8494725"/>
              <a:gd name="connsiteY161" fmla="*/ 4572000 h 6151418"/>
              <a:gd name="connsiteX162" fmla="*/ 1340723 w 8494725"/>
              <a:gd name="connsiteY162" fmla="*/ 4488872 h 6151418"/>
              <a:gd name="connsiteX163" fmla="*/ 1257596 w 8494725"/>
              <a:gd name="connsiteY163" fmla="*/ 4378036 h 6151418"/>
              <a:gd name="connsiteX164" fmla="*/ 1202178 w 8494725"/>
              <a:gd name="connsiteY164" fmla="*/ 4308763 h 6151418"/>
              <a:gd name="connsiteX165" fmla="*/ 1105196 w 8494725"/>
              <a:gd name="connsiteY165" fmla="*/ 4239491 h 6151418"/>
              <a:gd name="connsiteX166" fmla="*/ 1008214 w 8494725"/>
              <a:gd name="connsiteY166" fmla="*/ 4211781 h 6151418"/>
              <a:gd name="connsiteX167" fmla="*/ 911232 w 8494725"/>
              <a:gd name="connsiteY167" fmla="*/ 4142509 h 6151418"/>
              <a:gd name="connsiteX168" fmla="*/ 869669 w 8494725"/>
              <a:gd name="connsiteY168" fmla="*/ 4100945 h 6151418"/>
              <a:gd name="connsiteX169" fmla="*/ 841960 w 8494725"/>
              <a:gd name="connsiteY169" fmla="*/ 4003963 h 6151418"/>
              <a:gd name="connsiteX170" fmla="*/ 814251 w 8494725"/>
              <a:gd name="connsiteY170" fmla="*/ 3920836 h 6151418"/>
              <a:gd name="connsiteX171" fmla="*/ 800396 w 8494725"/>
              <a:gd name="connsiteY171" fmla="*/ 3851563 h 6151418"/>
              <a:gd name="connsiteX172" fmla="*/ 717269 w 8494725"/>
              <a:gd name="connsiteY172" fmla="*/ 3629891 h 6151418"/>
              <a:gd name="connsiteX173" fmla="*/ 689560 w 8494725"/>
              <a:gd name="connsiteY173" fmla="*/ 3463636 h 6151418"/>
              <a:gd name="connsiteX174" fmla="*/ 647996 w 8494725"/>
              <a:gd name="connsiteY174" fmla="*/ 3338945 h 6151418"/>
              <a:gd name="connsiteX175" fmla="*/ 620287 w 8494725"/>
              <a:gd name="connsiteY175" fmla="*/ 3255818 h 6151418"/>
              <a:gd name="connsiteX176" fmla="*/ 647996 w 8494725"/>
              <a:gd name="connsiteY176" fmla="*/ 2909454 h 6151418"/>
              <a:gd name="connsiteX177" fmla="*/ 717269 w 8494725"/>
              <a:gd name="connsiteY177" fmla="*/ 2840181 h 6151418"/>
              <a:gd name="connsiteX178" fmla="*/ 841960 w 8494725"/>
              <a:gd name="connsiteY178" fmla="*/ 2770909 h 6151418"/>
              <a:gd name="connsiteX179" fmla="*/ 911232 w 8494725"/>
              <a:gd name="connsiteY179" fmla="*/ 2757054 h 6151418"/>
              <a:gd name="connsiteX180" fmla="*/ 1008214 w 8494725"/>
              <a:gd name="connsiteY180" fmla="*/ 2715491 h 6151418"/>
              <a:gd name="connsiteX181" fmla="*/ 1576251 w 8494725"/>
              <a:gd name="connsiteY181" fmla="*/ 2660072 h 6151418"/>
              <a:gd name="connsiteX182" fmla="*/ 1603960 w 8494725"/>
              <a:gd name="connsiteY182" fmla="*/ 2535381 h 6151418"/>
              <a:gd name="connsiteX183" fmla="*/ 1590105 w 8494725"/>
              <a:gd name="connsiteY183" fmla="*/ 2244436 h 6151418"/>
              <a:gd name="connsiteX184" fmla="*/ 1534687 w 8494725"/>
              <a:gd name="connsiteY184" fmla="*/ 2147454 h 6151418"/>
              <a:gd name="connsiteX185" fmla="*/ 1465414 w 8494725"/>
              <a:gd name="connsiteY185" fmla="*/ 1995054 h 6151418"/>
              <a:gd name="connsiteX186" fmla="*/ 1409996 w 8494725"/>
              <a:gd name="connsiteY186" fmla="*/ 1842654 h 6151418"/>
              <a:gd name="connsiteX187" fmla="*/ 1354578 w 8494725"/>
              <a:gd name="connsiteY187" fmla="*/ 1801091 h 6151418"/>
              <a:gd name="connsiteX188" fmla="*/ 1326869 w 8494725"/>
              <a:gd name="connsiteY188" fmla="*/ 1745672 h 6151418"/>
              <a:gd name="connsiteX189" fmla="*/ 1229887 w 8494725"/>
              <a:gd name="connsiteY189" fmla="*/ 1676400 h 6151418"/>
              <a:gd name="connsiteX190" fmla="*/ 1174469 w 8494725"/>
              <a:gd name="connsiteY190" fmla="*/ 1579418 h 6151418"/>
              <a:gd name="connsiteX191" fmla="*/ 1160614 w 8494725"/>
              <a:gd name="connsiteY191" fmla="*/ 1524000 h 6151418"/>
              <a:gd name="connsiteX192" fmla="*/ 1243741 w 8494725"/>
              <a:gd name="connsiteY192" fmla="*/ 1413163 h 6151418"/>
              <a:gd name="connsiteX193" fmla="*/ 1313014 w 8494725"/>
              <a:gd name="connsiteY193" fmla="*/ 1343891 h 6151418"/>
              <a:gd name="connsiteX194" fmla="*/ 1451560 w 8494725"/>
              <a:gd name="connsiteY194" fmla="*/ 1302327 h 6151418"/>
              <a:gd name="connsiteX195" fmla="*/ 1493123 w 8494725"/>
              <a:gd name="connsiteY195" fmla="*/ 1288472 h 6151418"/>
              <a:gd name="connsiteX196" fmla="*/ 1562396 w 8494725"/>
              <a:gd name="connsiteY196" fmla="*/ 1260763 h 6151418"/>
              <a:gd name="connsiteX197" fmla="*/ 1700941 w 8494725"/>
              <a:gd name="connsiteY197" fmla="*/ 1246909 h 6151418"/>
              <a:gd name="connsiteX198" fmla="*/ 1825632 w 8494725"/>
              <a:gd name="connsiteY198" fmla="*/ 1233054 h 6151418"/>
              <a:gd name="connsiteX199" fmla="*/ 1867196 w 8494725"/>
              <a:gd name="connsiteY199" fmla="*/ 1219200 h 6151418"/>
              <a:gd name="connsiteX200" fmla="*/ 2033451 w 8494725"/>
              <a:gd name="connsiteY200" fmla="*/ 1191491 h 6151418"/>
              <a:gd name="connsiteX201" fmla="*/ 2075014 w 8494725"/>
              <a:gd name="connsiteY201" fmla="*/ 1163781 h 6151418"/>
              <a:gd name="connsiteX202" fmla="*/ 2130432 w 8494725"/>
              <a:gd name="connsiteY202" fmla="*/ 1149927 h 6151418"/>
              <a:gd name="connsiteX203" fmla="*/ 2171996 w 8494725"/>
              <a:gd name="connsiteY203" fmla="*/ 1094509 h 6151418"/>
              <a:gd name="connsiteX204" fmla="*/ 2213560 w 8494725"/>
              <a:gd name="connsiteY204" fmla="*/ 1052945 h 6151418"/>
              <a:gd name="connsiteX205" fmla="*/ 2213560 w 8494725"/>
              <a:gd name="connsiteY205" fmla="*/ 858981 h 6151418"/>
              <a:gd name="connsiteX206" fmla="*/ 2130432 w 8494725"/>
              <a:gd name="connsiteY206" fmla="*/ 762000 h 6151418"/>
              <a:gd name="connsiteX207" fmla="*/ 2047305 w 8494725"/>
              <a:gd name="connsiteY207" fmla="*/ 665018 h 6151418"/>
              <a:gd name="connsiteX208" fmla="*/ 1991887 w 8494725"/>
              <a:gd name="connsiteY208" fmla="*/ 651163 h 6151418"/>
              <a:gd name="connsiteX209" fmla="*/ 1811778 w 8494725"/>
              <a:gd name="connsiteY209" fmla="*/ 484909 h 6151418"/>
              <a:gd name="connsiteX210" fmla="*/ 1659378 w 8494725"/>
              <a:gd name="connsiteY210" fmla="*/ 429491 h 6151418"/>
              <a:gd name="connsiteX211" fmla="*/ 1493123 w 8494725"/>
              <a:gd name="connsiteY211" fmla="*/ 360218 h 6151418"/>
              <a:gd name="connsiteX212" fmla="*/ 1313014 w 8494725"/>
              <a:gd name="connsiteY212" fmla="*/ 304800 h 6151418"/>
              <a:gd name="connsiteX213" fmla="*/ 1174469 w 8494725"/>
              <a:gd name="connsiteY213" fmla="*/ 249381 h 6151418"/>
              <a:gd name="connsiteX214" fmla="*/ 1063632 w 8494725"/>
              <a:gd name="connsiteY214" fmla="*/ 235527 h 6151418"/>
              <a:gd name="connsiteX215" fmla="*/ 578723 w 8494725"/>
              <a:gd name="connsiteY215" fmla="*/ 207818 h 6151418"/>
              <a:gd name="connsiteX216" fmla="*/ 661851 w 8494725"/>
              <a:gd name="connsiteY216" fmla="*/ 166254 h 6151418"/>
              <a:gd name="connsiteX217" fmla="*/ 869669 w 8494725"/>
              <a:gd name="connsiteY217" fmla="*/ 124691 h 6151418"/>
              <a:gd name="connsiteX218" fmla="*/ 1091341 w 8494725"/>
              <a:gd name="connsiteY218" fmla="*/ 96981 h 6151418"/>
              <a:gd name="connsiteX219" fmla="*/ 1770214 w 8494725"/>
              <a:gd name="connsiteY219" fmla="*/ 110836 h 6151418"/>
              <a:gd name="connsiteX220" fmla="*/ 1867196 w 8494725"/>
              <a:gd name="connsiteY220" fmla="*/ 124691 h 6151418"/>
              <a:gd name="connsiteX221" fmla="*/ 2199705 w 8494725"/>
              <a:gd name="connsiteY221" fmla="*/ 138545 h 6151418"/>
              <a:gd name="connsiteX222" fmla="*/ 2268978 w 8494725"/>
              <a:gd name="connsiteY222" fmla="*/ 152400 h 6151418"/>
              <a:gd name="connsiteX223" fmla="*/ 2393669 w 8494725"/>
              <a:gd name="connsiteY223" fmla="*/ 166254 h 6151418"/>
              <a:gd name="connsiteX224" fmla="*/ 2490651 w 8494725"/>
              <a:gd name="connsiteY224" fmla="*/ 221672 h 6151418"/>
              <a:gd name="connsiteX225" fmla="*/ 2559923 w 8494725"/>
              <a:gd name="connsiteY225" fmla="*/ 304800 h 6151418"/>
              <a:gd name="connsiteX226" fmla="*/ 2656905 w 8494725"/>
              <a:gd name="connsiteY226" fmla="*/ 332509 h 6151418"/>
              <a:gd name="connsiteX227" fmla="*/ 3003269 w 8494725"/>
              <a:gd name="connsiteY227" fmla="*/ 318654 h 6151418"/>
              <a:gd name="connsiteX228" fmla="*/ 3044832 w 8494725"/>
              <a:gd name="connsiteY228" fmla="*/ 290945 h 6151418"/>
              <a:gd name="connsiteX229" fmla="*/ 3114105 w 8494725"/>
              <a:gd name="connsiteY229" fmla="*/ 249381 h 6151418"/>
              <a:gd name="connsiteX230" fmla="*/ 3211087 w 8494725"/>
              <a:gd name="connsiteY230" fmla="*/ 180109 h 6151418"/>
              <a:gd name="connsiteX231" fmla="*/ 3308069 w 8494725"/>
              <a:gd name="connsiteY231" fmla="*/ 166254 h 6151418"/>
              <a:gd name="connsiteX232" fmla="*/ 3432760 w 8494725"/>
              <a:gd name="connsiteY232" fmla="*/ 138545 h 6151418"/>
              <a:gd name="connsiteX233" fmla="*/ 3626723 w 8494725"/>
              <a:gd name="connsiteY233" fmla="*/ 152400 h 6151418"/>
              <a:gd name="connsiteX234" fmla="*/ 3654432 w 8494725"/>
              <a:gd name="connsiteY234" fmla="*/ 193963 h 6151418"/>
              <a:gd name="connsiteX235" fmla="*/ 3695996 w 8494725"/>
              <a:gd name="connsiteY235" fmla="*/ 235527 h 6151418"/>
              <a:gd name="connsiteX236" fmla="*/ 3723705 w 8494725"/>
              <a:gd name="connsiteY236" fmla="*/ 290945 h 6151418"/>
              <a:gd name="connsiteX237" fmla="*/ 3737560 w 8494725"/>
              <a:gd name="connsiteY237" fmla="*/ 332509 h 6151418"/>
              <a:gd name="connsiteX238" fmla="*/ 3792978 w 8494725"/>
              <a:gd name="connsiteY238" fmla="*/ 346363 h 6151418"/>
              <a:gd name="connsiteX239" fmla="*/ 3834541 w 8494725"/>
              <a:gd name="connsiteY239" fmla="*/ 332509 h 6151418"/>
              <a:gd name="connsiteX240" fmla="*/ 3931523 w 8494725"/>
              <a:gd name="connsiteY240" fmla="*/ 277091 h 6151418"/>
              <a:gd name="connsiteX241" fmla="*/ 3986941 w 8494725"/>
              <a:gd name="connsiteY241" fmla="*/ 235527 h 6151418"/>
              <a:gd name="connsiteX242" fmla="*/ 4264032 w 8494725"/>
              <a:gd name="connsiteY242" fmla="*/ 138545 h 6151418"/>
              <a:gd name="connsiteX243" fmla="*/ 4361014 w 8494725"/>
              <a:gd name="connsiteY243" fmla="*/ 124691 h 6151418"/>
              <a:gd name="connsiteX244" fmla="*/ 4513414 w 8494725"/>
              <a:gd name="connsiteY244" fmla="*/ 83127 h 6151418"/>
              <a:gd name="connsiteX245" fmla="*/ 4596541 w 8494725"/>
              <a:gd name="connsiteY245" fmla="*/ 55418 h 6151418"/>
              <a:gd name="connsiteX246" fmla="*/ 4762796 w 8494725"/>
              <a:gd name="connsiteY246" fmla="*/ 27709 h 6151418"/>
              <a:gd name="connsiteX247" fmla="*/ 4845923 w 8494725"/>
              <a:gd name="connsiteY247" fmla="*/ 13854 h 6151418"/>
              <a:gd name="connsiteX248" fmla="*/ 4887487 w 8494725"/>
              <a:gd name="connsiteY248" fmla="*/ 0 h 6151418"/>
              <a:gd name="connsiteX249" fmla="*/ 5136869 w 8494725"/>
              <a:gd name="connsiteY249" fmla="*/ 13854 h 6151418"/>
              <a:gd name="connsiteX250" fmla="*/ 5192287 w 8494725"/>
              <a:gd name="connsiteY250" fmla="*/ 27709 h 6151418"/>
              <a:gd name="connsiteX251" fmla="*/ 5330832 w 8494725"/>
              <a:gd name="connsiteY251" fmla="*/ 152400 h 6151418"/>
              <a:gd name="connsiteX252" fmla="*/ 5400105 w 8494725"/>
              <a:gd name="connsiteY252" fmla="*/ 180109 h 6151418"/>
              <a:gd name="connsiteX253" fmla="*/ 5912723 w 8494725"/>
              <a:gd name="connsiteY253" fmla="*/ 166254 h 6151418"/>
              <a:gd name="connsiteX254" fmla="*/ 6023560 w 8494725"/>
              <a:gd name="connsiteY254" fmla="*/ 110836 h 6151418"/>
              <a:gd name="connsiteX255" fmla="*/ 6078978 w 8494725"/>
              <a:gd name="connsiteY255" fmla="*/ 96981 h 6151418"/>
              <a:gd name="connsiteX256" fmla="*/ 6120541 w 8494725"/>
              <a:gd name="connsiteY256" fmla="*/ 83127 h 6151418"/>
              <a:gd name="connsiteX257" fmla="*/ 6231378 w 8494725"/>
              <a:gd name="connsiteY257" fmla="*/ 55418 h 6151418"/>
              <a:gd name="connsiteX258" fmla="*/ 6425341 w 8494725"/>
              <a:gd name="connsiteY258" fmla="*/ 69272 h 6151418"/>
              <a:gd name="connsiteX259" fmla="*/ 6480760 w 8494725"/>
              <a:gd name="connsiteY259" fmla="*/ 96981 h 6151418"/>
              <a:gd name="connsiteX260" fmla="*/ 6522323 w 8494725"/>
              <a:gd name="connsiteY260" fmla="*/ 110836 h 6151418"/>
              <a:gd name="connsiteX261" fmla="*/ 6591596 w 8494725"/>
              <a:gd name="connsiteY261" fmla="*/ 166254 h 6151418"/>
              <a:gd name="connsiteX262" fmla="*/ 6633160 w 8494725"/>
              <a:gd name="connsiteY262" fmla="*/ 193963 h 6151418"/>
              <a:gd name="connsiteX263" fmla="*/ 6647014 w 8494725"/>
              <a:gd name="connsiteY263" fmla="*/ 235527 h 6151418"/>
              <a:gd name="connsiteX264" fmla="*/ 6702432 w 8494725"/>
              <a:gd name="connsiteY264" fmla="*/ 277091 h 6151418"/>
              <a:gd name="connsiteX265" fmla="*/ 6743996 w 8494725"/>
              <a:gd name="connsiteY265" fmla="*/ 332509 h 6151418"/>
              <a:gd name="connsiteX266" fmla="*/ 6785560 w 8494725"/>
              <a:gd name="connsiteY266" fmla="*/ 374072 h 6151418"/>
              <a:gd name="connsiteX267" fmla="*/ 6813269 w 8494725"/>
              <a:gd name="connsiteY267" fmla="*/ 415636 h 6151418"/>
              <a:gd name="connsiteX268" fmla="*/ 6868687 w 8494725"/>
              <a:gd name="connsiteY268" fmla="*/ 443345 h 6151418"/>
              <a:gd name="connsiteX269" fmla="*/ 7173487 w 8494725"/>
              <a:gd name="connsiteY269" fmla="*/ 415636 h 6151418"/>
              <a:gd name="connsiteX270" fmla="*/ 7228905 w 8494725"/>
              <a:gd name="connsiteY270" fmla="*/ 387927 h 6151418"/>
              <a:gd name="connsiteX271" fmla="*/ 7312032 w 8494725"/>
              <a:gd name="connsiteY271" fmla="*/ 360218 h 6151418"/>
              <a:gd name="connsiteX272" fmla="*/ 7395160 w 8494725"/>
              <a:gd name="connsiteY272" fmla="*/ 318654 h 6151418"/>
              <a:gd name="connsiteX273" fmla="*/ 7492141 w 8494725"/>
              <a:gd name="connsiteY273" fmla="*/ 304800 h 6151418"/>
              <a:gd name="connsiteX274" fmla="*/ 7644541 w 8494725"/>
              <a:gd name="connsiteY274" fmla="*/ 249381 h 6151418"/>
              <a:gd name="connsiteX275" fmla="*/ 7755378 w 8494725"/>
              <a:gd name="connsiteY275" fmla="*/ 221672 h 6151418"/>
              <a:gd name="connsiteX276" fmla="*/ 7796941 w 8494725"/>
              <a:gd name="connsiteY276" fmla="*/ 193963 h 6151418"/>
              <a:gd name="connsiteX277" fmla="*/ 8101741 w 8494725"/>
              <a:gd name="connsiteY277" fmla="*/ 249381 h 6151418"/>
              <a:gd name="connsiteX278" fmla="*/ 8143305 w 8494725"/>
              <a:gd name="connsiteY278" fmla="*/ 290945 h 6151418"/>
              <a:gd name="connsiteX279" fmla="*/ 8212578 w 8494725"/>
              <a:gd name="connsiteY279" fmla="*/ 387927 h 6151418"/>
              <a:gd name="connsiteX280" fmla="*/ 8240287 w 8494725"/>
              <a:gd name="connsiteY280" fmla="*/ 471054 h 6151418"/>
              <a:gd name="connsiteX281" fmla="*/ 8212578 w 8494725"/>
              <a:gd name="connsiteY281" fmla="*/ 623454 h 6151418"/>
              <a:gd name="connsiteX282" fmla="*/ 8184869 w 8494725"/>
              <a:gd name="connsiteY282" fmla="*/ 665018 h 6151418"/>
              <a:gd name="connsiteX283" fmla="*/ 8171014 w 8494725"/>
              <a:gd name="connsiteY283" fmla="*/ 706581 h 6151418"/>
              <a:gd name="connsiteX284" fmla="*/ 8018614 w 8494725"/>
              <a:gd name="connsiteY284" fmla="*/ 803563 h 6151418"/>
              <a:gd name="connsiteX285" fmla="*/ 7893923 w 8494725"/>
              <a:gd name="connsiteY285" fmla="*/ 817418 h 6151418"/>
              <a:gd name="connsiteX286" fmla="*/ 7062651 w 8494725"/>
              <a:gd name="connsiteY286" fmla="*/ 831272 h 6151418"/>
              <a:gd name="connsiteX287" fmla="*/ 7034941 w 8494725"/>
              <a:gd name="connsiteY287" fmla="*/ 858981 h 6151418"/>
              <a:gd name="connsiteX288" fmla="*/ 6993378 w 8494725"/>
              <a:gd name="connsiteY288" fmla="*/ 914400 h 6151418"/>
              <a:gd name="connsiteX289" fmla="*/ 6951814 w 8494725"/>
              <a:gd name="connsiteY289" fmla="*/ 928254 h 6151418"/>
              <a:gd name="connsiteX290" fmla="*/ 6896396 w 8494725"/>
              <a:gd name="connsiteY290" fmla="*/ 983672 h 6151418"/>
              <a:gd name="connsiteX291" fmla="*/ 6813269 w 8494725"/>
              <a:gd name="connsiteY291" fmla="*/ 1039091 h 6151418"/>
              <a:gd name="connsiteX292" fmla="*/ 6799414 w 8494725"/>
              <a:gd name="connsiteY292" fmla="*/ 1080654 h 6151418"/>
              <a:gd name="connsiteX293" fmla="*/ 6771705 w 8494725"/>
              <a:gd name="connsiteY293" fmla="*/ 1122218 h 6151418"/>
              <a:gd name="connsiteX294" fmla="*/ 6757851 w 8494725"/>
              <a:gd name="connsiteY294" fmla="*/ 1177636 h 6151418"/>
              <a:gd name="connsiteX295" fmla="*/ 6785560 w 8494725"/>
              <a:gd name="connsiteY295" fmla="*/ 1316181 h 6151418"/>
              <a:gd name="connsiteX296" fmla="*/ 6813269 w 8494725"/>
              <a:gd name="connsiteY296" fmla="*/ 1343891 h 6151418"/>
              <a:gd name="connsiteX297" fmla="*/ 6868687 w 8494725"/>
              <a:gd name="connsiteY297" fmla="*/ 1357745 h 6151418"/>
              <a:gd name="connsiteX298" fmla="*/ 6979523 w 8494725"/>
              <a:gd name="connsiteY298" fmla="*/ 1385454 h 6151418"/>
              <a:gd name="connsiteX299" fmla="*/ 8018614 w 8494725"/>
              <a:gd name="connsiteY299" fmla="*/ 1399309 h 6151418"/>
              <a:gd name="connsiteX300" fmla="*/ 8060178 w 8494725"/>
              <a:gd name="connsiteY300" fmla="*/ 1454727 h 6151418"/>
              <a:gd name="connsiteX301" fmla="*/ 8087887 w 8494725"/>
              <a:gd name="connsiteY301" fmla="*/ 1510145 h 6151418"/>
              <a:gd name="connsiteX302" fmla="*/ 8101741 w 8494725"/>
              <a:gd name="connsiteY302" fmla="*/ 1551709 h 6151418"/>
              <a:gd name="connsiteX303" fmla="*/ 8129451 w 8494725"/>
              <a:gd name="connsiteY303" fmla="*/ 1579418 h 6151418"/>
              <a:gd name="connsiteX304" fmla="*/ 8129451 w 8494725"/>
              <a:gd name="connsiteY304" fmla="*/ 1787236 h 6151418"/>
              <a:gd name="connsiteX305" fmla="*/ 8087887 w 8494725"/>
              <a:gd name="connsiteY305" fmla="*/ 1814945 h 6151418"/>
              <a:gd name="connsiteX306" fmla="*/ 8004760 w 8494725"/>
              <a:gd name="connsiteY306" fmla="*/ 1842654 h 6151418"/>
              <a:gd name="connsiteX307" fmla="*/ 7949341 w 8494725"/>
              <a:gd name="connsiteY307" fmla="*/ 1856509 h 6151418"/>
              <a:gd name="connsiteX308" fmla="*/ 7838505 w 8494725"/>
              <a:gd name="connsiteY308" fmla="*/ 1884218 h 6151418"/>
              <a:gd name="connsiteX309" fmla="*/ 7478287 w 8494725"/>
              <a:gd name="connsiteY309" fmla="*/ 1911927 h 6151418"/>
              <a:gd name="connsiteX310" fmla="*/ 7395160 w 8494725"/>
              <a:gd name="connsiteY310" fmla="*/ 1939636 h 6151418"/>
              <a:gd name="connsiteX311" fmla="*/ 7353596 w 8494725"/>
              <a:gd name="connsiteY311" fmla="*/ 1953491 h 6151418"/>
              <a:gd name="connsiteX312" fmla="*/ 7312032 w 8494725"/>
              <a:gd name="connsiteY312" fmla="*/ 1981200 h 6151418"/>
              <a:gd name="connsiteX313" fmla="*/ 7284323 w 8494725"/>
              <a:gd name="connsiteY313" fmla="*/ 2092036 h 6151418"/>
              <a:gd name="connsiteX314" fmla="*/ 7298178 w 8494725"/>
              <a:gd name="connsiteY314" fmla="*/ 2355272 h 6151418"/>
              <a:gd name="connsiteX315" fmla="*/ 7381305 w 8494725"/>
              <a:gd name="connsiteY315" fmla="*/ 2396836 h 6151418"/>
              <a:gd name="connsiteX316" fmla="*/ 7838505 w 8494725"/>
              <a:gd name="connsiteY316" fmla="*/ 2410691 h 6151418"/>
              <a:gd name="connsiteX317" fmla="*/ 7921632 w 8494725"/>
              <a:gd name="connsiteY317" fmla="*/ 2493818 h 6151418"/>
              <a:gd name="connsiteX318" fmla="*/ 7963196 w 8494725"/>
              <a:gd name="connsiteY318" fmla="*/ 2576945 h 6151418"/>
              <a:gd name="connsiteX319" fmla="*/ 7949341 w 8494725"/>
              <a:gd name="connsiteY319" fmla="*/ 2770909 h 6151418"/>
              <a:gd name="connsiteX320" fmla="*/ 7852360 w 8494725"/>
              <a:gd name="connsiteY320" fmla="*/ 2854036 h 6151418"/>
              <a:gd name="connsiteX321" fmla="*/ 7713814 w 8494725"/>
              <a:gd name="connsiteY321" fmla="*/ 2909454 h 6151418"/>
              <a:gd name="connsiteX322" fmla="*/ 7533705 w 8494725"/>
              <a:gd name="connsiteY322" fmla="*/ 2951018 h 6151418"/>
              <a:gd name="connsiteX323" fmla="*/ 7478287 w 8494725"/>
              <a:gd name="connsiteY323" fmla="*/ 3048000 h 6151418"/>
              <a:gd name="connsiteX324" fmla="*/ 7450578 w 8494725"/>
              <a:gd name="connsiteY324" fmla="*/ 3186545 h 6151418"/>
              <a:gd name="connsiteX325" fmla="*/ 7478287 w 8494725"/>
              <a:gd name="connsiteY325" fmla="*/ 3449781 h 6151418"/>
              <a:gd name="connsiteX326" fmla="*/ 7575269 w 8494725"/>
              <a:gd name="connsiteY326" fmla="*/ 3546763 h 6151418"/>
              <a:gd name="connsiteX327" fmla="*/ 7783087 w 8494725"/>
              <a:gd name="connsiteY327" fmla="*/ 3588327 h 6151418"/>
              <a:gd name="connsiteX328" fmla="*/ 7866214 w 8494725"/>
              <a:gd name="connsiteY328" fmla="*/ 3616036 h 6151418"/>
              <a:gd name="connsiteX329" fmla="*/ 8004760 w 8494725"/>
              <a:gd name="connsiteY329" fmla="*/ 3629891 h 6151418"/>
              <a:gd name="connsiteX330" fmla="*/ 8101741 w 8494725"/>
              <a:gd name="connsiteY330" fmla="*/ 3643745 h 6151418"/>
              <a:gd name="connsiteX331" fmla="*/ 8267996 w 8494725"/>
              <a:gd name="connsiteY331" fmla="*/ 3671454 h 6151418"/>
              <a:gd name="connsiteX332" fmla="*/ 8364978 w 8494725"/>
              <a:gd name="connsiteY332" fmla="*/ 3754581 h 6151418"/>
              <a:gd name="connsiteX333" fmla="*/ 8351123 w 8494725"/>
              <a:gd name="connsiteY333" fmla="*/ 3976254 h 6151418"/>
              <a:gd name="connsiteX334" fmla="*/ 8309560 w 8494725"/>
              <a:gd name="connsiteY334" fmla="*/ 4031672 h 6151418"/>
              <a:gd name="connsiteX335" fmla="*/ 8240287 w 8494725"/>
              <a:gd name="connsiteY335" fmla="*/ 4114800 h 6151418"/>
              <a:gd name="connsiteX336" fmla="*/ 8212578 w 8494725"/>
              <a:gd name="connsiteY336" fmla="*/ 4156363 h 6151418"/>
              <a:gd name="connsiteX337" fmla="*/ 8087887 w 8494725"/>
              <a:gd name="connsiteY337" fmla="*/ 4253345 h 6151418"/>
              <a:gd name="connsiteX338" fmla="*/ 8046323 w 8494725"/>
              <a:gd name="connsiteY338" fmla="*/ 4308763 h 6151418"/>
              <a:gd name="connsiteX339" fmla="*/ 7893923 w 8494725"/>
              <a:gd name="connsiteY339" fmla="*/ 4364181 h 6151418"/>
              <a:gd name="connsiteX340" fmla="*/ 7866214 w 8494725"/>
              <a:gd name="connsiteY340" fmla="*/ 4391891 h 6151418"/>
              <a:gd name="connsiteX341" fmla="*/ 7699960 w 8494725"/>
              <a:gd name="connsiteY341" fmla="*/ 4433454 h 6151418"/>
              <a:gd name="connsiteX342" fmla="*/ 7658396 w 8494725"/>
              <a:gd name="connsiteY342" fmla="*/ 4447309 h 6151418"/>
              <a:gd name="connsiteX343" fmla="*/ 7505996 w 8494725"/>
              <a:gd name="connsiteY343" fmla="*/ 4461163 h 6151418"/>
              <a:gd name="connsiteX344" fmla="*/ 7478287 w 8494725"/>
              <a:gd name="connsiteY344" fmla="*/ 4502727 h 6151418"/>
              <a:gd name="connsiteX345" fmla="*/ 7505996 w 8494725"/>
              <a:gd name="connsiteY345" fmla="*/ 4724400 h 6151418"/>
              <a:gd name="connsiteX346" fmla="*/ 7547560 w 8494725"/>
              <a:gd name="connsiteY346" fmla="*/ 4793672 h 6151418"/>
              <a:gd name="connsiteX347" fmla="*/ 7630687 w 8494725"/>
              <a:gd name="connsiteY347" fmla="*/ 4862945 h 6151418"/>
              <a:gd name="connsiteX348" fmla="*/ 7686105 w 8494725"/>
              <a:gd name="connsiteY348" fmla="*/ 4904509 h 6151418"/>
              <a:gd name="connsiteX349" fmla="*/ 7769232 w 8494725"/>
              <a:gd name="connsiteY349" fmla="*/ 4959927 h 6151418"/>
              <a:gd name="connsiteX350" fmla="*/ 8212578 w 8494725"/>
              <a:gd name="connsiteY350" fmla="*/ 5001491 h 6151418"/>
              <a:gd name="connsiteX351" fmla="*/ 8489669 w 8494725"/>
              <a:gd name="connsiteY351" fmla="*/ 5029200 h 6151418"/>
              <a:gd name="connsiteX352" fmla="*/ 8475814 w 8494725"/>
              <a:gd name="connsiteY352" fmla="*/ 5070763 h 6151418"/>
              <a:gd name="connsiteX353" fmla="*/ 8392687 w 8494725"/>
              <a:gd name="connsiteY353" fmla="*/ 5153891 h 6151418"/>
              <a:gd name="connsiteX354" fmla="*/ 8309560 w 8494725"/>
              <a:gd name="connsiteY354" fmla="*/ 5209309 h 6151418"/>
              <a:gd name="connsiteX355" fmla="*/ 8226432 w 8494725"/>
              <a:gd name="connsiteY355" fmla="*/ 5306291 h 6151418"/>
              <a:gd name="connsiteX356" fmla="*/ 8198723 w 8494725"/>
              <a:gd name="connsiteY356" fmla="*/ 5347854 h 6151418"/>
              <a:gd name="connsiteX357" fmla="*/ 8060178 w 8494725"/>
              <a:gd name="connsiteY357" fmla="*/ 5444836 h 6151418"/>
              <a:gd name="connsiteX358" fmla="*/ 8004760 w 8494725"/>
              <a:gd name="connsiteY358" fmla="*/ 5472545 h 6151418"/>
              <a:gd name="connsiteX359" fmla="*/ 7713814 w 8494725"/>
              <a:gd name="connsiteY359" fmla="*/ 5486400 h 6151418"/>
              <a:gd name="connsiteX360" fmla="*/ 7547560 w 8494725"/>
              <a:gd name="connsiteY360" fmla="*/ 5569527 h 6151418"/>
              <a:gd name="connsiteX361" fmla="*/ 7519851 w 8494725"/>
              <a:gd name="connsiteY361" fmla="*/ 5652654 h 6151418"/>
              <a:gd name="connsiteX362" fmla="*/ 7505996 w 8494725"/>
              <a:gd name="connsiteY362" fmla="*/ 5721927 h 6151418"/>
              <a:gd name="connsiteX363" fmla="*/ 7450578 w 8494725"/>
              <a:gd name="connsiteY363" fmla="*/ 5805054 h 6151418"/>
              <a:gd name="connsiteX364" fmla="*/ 7492141 w 8494725"/>
              <a:gd name="connsiteY364" fmla="*/ 6082145 h 6151418"/>
              <a:gd name="connsiteX365" fmla="*/ 7533705 w 8494725"/>
              <a:gd name="connsiteY365" fmla="*/ 6123709 h 6151418"/>
              <a:gd name="connsiteX366" fmla="*/ 7575269 w 8494725"/>
              <a:gd name="connsiteY366" fmla="*/ 6151418 h 6151418"/>
              <a:gd name="connsiteX367" fmla="*/ 7796941 w 8494725"/>
              <a:gd name="connsiteY367" fmla="*/ 6096000 h 6151418"/>
              <a:gd name="connsiteX368" fmla="*/ 7824651 w 8494725"/>
              <a:gd name="connsiteY368" fmla="*/ 6068291 h 6151418"/>
              <a:gd name="connsiteX369" fmla="*/ 7838505 w 8494725"/>
              <a:gd name="connsiteY369" fmla="*/ 6012872 h 6151418"/>
              <a:gd name="connsiteX370" fmla="*/ 7866214 w 8494725"/>
              <a:gd name="connsiteY370" fmla="*/ 5957454 h 6151418"/>
              <a:gd name="connsiteX371" fmla="*/ 7880069 w 8494725"/>
              <a:gd name="connsiteY371" fmla="*/ 5915891 h 6151418"/>
              <a:gd name="connsiteX372" fmla="*/ 7866214 w 8494725"/>
              <a:gd name="connsiteY372" fmla="*/ 5555672 h 6151418"/>
              <a:gd name="connsiteX373" fmla="*/ 7838505 w 8494725"/>
              <a:gd name="connsiteY373" fmla="*/ 5514109 h 6151418"/>
              <a:gd name="connsiteX374" fmla="*/ 7824651 w 8494725"/>
              <a:gd name="connsiteY374" fmla="*/ 5472545 h 6151418"/>
              <a:gd name="connsiteX375" fmla="*/ 7783087 w 8494725"/>
              <a:gd name="connsiteY375" fmla="*/ 5417127 h 6151418"/>
              <a:gd name="connsiteX376" fmla="*/ 7644541 w 8494725"/>
              <a:gd name="connsiteY376" fmla="*/ 5292436 h 6151418"/>
              <a:gd name="connsiteX377" fmla="*/ 7589123 w 8494725"/>
              <a:gd name="connsiteY377" fmla="*/ 5278581 h 6151418"/>
              <a:gd name="connsiteX378" fmla="*/ 7533705 w 8494725"/>
              <a:gd name="connsiteY378" fmla="*/ 5250872 h 6151418"/>
              <a:gd name="connsiteX379" fmla="*/ 7492141 w 8494725"/>
              <a:gd name="connsiteY379" fmla="*/ 5195454 h 6151418"/>
              <a:gd name="connsiteX380" fmla="*/ 7478287 w 8494725"/>
              <a:gd name="connsiteY380" fmla="*/ 5140036 h 6151418"/>
              <a:gd name="connsiteX381" fmla="*/ 7505996 w 8494725"/>
              <a:gd name="connsiteY381" fmla="*/ 4488872 h 6151418"/>
              <a:gd name="connsiteX382" fmla="*/ 7589123 w 8494725"/>
              <a:gd name="connsiteY382" fmla="*/ 4378036 h 6151418"/>
              <a:gd name="connsiteX383" fmla="*/ 7658396 w 8494725"/>
              <a:gd name="connsiteY383" fmla="*/ 4239491 h 6151418"/>
              <a:gd name="connsiteX384" fmla="*/ 7672251 w 8494725"/>
              <a:gd name="connsiteY384" fmla="*/ 4197927 h 6151418"/>
              <a:gd name="connsiteX385" fmla="*/ 7727669 w 8494725"/>
              <a:gd name="connsiteY385" fmla="*/ 4156363 h 6151418"/>
              <a:gd name="connsiteX386" fmla="*/ 7769232 w 8494725"/>
              <a:gd name="connsiteY386" fmla="*/ 4059381 h 6151418"/>
              <a:gd name="connsiteX387" fmla="*/ 7810796 w 8494725"/>
              <a:gd name="connsiteY387" fmla="*/ 4017818 h 6151418"/>
              <a:gd name="connsiteX388" fmla="*/ 7838505 w 8494725"/>
              <a:gd name="connsiteY388" fmla="*/ 3962400 h 6151418"/>
              <a:gd name="connsiteX389" fmla="*/ 7880069 w 8494725"/>
              <a:gd name="connsiteY389" fmla="*/ 3934691 h 6151418"/>
              <a:gd name="connsiteX390" fmla="*/ 7935487 w 8494725"/>
              <a:gd name="connsiteY390" fmla="*/ 3865418 h 6151418"/>
              <a:gd name="connsiteX391" fmla="*/ 7990905 w 8494725"/>
              <a:gd name="connsiteY391" fmla="*/ 3754581 h 6151418"/>
              <a:gd name="connsiteX392" fmla="*/ 8018614 w 8494725"/>
              <a:gd name="connsiteY392" fmla="*/ 3713018 h 6151418"/>
              <a:gd name="connsiteX393" fmla="*/ 8046323 w 8494725"/>
              <a:gd name="connsiteY393" fmla="*/ 3616036 h 6151418"/>
              <a:gd name="connsiteX394" fmla="*/ 8004760 w 8494725"/>
              <a:gd name="connsiteY394" fmla="*/ 3297381 h 6151418"/>
              <a:gd name="connsiteX395" fmla="*/ 7977051 w 8494725"/>
              <a:gd name="connsiteY395" fmla="*/ 3241963 h 6151418"/>
              <a:gd name="connsiteX396" fmla="*/ 7893923 w 8494725"/>
              <a:gd name="connsiteY396" fmla="*/ 3131127 h 6151418"/>
              <a:gd name="connsiteX397" fmla="*/ 7866214 w 8494725"/>
              <a:gd name="connsiteY397" fmla="*/ 3089563 h 6151418"/>
              <a:gd name="connsiteX398" fmla="*/ 7810796 w 8494725"/>
              <a:gd name="connsiteY398" fmla="*/ 3048000 h 6151418"/>
              <a:gd name="connsiteX399" fmla="*/ 7727669 w 8494725"/>
              <a:gd name="connsiteY399" fmla="*/ 2964872 h 6151418"/>
              <a:gd name="connsiteX400" fmla="*/ 7686105 w 8494725"/>
              <a:gd name="connsiteY400" fmla="*/ 2923309 h 6151418"/>
              <a:gd name="connsiteX401" fmla="*/ 7658396 w 8494725"/>
              <a:gd name="connsiteY401" fmla="*/ 2757054 h 6151418"/>
              <a:gd name="connsiteX402" fmla="*/ 7658396 w 8494725"/>
              <a:gd name="connsiteY402" fmla="*/ 2438400 h 615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</a:cxnLst>
            <a:rect l="l" t="t" r="r" b="b"/>
            <a:pathLst>
              <a:path w="8494725" h="6151418">
                <a:moveTo>
                  <a:pt x="2296687" y="997527"/>
                </a:moveTo>
                <a:cubicBezTo>
                  <a:pt x="2292069" y="974436"/>
                  <a:pt x="2294947" y="948447"/>
                  <a:pt x="2282832" y="928254"/>
                </a:cubicBezTo>
                <a:cubicBezTo>
                  <a:pt x="2266031" y="900252"/>
                  <a:pt x="2235064" y="883557"/>
                  <a:pt x="2213560" y="858981"/>
                </a:cubicBezTo>
                <a:cubicBezTo>
                  <a:pt x="2162299" y="800397"/>
                  <a:pt x="2208289" y="809286"/>
                  <a:pt x="2116578" y="748145"/>
                </a:cubicBezTo>
                <a:cubicBezTo>
                  <a:pt x="2083220" y="725906"/>
                  <a:pt x="1940463" y="679813"/>
                  <a:pt x="1908760" y="665018"/>
                </a:cubicBezTo>
                <a:cubicBezTo>
                  <a:pt x="1655709" y="546928"/>
                  <a:pt x="1999342" y="677637"/>
                  <a:pt x="1673232" y="540327"/>
                </a:cubicBezTo>
                <a:cubicBezTo>
                  <a:pt x="1594676" y="507251"/>
                  <a:pt x="1507221" y="486934"/>
                  <a:pt x="1423851" y="471054"/>
                </a:cubicBezTo>
                <a:cubicBezTo>
                  <a:pt x="1368661" y="460542"/>
                  <a:pt x="1313307" y="450612"/>
                  <a:pt x="1257596" y="443345"/>
                </a:cubicBezTo>
                <a:cubicBezTo>
                  <a:pt x="1207015" y="436748"/>
                  <a:pt x="1155952" y="434567"/>
                  <a:pt x="1105196" y="429491"/>
                </a:cubicBezTo>
                <a:cubicBezTo>
                  <a:pt x="1063584" y="425330"/>
                  <a:pt x="1022069" y="420254"/>
                  <a:pt x="980505" y="415636"/>
                </a:cubicBezTo>
                <a:lnTo>
                  <a:pt x="287778" y="429491"/>
                </a:lnTo>
                <a:cubicBezTo>
                  <a:pt x="251675" y="432603"/>
                  <a:pt x="175181" y="486083"/>
                  <a:pt x="135378" y="512618"/>
                </a:cubicBezTo>
                <a:cubicBezTo>
                  <a:pt x="126142" y="526472"/>
                  <a:pt x="115642" y="539563"/>
                  <a:pt x="107669" y="554181"/>
                </a:cubicBezTo>
                <a:cubicBezTo>
                  <a:pt x="57767" y="645668"/>
                  <a:pt x="57575" y="651709"/>
                  <a:pt x="24541" y="734291"/>
                </a:cubicBezTo>
                <a:cubicBezTo>
                  <a:pt x="-4768" y="939462"/>
                  <a:pt x="-11425" y="946056"/>
                  <a:pt x="24541" y="1260763"/>
                </a:cubicBezTo>
                <a:cubicBezTo>
                  <a:pt x="27163" y="1283705"/>
                  <a:pt x="53296" y="1296968"/>
                  <a:pt x="66105" y="1316181"/>
                </a:cubicBezTo>
                <a:cubicBezTo>
                  <a:pt x="81042" y="1338587"/>
                  <a:pt x="87818" y="1367258"/>
                  <a:pt x="107669" y="1385454"/>
                </a:cubicBezTo>
                <a:cubicBezTo>
                  <a:pt x="109009" y="1386682"/>
                  <a:pt x="245785" y="1484838"/>
                  <a:pt x="287778" y="1496291"/>
                </a:cubicBezTo>
                <a:cubicBezTo>
                  <a:pt x="319283" y="1504883"/>
                  <a:pt x="352433" y="1505527"/>
                  <a:pt x="384760" y="1510145"/>
                </a:cubicBezTo>
                <a:cubicBezTo>
                  <a:pt x="395723" y="1509302"/>
                  <a:pt x="581155" y="1502306"/>
                  <a:pt x="634141" y="1482436"/>
                </a:cubicBezTo>
                <a:cubicBezTo>
                  <a:pt x="649732" y="1476589"/>
                  <a:pt x="661248" y="1462988"/>
                  <a:pt x="675705" y="1454727"/>
                </a:cubicBezTo>
                <a:cubicBezTo>
                  <a:pt x="740630" y="1417627"/>
                  <a:pt x="814238" y="1399324"/>
                  <a:pt x="869669" y="1343891"/>
                </a:cubicBezTo>
                <a:cubicBezTo>
                  <a:pt x="923705" y="1289853"/>
                  <a:pt x="886037" y="1322662"/>
                  <a:pt x="994360" y="1260763"/>
                </a:cubicBezTo>
                <a:cubicBezTo>
                  <a:pt x="1024078" y="1171606"/>
                  <a:pt x="984916" y="1268443"/>
                  <a:pt x="1049778" y="1177636"/>
                </a:cubicBezTo>
                <a:cubicBezTo>
                  <a:pt x="1061782" y="1160830"/>
                  <a:pt x="1068251" y="1140691"/>
                  <a:pt x="1077487" y="1122218"/>
                </a:cubicBezTo>
                <a:cubicBezTo>
                  <a:pt x="1072869" y="1099127"/>
                  <a:pt x="1075315" y="1073391"/>
                  <a:pt x="1063632" y="1052945"/>
                </a:cubicBezTo>
                <a:cubicBezTo>
                  <a:pt x="1055371" y="1038488"/>
                  <a:pt x="1037865" y="1030502"/>
                  <a:pt x="1022069" y="1025236"/>
                </a:cubicBezTo>
                <a:cubicBezTo>
                  <a:pt x="995419" y="1016353"/>
                  <a:pt x="966364" y="1017475"/>
                  <a:pt x="938941" y="1011381"/>
                </a:cubicBezTo>
                <a:cubicBezTo>
                  <a:pt x="924685" y="1008213"/>
                  <a:pt x="911232" y="1002145"/>
                  <a:pt x="897378" y="997527"/>
                </a:cubicBezTo>
                <a:cubicBezTo>
                  <a:pt x="805014" y="1006763"/>
                  <a:pt x="711848" y="1009976"/>
                  <a:pt x="620287" y="1025236"/>
                </a:cubicBezTo>
                <a:cubicBezTo>
                  <a:pt x="607248" y="1027409"/>
                  <a:pt x="535879" y="1068080"/>
                  <a:pt x="523305" y="1080654"/>
                </a:cubicBezTo>
                <a:cubicBezTo>
                  <a:pt x="506977" y="1096982"/>
                  <a:pt x="496768" y="1118540"/>
                  <a:pt x="481741" y="1136072"/>
                </a:cubicBezTo>
                <a:cubicBezTo>
                  <a:pt x="468990" y="1150948"/>
                  <a:pt x="451566" y="1161692"/>
                  <a:pt x="440178" y="1177636"/>
                </a:cubicBezTo>
                <a:cubicBezTo>
                  <a:pt x="428174" y="1194442"/>
                  <a:pt x="420857" y="1214181"/>
                  <a:pt x="412469" y="1233054"/>
                </a:cubicBezTo>
                <a:cubicBezTo>
                  <a:pt x="394971" y="1272425"/>
                  <a:pt x="367893" y="1345701"/>
                  <a:pt x="357051" y="1385454"/>
                </a:cubicBezTo>
                <a:cubicBezTo>
                  <a:pt x="350855" y="1408173"/>
                  <a:pt x="347814" y="1431636"/>
                  <a:pt x="343196" y="1454727"/>
                </a:cubicBezTo>
                <a:cubicBezTo>
                  <a:pt x="322479" y="1744759"/>
                  <a:pt x="311771" y="1780958"/>
                  <a:pt x="357051" y="2161309"/>
                </a:cubicBezTo>
                <a:cubicBezTo>
                  <a:pt x="360234" y="2188048"/>
                  <a:pt x="384760" y="2207490"/>
                  <a:pt x="398614" y="2230581"/>
                </a:cubicBezTo>
                <a:cubicBezTo>
                  <a:pt x="403232" y="2249054"/>
                  <a:pt x="402377" y="2269853"/>
                  <a:pt x="412469" y="2286000"/>
                </a:cubicBezTo>
                <a:cubicBezTo>
                  <a:pt x="432132" y="2317461"/>
                  <a:pt x="493022" y="2361350"/>
                  <a:pt x="523305" y="2382981"/>
                </a:cubicBezTo>
                <a:cubicBezTo>
                  <a:pt x="536855" y="2392659"/>
                  <a:pt x="549278" y="2404844"/>
                  <a:pt x="564869" y="2410691"/>
                </a:cubicBezTo>
                <a:cubicBezTo>
                  <a:pt x="586918" y="2418959"/>
                  <a:pt x="611154" y="2419437"/>
                  <a:pt x="634141" y="2424545"/>
                </a:cubicBezTo>
                <a:cubicBezTo>
                  <a:pt x="652729" y="2428676"/>
                  <a:pt x="671087" y="2433782"/>
                  <a:pt x="689560" y="2438400"/>
                </a:cubicBezTo>
                <a:lnTo>
                  <a:pt x="1285305" y="2424545"/>
                </a:lnTo>
                <a:cubicBezTo>
                  <a:pt x="1313373" y="2423399"/>
                  <a:pt x="1341782" y="2419574"/>
                  <a:pt x="1368432" y="2410691"/>
                </a:cubicBezTo>
                <a:cubicBezTo>
                  <a:pt x="1384229" y="2405425"/>
                  <a:pt x="1395103" y="2390428"/>
                  <a:pt x="1409996" y="2382981"/>
                </a:cubicBezTo>
                <a:cubicBezTo>
                  <a:pt x="1524797" y="2325580"/>
                  <a:pt x="1436903" y="2377387"/>
                  <a:pt x="1520832" y="2341418"/>
                </a:cubicBezTo>
                <a:cubicBezTo>
                  <a:pt x="1539815" y="2333282"/>
                  <a:pt x="1557778" y="2322945"/>
                  <a:pt x="1576251" y="2313709"/>
                </a:cubicBezTo>
                <a:cubicBezTo>
                  <a:pt x="1603960" y="2286000"/>
                  <a:pt x="1641853" y="2265631"/>
                  <a:pt x="1659378" y="2230581"/>
                </a:cubicBezTo>
                <a:cubicBezTo>
                  <a:pt x="1697414" y="2154510"/>
                  <a:pt x="1674695" y="2191685"/>
                  <a:pt x="1728651" y="2119745"/>
                </a:cubicBezTo>
                <a:cubicBezTo>
                  <a:pt x="1742937" y="2076886"/>
                  <a:pt x="1756360" y="2043816"/>
                  <a:pt x="1756360" y="1995054"/>
                </a:cubicBezTo>
                <a:cubicBezTo>
                  <a:pt x="1756360" y="1939444"/>
                  <a:pt x="1749855" y="1883922"/>
                  <a:pt x="1742505" y="1828800"/>
                </a:cubicBezTo>
                <a:cubicBezTo>
                  <a:pt x="1735768" y="1778270"/>
                  <a:pt x="1728918" y="1794498"/>
                  <a:pt x="1700941" y="1759527"/>
                </a:cubicBezTo>
                <a:cubicBezTo>
                  <a:pt x="1690539" y="1746525"/>
                  <a:pt x="1683892" y="1730755"/>
                  <a:pt x="1673232" y="1717963"/>
                </a:cubicBezTo>
                <a:cubicBezTo>
                  <a:pt x="1656897" y="1698360"/>
                  <a:pt x="1616525" y="1658599"/>
                  <a:pt x="1590105" y="1648691"/>
                </a:cubicBezTo>
                <a:cubicBezTo>
                  <a:pt x="1568056" y="1640423"/>
                  <a:pt x="1543677" y="1640548"/>
                  <a:pt x="1520832" y="1634836"/>
                </a:cubicBezTo>
                <a:cubicBezTo>
                  <a:pt x="1451760" y="1617567"/>
                  <a:pt x="1501924" y="1617341"/>
                  <a:pt x="1409996" y="1607127"/>
                </a:cubicBezTo>
                <a:cubicBezTo>
                  <a:pt x="1350151" y="1600478"/>
                  <a:pt x="1289923" y="1597890"/>
                  <a:pt x="1229887" y="1593272"/>
                </a:cubicBezTo>
                <a:cubicBezTo>
                  <a:pt x="1218271" y="1594724"/>
                  <a:pt x="1059887" y="1612993"/>
                  <a:pt x="1035923" y="1620981"/>
                </a:cubicBezTo>
                <a:cubicBezTo>
                  <a:pt x="1020126" y="1626247"/>
                  <a:pt x="1009665" y="1642132"/>
                  <a:pt x="994360" y="1648691"/>
                </a:cubicBezTo>
                <a:cubicBezTo>
                  <a:pt x="976858" y="1656192"/>
                  <a:pt x="957414" y="1657927"/>
                  <a:pt x="938941" y="1662545"/>
                </a:cubicBezTo>
                <a:cubicBezTo>
                  <a:pt x="920468" y="1681018"/>
                  <a:pt x="903183" y="1700760"/>
                  <a:pt x="883523" y="1717963"/>
                </a:cubicBezTo>
                <a:cubicBezTo>
                  <a:pt x="850075" y="1747231"/>
                  <a:pt x="812490" y="1763609"/>
                  <a:pt x="786541" y="1801091"/>
                </a:cubicBezTo>
                <a:cubicBezTo>
                  <a:pt x="755885" y="1845371"/>
                  <a:pt x="722324" y="1889208"/>
                  <a:pt x="703414" y="1939636"/>
                </a:cubicBezTo>
                <a:cubicBezTo>
                  <a:pt x="651595" y="2077821"/>
                  <a:pt x="674329" y="2013039"/>
                  <a:pt x="634141" y="2133600"/>
                </a:cubicBezTo>
                <a:cubicBezTo>
                  <a:pt x="643378" y="2276764"/>
                  <a:pt x="646008" y="2420507"/>
                  <a:pt x="661851" y="2563091"/>
                </a:cubicBezTo>
                <a:cubicBezTo>
                  <a:pt x="665464" y="2595608"/>
                  <a:pt x="696039" y="2646631"/>
                  <a:pt x="717269" y="2673927"/>
                </a:cubicBezTo>
                <a:cubicBezTo>
                  <a:pt x="739413" y="2702398"/>
                  <a:pt x="759396" y="2733302"/>
                  <a:pt x="786541" y="2757054"/>
                </a:cubicBezTo>
                <a:cubicBezTo>
                  <a:pt x="797532" y="2766671"/>
                  <a:pt x="815043" y="2764378"/>
                  <a:pt x="828105" y="2770909"/>
                </a:cubicBezTo>
                <a:cubicBezTo>
                  <a:pt x="842998" y="2778356"/>
                  <a:pt x="854776" y="2791171"/>
                  <a:pt x="869669" y="2798618"/>
                </a:cubicBezTo>
                <a:cubicBezTo>
                  <a:pt x="912382" y="2819974"/>
                  <a:pt x="983867" y="2821552"/>
                  <a:pt x="1022069" y="2826327"/>
                </a:cubicBezTo>
                <a:lnTo>
                  <a:pt x="1271451" y="2812472"/>
                </a:lnTo>
                <a:cubicBezTo>
                  <a:pt x="1296021" y="2805246"/>
                  <a:pt x="1231025" y="2716629"/>
                  <a:pt x="1229887" y="2715491"/>
                </a:cubicBezTo>
                <a:cubicBezTo>
                  <a:pt x="1218113" y="2703717"/>
                  <a:pt x="1203216" y="2695228"/>
                  <a:pt x="1188323" y="2687781"/>
                </a:cubicBezTo>
                <a:cubicBezTo>
                  <a:pt x="1121575" y="2654407"/>
                  <a:pt x="1111269" y="2658775"/>
                  <a:pt x="1035923" y="2646218"/>
                </a:cubicBezTo>
                <a:cubicBezTo>
                  <a:pt x="901996" y="2650836"/>
                  <a:pt x="767942" y="2652639"/>
                  <a:pt x="634141" y="2660072"/>
                </a:cubicBezTo>
                <a:cubicBezTo>
                  <a:pt x="607414" y="2661557"/>
                  <a:pt x="485013" y="2682618"/>
                  <a:pt x="454032" y="2687781"/>
                </a:cubicBezTo>
                <a:cubicBezTo>
                  <a:pt x="430941" y="2701636"/>
                  <a:pt x="408400" y="2716450"/>
                  <a:pt x="384760" y="2729345"/>
                </a:cubicBezTo>
                <a:cubicBezTo>
                  <a:pt x="357563" y="2744180"/>
                  <a:pt x="327409" y="2753724"/>
                  <a:pt x="301632" y="2770909"/>
                </a:cubicBezTo>
                <a:cubicBezTo>
                  <a:pt x="285330" y="2781777"/>
                  <a:pt x="274945" y="2799721"/>
                  <a:pt x="260069" y="2812472"/>
                </a:cubicBezTo>
                <a:cubicBezTo>
                  <a:pt x="126507" y="2926954"/>
                  <a:pt x="285744" y="2772944"/>
                  <a:pt x="149232" y="2909454"/>
                </a:cubicBezTo>
                <a:cubicBezTo>
                  <a:pt x="139996" y="2946400"/>
                  <a:pt x="133566" y="2984163"/>
                  <a:pt x="121523" y="3020291"/>
                </a:cubicBezTo>
                <a:cubicBezTo>
                  <a:pt x="114992" y="3039884"/>
                  <a:pt x="94372" y="3055063"/>
                  <a:pt x="93814" y="3075709"/>
                </a:cubicBezTo>
                <a:cubicBezTo>
                  <a:pt x="89695" y="3228123"/>
                  <a:pt x="99212" y="3380674"/>
                  <a:pt x="107669" y="3532909"/>
                </a:cubicBezTo>
                <a:cubicBezTo>
                  <a:pt x="108479" y="3547490"/>
                  <a:pt x="114530" y="3561651"/>
                  <a:pt x="121523" y="3574472"/>
                </a:cubicBezTo>
                <a:cubicBezTo>
                  <a:pt x="142386" y="3612720"/>
                  <a:pt x="190796" y="3685309"/>
                  <a:pt x="190796" y="3685309"/>
                </a:cubicBezTo>
                <a:cubicBezTo>
                  <a:pt x="195414" y="3708400"/>
                  <a:pt x="192171" y="3734612"/>
                  <a:pt x="204651" y="3754581"/>
                </a:cubicBezTo>
                <a:cubicBezTo>
                  <a:pt x="216889" y="3774162"/>
                  <a:pt x="243741" y="3779817"/>
                  <a:pt x="260069" y="3796145"/>
                </a:cubicBezTo>
                <a:cubicBezTo>
                  <a:pt x="411345" y="3947422"/>
                  <a:pt x="168925" y="3781296"/>
                  <a:pt x="481741" y="3962400"/>
                </a:cubicBezTo>
                <a:cubicBezTo>
                  <a:pt x="661529" y="4066488"/>
                  <a:pt x="505341" y="3981643"/>
                  <a:pt x="786541" y="4087091"/>
                </a:cubicBezTo>
                <a:cubicBezTo>
                  <a:pt x="823487" y="4100945"/>
                  <a:pt x="859716" y="4116885"/>
                  <a:pt x="897378" y="4128654"/>
                </a:cubicBezTo>
                <a:cubicBezTo>
                  <a:pt x="987389" y="4156782"/>
                  <a:pt x="1015538" y="4157409"/>
                  <a:pt x="1105196" y="4170218"/>
                </a:cubicBezTo>
                <a:cubicBezTo>
                  <a:pt x="1229887" y="4165600"/>
                  <a:pt x="1364354" y="4204981"/>
                  <a:pt x="1479269" y="4156363"/>
                </a:cubicBezTo>
                <a:cubicBezTo>
                  <a:pt x="1527139" y="4136110"/>
                  <a:pt x="1457788" y="3997546"/>
                  <a:pt x="1437705" y="3962400"/>
                </a:cubicBezTo>
                <a:cubicBezTo>
                  <a:pt x="1429444" y="3947943"/>
                  <a:pt x="1419232" y="3934691"/>
                  <a:pt x="1409996" y="3920836"/>
                </a:cubicBezTo>
                <a:cubicBezTo>
                  <a:pt x="1383799" y="3789853"/>
                  <a:pt x="1420801" y="3908255"/>
                  <a:pt x="1340723" y="3796145"/>
                </a:cubicBezTo>
                <a:cubicBezTo>
                  <a:pt x="1300544" y="3739893"/>
                  <a:pt x="1363033" y="3761417"/>
                  <a:pt x="1285305" y="3726872"/>
                </a:cubicBezTo>
                <a:cubicBezTo>
                  <a:pt x="1258615" y="3715010"/>
                  <a:pt x="1229887" y="3708399"/>
                  <a:pt x="1202178" y="3699163"/>
                </a:cubicBezTo>
                <a:lnTo>
                  <a:pt x="1160614" y="3685309"/>
                </a:lnTo>
                <a:cubicBezTo>
                  <a:pt x="1156156" y="3685544"/>
                  <a:pt x="859154" y="3694865"/>
                  <a:pt x="786541" y="3713018"/>
                </a:cubicBezTo>
                <a:cubicBezTo>
                  <a:pt x="766505" y="3718027"/>
                  <a:pt x="750299" y="3733057"/>
                  <a:pt x="731123" y="3740727"/>
                </a:cubicBezTo>
                <a:cubicBezTo>
                  <a:pt x="704004" y="3751575"/>
                  <a:pt x="647996" y="3768436"/>
                  <a:pt x="647996" y="3768436"/>
                </a:cubicBezTo>
                <a:cubicBezTo>
                  <a:pt x="636562" y="3779870"/>
                  <a:pt x="545203" y="3885721"/>
                  <a:pt x="495596" y="3906981"/>
                </a:cubicBezTo>
                <a:cubicBezTo>
                  <a:pt x="478094" y="3914482"/>
                  <a:pt x="458651" y="3916218"/>
                  <a:pt x="440178" y="3920836"/>
                </a:cubicBezTo>
                <a:cubicBezTo>
                  <a:pt x="404096" y="4029081"/>
                  <a:pt x="464129" y="3879040"/>
                  <a:pt x="357051" y="4003963"/>
                </a:cubicBezTo>
                <a:cubicBezTo>
                  <a:pt x="344659" y="4018420"/>
                  <a:pt x="347327" y="4040793"/>
                  <a:pt x="343196" y="4059381"/>
                </a:cubicBezTo>
                <a:cubicBezTo>
                  <a:pt x="308007" y="4217726"/>
                  <a:pt x="349283" y="4048883"/>
                  <a:pt x="315487" y="4184072"/>
                </a:cubicBezTo>
                <a:cubicBezTo>
                  <a:pt x="323682" y="4249632"/>
                  <a:pt x="321353" y="4307064"/>
                  <a:pt x="357051" y="4364181"/>
                </a:cubicBezTo>
                <a:cubicBezTo>
                  <a:pt x="367435" y="4380796"/>
                  <a:pt x="387226" y="4389801"/>
                  <a:pt x="398614" y="4405745"/>
                </a:cubicBezTo>
                <a:cubicBezTo>
                  <a:pt x="410618" y="4422551"/>
                  <a:pt x="411719" y="4446559"/>
                  <a:pt x="426323" y="4461163"/>
                </a:cubicBezTo>
                <a:cubicBezTo>
                  <a:pt x="445364" y="4480204"/>
                  <a:pt x="474053" y="4486570"/>
                  <a:pt x="495596" y="4502727"/>
                </a:cubicBezTo>
                <a:cubicBezTo>
                  <a:pt x="511271" y="4514483"/>
                  <a:pt x="521485" y="4532535"/>
                  <a:pt x="537160" y="4544291"/>
                </a:cubicBezTo>
                <a:cubicBezTo>
                  <a:pt x="555701" y="4558197"/>
                  <a:pt x="634840" y="4603174"/>
                  <a:pt x="661851" y="4613563"/>
                </a:cubicBezTo>
                <a:cubicBezTo>
                  <a:pt x="702742" y="4629291"/>
                  <a:pt x="746840" y="4636600"/>
                  <a:pt x="786541" y="4655127"/>
                </a:cubicBezTo>
                <a:cubicBezTo>
                  <a:pt x="816719" y="4669210"/>
                  <a:pt x="838586" y="4698590"/>
                  <a:pt x="869669" y="4710545"/>
                </a:cubicBezTo>
                <a:cubicBezTo>
                  <a:pt x="878879" y="4714087"/>
                  <a:pt x="1076347" y="4738111"/>
                  <a:pt x="1077487" y="4738254"/>
                </a:cubicBezTo>
                <a:cubicBezTo>
                  <a:pt x="1094548" y="4687071"/>
                  <a:pt x="1105196" y="4663386"/>
                  <a:pt x="1105196" y="4599709"/>
                </a:cubicBezTo>
                <a:cubicBezTo>
                  <a:pt x="1105196" y="4553297"/>
                  <a:pt x="1110790" y="4503304"/>
                  <a:pt x="1091341" y="4461163"/>
                </a:cubicBezTo>
                <a:cubicBezTo>
                  <a:pt x="1080057" y="4436713"/>
                  <a:pt x="1046676" y="4430537"/>
                  <a:pt x="1022069" y="4419600"/>
                </a:cubicBezTo>
                <a:cubicBezTo>
                  <a:pt x="1006056" y="4412483"/>
                  <a:pt x="908338" y="4394083"/>
                  <a:pt x="897378" y="4391891"/>
                </a:cubicBezTo>
                <a:cubicBezTo>
                  <a:pt x="758832" y="4396509"/>
                  <a:pt x="620138" y="4397837"/>
                  <a:pt x="481741" y="4405745"/>
                </a:cubicBezTo>
                <a:cubicBezTo>
                  <a:pt x="458231" y="4407088"/>
                  <a:pt x="434518" y="4411332"/>
                  <a:pt x="412469" y="4419600"/>
                </a:cubicBezTo>
                <a:cubicBezTo>
                  <a:pt x="396878" y="4425447"/>
                  <a:pt x="385798" y="4439862"/>
                  <a:pt x="370905" y="4447309"/>
                </a:cubicBezTo>
                <a:cubicBezTo>
                  <a:pt x="348661" y="4458431"/>
                  <a:pt x="324723" y="4465782"/>
                  <a:pt x="301632" y="4475018"/>
                </a:cubicBezTo>
                <a:cubicBezTo>
                  <a:pt x="233122" y="4577782"/>
                  <a:pt x="312020" y="4465322"/>
                  <a:pt x="246214" y="4544291"/>
                </a:cubicBezTo>
                <a:cubicBezTo>
                  <a:pt x="157360" y="4650918"/>
                  <a:pt x="251132" y="4553229"/>
                  <a:pt x="163087" y="4641272"/>
                </a:cubicBezTo>
                <a:cubicBezTo>
                  <a:pt x="137543" y="4743448"/>
                  <a:pt x="164993" y="4650678"/>
                  <a:pt x="121523" y="4752109"/>
                </a:cubicBezTo>
                <a:cubicBezTo>
                  <a:pt x="107289" y="4785322"/>
                  <a:pt x="103856" y="4813945"/>
                  <a:pt x="93814" y="4849091"/>
                </a:cubicBezTo>
                <a:cubicBezTo>
                  <a:pt x="89802" y="4863133"/>
                  <a:pt x="84578" y="4876800"/>
                  <a:pt x="79960" y="4890654"/>
                </a:cubicBezTo>
                <a:cubicBezTo>
                  <a:pt x="66583" y="5024418"/>
                  <a:pt x="46208" y="5157426"/>
                  <a:pt x="79960" y="5292436"/>
                </a:cubicBezTo>
                <a:cubicBezTo>
                  <a:pt x="87880" y="5324116"/>
                  <a:pt x="127387" y="5337436"/>
                  <a:pt x="149232" y="5361709"/>
                </a:cubicBezTo>
                <a:cubicBezTo>
                  <a:pt x="225612" y="5446576"/>
                  <a:pt x="179072" y="5420004"/>
                  <a:pt x="273923" y="5486400"/>
                </a:cubicBezTo>
                <a:cubicBezTo>
                  <a:pt x="295984" y="5501842"/>
                  <a:pt x="319656" y="5514886"/>
                  <a:pt x="343196" y="5527963"/>
                </a:cubicBezTo>
                <a:cubicBezTo>
                  <a:pt x="390104" y="5554023"/>
                  <a:pt x="428001" y="5569946"/>
                  <a:pt x="481741" y="5583381"/>
                </a:cubicBezTo>
                <a:cubicBezTo>
                  <a:pt x="508994" y="5590194"/>
                  <a:pt x="537088" y="5593069"/>
                  <a:pt x="564869" y="5597236"/>
                </a:cubicBezTo>
                <a:cubicBezTo>
                  <a:pt x="805040" y="5633262"/>
                  <a:pt x="717606" y="5622197"/>
                  <a:pt x="966651" y="5638800"/>
                </a:cubicBezTo>
                <a:cubicBezTo>
                  <a:pt x="1035924" y="5629564"/>
                  <a:pt x="1106248" y="5626252"/>
                  <a:pt x="1174469" y="5611091"/>
                </a:cubicBezTo>
                <a:cubicBezTo>
                  <a:pt x="1190724" y="5607479"/>
                  <a:pt x="1202482" y="5593059"/>
                  <a:pt x="1216032" y="5583381"/>
                </a:cubicBezTo>
                <a:cubicBezTo>
                  <a:pt x="1234822" y="5569960"/>
                  <a:pt x="1252978" y="5555672"/>
                  <a:pt x="1271451" y="5541818"/>
                </a:cubicBezTo>
                <a:cubicBezTo>
                  <a:pt x="1276069" y="5527963"/>
                  <a:pt x="1286073" y="5514838"/>
                  <a:pt x="1285305" y="5500254"/>
                </a:cubicBezTo>
                <a:cubicBezTo>
                  <a:pt x="1281391" y="5425891"/>
                  <a:pt x="1289611" y="5345813"/>
                  <a:pt x="1257596" y="5278581"/>
                </a:cubicBezTo>
                <a:cubicBezTo>
                  <a:pt x="1216633" y="5192559"/>
                  <a:pt x="1057696" y="5201212"/>
                  <a:pt x="994360" y="5195454"/>
                </a:cubicBezTo>
                <a:cubicBezTo>
                  <a:pt x="809633" y="5204690"/>
                  <a:pt x="624005" y="5202738"/>
                  <a:pt x="440178" y="5223163"/>
                </a:cubicBezTo>
                <a:cubicBezTo>
                  <a:pt x="363784" y="5231651"/>
                  <a:pt x="381416" y="5268071"/>
                  <a:pt x="343196" y="5306291"/>
                </a:cubicBezTo>
                <a:cubicBezTo>
                  <a:pt x="234216" y="5415271"/>
                  <a:pt x="373550" y="5239385"/>
                  <a:pt x="260069" y="5375563"/>
                </a:cubicBezTo>
                <a:cubicBezTo>
                  <a:pt x="242850" y="5396226"/>
                  <a:pt x="199805" y="5472886"/>
                  <a:pt x="190796" y="5486400"/>
                </a:cubicBezTo>
                <a:cubicBezTo>
                  <a:pt x="177987" y="5505613"/>
                  <a:pt x="163087" y="5523345"/>
                  <a:pt x="149232" y="5541818"/>
                </a:cubicBezTo>
                <a:cubicBezTo>
                  <a:pt x="144614" y="5560291"/>
                  <a:pt x="138784" y="5578502"/>
                  <a:pt x="135378" y="5597236"/>
                </a:cubicBezTo>
                <a:cubicBezTo>
                  <a:pt x="127645" y="5639767"/>
                  <a:pt x="124303" y="5705278"/>
                  <a:pt x="107669" y="5749636"/>
                </a:cubicBezTo>
                <a:cubicBezTo>
                  <a:pt x="100417" y="5768974"/>
                  <a:pt x="89196" y="5786581"/>
                  <a:pt x="79960" y="5805054"/>
                </a:cubicBezTo>
                <a:cubicBezTo>
                  <a:pt x="84578" y="5851236"/>
                  <a:pt x="87680" y="5897595"/>
                  <a:pt x="93814" y="5943600"/>
                </a:cubicBezTo>
                <a:cubicBezTo>
                  <a:pt x="96926" y="5966941"/>
                  <a:pt x="95986" y="5992427"/>
                  <a:pt x="107669" y="6012872"/>
                </a:cubicBezTo>
                <a:cubicBezTo>
                  <a:pt x="119499" y="6033575"/>
                  <a:pt x="209088" y="6065466"/>
                  <a:pt x="218505" y="6068291"/>
                </a:cubicBezTo>
                <a:cubicBezTo>
                  <a:pt x="241060" y="6075058"/>
                  <a:pt x="265059" y="6075949"/>
                  <a:pt x="287778" y="6082145"/>
                </a:cubicBezTo>
                <a:cubicBezTo>
                  <a:pt x="315957" y="6089830"/>
                  <a:pt x="341876" y="6106629"/>
                  <a:pt x="370905" y="6109854"/>
                </a:cubicBezTo>
                <a:cubicBezTo>
                  <a:pt x="467403" y="6120576"/>
                  <a:pt x="564869" y="6119091"/>
                  <a:pt x="661851" y="6123709"/>
                </a:cubicBezTo>
                <a:cubicBezTo>
                  <a:pt x="1191286" y="6108137"/>
                  <a:pt x="983884" y="6159529"/>
                  <a:pt x="1299160" y="6054436"/>
                </a:cubicBezTo>
                <a:cubicBezTo>
                  <a:pt x="1344124" y="6039448"/>
                  <a:pt x="1394646" y="6026049"/>
                  <a:pt x="1423851" y="5985163"/>
                </a:cubicBezTo>
                <a:cubicBezTo>
                  <a:pt x="1456390" y="5939609"/>
                  <a:pt x="1475565" y="5899293"/>
                  <a:pt x="1493123" y="5846618"/>
                </a:cubicBezTo>
                <a:cubicBezTo>
                  <a:pt x="1499144" y="5828554"/>
                  <a:pt x="1502360" y="5809673"/>
                  <a:pt x="1506978" y="5791200"/>
                </a:cubicBezTo>
                <a:cubicBezTo>
                  <a:pt x="1502360" y="5551054"/>
                  <a:pt x="1508891" y="5310435"/>
                  <a:pt x="1493123" y="5070763"/>
                </a:cubicBezTo>
                <a:cubicBezTo>
                  <a:pt x="1472539" y="4757893"/>
                  <a:pt x="1457037" y="4799842"/>
                  <a:pt x="1368432" y="4572000"/>
                </a:cubicBezTo>
                <a:cubicBezTo>
                  <a:pt x="1357846" y="4544778"/>
                  <a:pt x="1352809" y="4515462"/>
                  <a:pt x="1340723" y="4488872"/>
                </a:cubicBezTo>
                <a:cubicBezTo>
                  <a:pt x="1303878" y="4407813"/>
                  <a:pt x="1307433" y="4434993"/>
                  <a:pt x="1257596" y="4378036"/>
                </a:cubicBezTo>
                <a:cubicBezTo>
                  <a:pt x="1238124" y="4355782"/>
                  <a:pt x="1223088" y="4329673"/>
                  <a:pt x="1202178" y="4308763"/>
                </a:cubicBezTo>
                <a:cubicBezTo>
                  <a:pt x="1195902" y="4302487"/>
                  <a:pt x="1120929" y="4247358"/>
                  <a:pt x="1105196" y="4239491"/>
                </a:cubicBezTo>
                <a:cubicBezTo>
                  <a:pt x="1085320" y="4229553"/>
                  <a:pt x="1025971" y="4216220"/>
                  <a:pt x="1008214" y="4211781"/>
                </a:cubicBezTo>
                <a:cubicBezTo>
                  <a:pt x="975327" y="4189856"/>
                  <a:pt x="941297" y="4168279"/>
                  <a:pt x="911232" y="4142509"/>
                </a:cubicBezTo>
                <a:cubicBezTo>
                  <a:pt x="896356" y="4129758"/>
                  <a:pt x="883523" y="4114800"/>
                  <a:pt x="869669" y="4100945"/>
                </a:cubicBezTo>
                <a:cubicBezTo>
                  <a:pt x="823113" y="3961280"/>
                  <a:pt x="894141" y="4177903"/>
                  <a:pt x="841960" y="4003963"/>
                </a:cubicBezTo>
                <a:cubicBezTo>
                  <a:pt x="833567" y="3975987"/>
                  <a:pt x="819979" y="3949477"/>
                  <a:pt x="814251" y="3920836"/>
                </a:cubicBezTo>
                <a:cubicBezTo>
                  <a:pt x="809633" y="3897745"/>
                  <a:pt x="807843" y="3873903"/>
                  <a:pt x="800396" y="3851563"/>
                </a:cubicBezTo>
                <a:cubicBezTo>
                  <a:pt x="750521" y="3701940"/>
                  <a:pt x="768022" y="3934409"/>
                  <a:pt x="717269" y="3629891"/>
                </a:cubicBezTo>
                <a:cubicBezTo>
                  <a:pt x="708033" y="3574473"/>
                  <a:pt x="707327" y="3516936"/>
                  <a:pt x="689560" y="3463636"/>
                </a:cubicBezTo>
                <a:lnTo>
                  <a:pt x="647996" y="3338945"/>
                </a:lnTo>
                <a:lnTo>
                  <a:pt x="620287" y="3255818"/>
                </a:lnTo>
                <a:cubicBezTo>
                  <a:pt x="629523" y="3140363"/>
                  <a:pt x="621677" y="3022248"/>
                  <a:pt x="647996" y="2909454"/>
                </a:cubicBezTo>
                <a:cubicBezTo>
                  <a:pt x="655416" y="2877653"/>
                  <a:pt x="692693" y="2861685"/>
                  <a:pt x="717269" y="2840181"/>
                </a:cubicBezTo>
                <a:cubicBezTo>
                  <a:pt x="743127" y="2817555"/>
                  <a:pt x="821118" y="2778488"/>
                  <a:pt x="841960" y="2770909"/>
                </a:cubicBezTo>
                <a:cubicBezTo>
                  <a:pt x="864090" y="2762862"/>
                  <a:pt x="888141" y="2761672"/>
                  <a:pt x="911232" y="2757054"/>
                </a:cubicBezTo>
                <a:cubicBezTo>
                  <a:pt x="943559" y="2743200"/>
                  <a:pt x="973175" y="2718538"/>
                  <a:pt x="1008214" y="2715491"/>
                </a:cubicBezTo>
                <a:cubicBezTo>
                  <a:pt x="1589356" y="2664957"/>
                  <a:pt x="1446366" y="2854894"/>
                  <a:pt x="1576251" y="2660072"/>
                </a:cubicBezTo>
                <a:cubicBezTo>
                  <a:pt x="1581593" y="2638702"/>
                  <a:pt x="1603960" y="2552965"/>
                  <a:pt x="1603960" y="2535381"/>
                </a:cubicBezTo>
                <a:cubicBezTo>
                  <a:pt x="1603960" y="2438289"/>
                  <a:pt x="1597552" y="2341242"/>
                  <a:pt x="1590105" y="2244436"/>
                </a:cubicBezTo>
                <a:cubicBezTo>
                  <a:pt x="1584090" y="2166238"/>
                  <a:pt x="1587993" y="2182991"/>
                  <a:pt x="1534687" y="2147454"/>
                </a:cubicBezTo>
                <a:cubicBezTo>
                  <a:pt x="1457542" y="1916019"/>
                  <a:pt x="1559732" y="2202554"/>
                  <a:pt x="1465414" y="1995054"/>
                </a:cubicBezTo>
                <a:cubicBezTo>
                  <a:pt x="1457961" y="1978657"/>
                  <a:pt x="1424609" y="1862138"/>
                  <a:pt x="1409996" y="1842654"/>
                </a:cubicBezTo>
                <a:cubicBezTo>
                  <a:pt x="1396142" y="1824181"/>
                  <a:pt x="1373051" y="1814945"/>
                  <a:pt x="1354578" y="1801091"/>
                </a:cubicBezTo>
                <a:cubicBezTo>
                  <a:pt x="1345342" y="1782618"/>
                  <a:pt x="1340310" y="1761353"/>
                  <a:pt x="1326869" y="1745672"/>
                </a:cubicBezTo>
                <a:cubicBezTo>
                  <a:pt x="1315413" y="1732307"/>
                  <a:pt x="1249356" y="1689379"/>
                  <a:pt x="1229887" y="1676400"/>
                </a:cubicBezTo>
                <a:cubicBezTo>
                  <a:pt x="1206918" y="1641946"/>
                  <a:pt x="1189536" y="1619596"/>
                  <a:pt x="1174469" y="1579418"/>
                </a:cubicBezTo>
                <a:cubicBezTo>
                  <a:pt x="1167783" y="1561589"/>
                  <a:pt x="1165232" y="1542473"/>
                  <a:pt x="1160614" y="1524000"/>
                </a:cubicBezTo>
                <a:cubicBezTo>
                  <a:pt x="1183476" y="1409695"/>
                  <a:pt x="1150016" y="1488143"/>
                  <a:pt x="1243741" y="1413163"/>
                </a:cubicBezTo>
                <a:cubicBezTo>
                  <a:pt x="1269241" y="1392763"/>
                  <a:pt x="1285464" y="1361423"/>
                  <a:pt x="1313014" y="1343891"/>
                </a:cubicBezTo>
                <a:cubicBezTo>
                  <a:pt x="1339849" y="1326814"/>
                  <a:pt x="1416280" y="1312407"/>
                  <a:pt x="1451560" y="1302327"/>
                </a:cubicBezTo>
                <a:cubicBezTo>
                  <a:pt x="1465602" y="1298315"/>
                  <a:pt x="1479449" y="1293600"/>
                  <a:pt x="1493123" y="1288472"/>
                </a:cubicBezTo>
                <a:cubicBezTo>
                  <a:pt x="1516409" y="1279740"/>
                  <a:pt x="1538009" y="1265640"/>
                  <a:pt x="1562396" y="1260763"/>
                </a:cubicBezTo>
                <a:cubicBezTo>
                  <a:pt x="1607907" y="1251661"/>
                  <a:pt x="1654784" y="1251768"/>
                  <a:pt x="1700941" y="1246909"/>
                </a:cubicBezTo>
                <a:lnTo>
                  <a:pt x="1825632" y="1233054"/>
                </a:lnTo>
                <a:cubicBezTo>
                  <a:pt x="1839487" y="1228436"/>
                  <a:pt x="1853028" y="1222742"/>
                  <a:pt x="1867196" y="1219200"/>
                </a:cubicBezTo>
                <a:cubicBezTo>
                  <a:pt x="1921229" y="1205692"/>
                  <a:pt x="1978697" y="1199313"/>
                  <a:pt x="2033451" y="1191491"/>
                </a:cubicBezTo>
                <a:cubicBezTo>
                  <a:pt x="2047305" y="1182254"/>
                  <a:pt x="2059709" y="1170340"/>
                  <a:pt x="2075014" y="1163781"/>
                </a:cubicBezTo>
                <a:cubicBezTo>
                  <a:pt x="2092516" y="1156280"/>
                  <a:pt x="2114938" y="1160994"/>
                  <a:pt x="2130432" y="1149927"/>
                </a:cubicBezTo>
                <a:cubicBezTo>
                  <a:pt x="2149222" y="1136506"/>
                  <a:pt x="2156969" y="1112041"/>
                  <a:pt x="2171996" y="1094509"/>
                </a:cubicBezTo>
                <a:cubicBezTo>
                  <a:pt x="2184747" y="1079633"/>
                  <a:pt x="2199705" y="1066800"/>
                  <a:pt x="2213560" y="1052945"/>
                </a:cubicBezTo>
                <a:cubicBezTo>
                  <a:pt x="2238877" y="976990"/>
                  <a:pt x="2245037" y="977020"/>
                  <a:pt x="2213560" y="858981"/>
                </a:cubicBezTo>
                <a:cubicBezTo>
                  <a:pt x="2205718" y="829573"/>
                  <a:pt x="2149735" y="784520"/>
                  <a:pt x="2130432" y="762000"/>
                </a:cubicBezTo>
                <a:cubicBezTo>
                  <a:pt x="2111301" y="739681"/>
                  <a:pt x="2076188" y="681522"/>
                  <a:pt x="2047305" y="665018"/>
                </a:cubicBezTo>
                <a:cubicBezTo>
                  <a:pt x="2030773" y="655571"/>
                  <a:pt x="2010360" y="655781"/>
                  <a:pt x="1991887" y="651163"/>
                </a:cubicBezTo>
                <a:cubicBezTo>
                  <a:pt x="1943367" y="586471"/>
                  <a:pt x="1895284" y="512744"/>
                  <a:pt x="1811778" y="484909"/>
                </a:cubicBezTo>
                <a:cubicBezTo>
                  <a:pt x="1756004" y="466318"/>
                  <a:pt x="1712390" y="453588"/>
                  <a:pt x="1659378" y="429491"/>
                </a:cubicBezTo>
                <a:cubicBezTo>
                  <a:pt x="1543727" y="376922"/>
                  <a:pt x="1611674" y="395784"/>
                  <a:pt x="1493123" y="360218"/>
                </a:cubicBezTo>
                <a:cubicBezTo>
                  <a:pt x="1422429" y="339010"/>
                  <a:pt x="1393121" y="344853"/>
                  <a:pt x="1313014" y="304800"/>
                </a:cubicBezTo>
                <a:cubicBezTo>
                  <a:pt x="1261739" y="279162"/>
                  <a:pt x="1234385" y="262220"/>
                  <a:pt x="1174469" y="249381"/>
                </a:cubicBezTo>
                <a:cubicBezTo>
                  <a:pt x="1138062" y="241580"/>
                  <a:pt x="1100775" y="238118"/>
                  <a:pt x="1063632" y="235527"/>
                </a:cubicBezTo>
                <a:cubicBezTo>
                  <a:pt x="902125" y="224259"/>
                  <a:pt x="740359" y="217054"/>
                  <a:pt x="578723" y="207818"/>
                </a:cubicBezTo>
                <a:cubicBezTo>
                  <a:pt x="606432" y="193963"/>
                  <a:pt x="632063" y="174765"/>
                  <a:pt x="661851" y="166254"/>
                </a:cubicBezTo>
                <a:cubicBezTo>
                  <a:pt x="729777" y="146847"/>
                  <a:pt x="800396" y="138546"/>
                  <a:pt x="869669" y="124691"/>
                </a:cubicBezTo>
                <a:cubicBezTo>
                  <a:pt x="988969" y="100831"/>
                  <a:pt x="915469" y="112970"/>
                  <a:pt x="1091341" y="96981"/>
                </a:cubicBezTo>
                <a:lnTo>
                  <a:pt x="1770214" y="110836"/>
                </a:lnTo>
                <a:cubicBezTo>
                  <a:pt x="1802849" y="112002"/>
                  <a:pt x="1834608" y="122589"/>
                  <a:pt x="1867196" y="124691"/>
                </a:cubicBezTo>
                <a:cubicBezTo>
                  <a:pt x="1977898" y="131833"/>
                  <a:pt x="2088869" y="133927"/>
                  <a:pt x="2199705" y="138545"/>
                </a:cubicBezTo>
                <a:cubicBezTo>
                  <a:pt x="2222796" y="143163"/>
                  <a:pt x="2245666" y="149070"/>
                  <a:pt x="2268978" y="152400"/>
                </a:cubicBezTo>
                <a:cubicBezTo>
                  <a:pt x="2310377" y="158314"/>
                  <a:pt x="2352920" y="156851"/>
                  <a:pt x="2393669" y="166254"/>
                </a:cubicBezTo>
                <a:cubicBezTo>
                  <a:pt x="2420552" y="172458"/>
                  <a:pt x="2466916" y="205849"/>
                  <a:pt x="2490651" y="221672"/>
                </a:cubicBezTo>
                <a:cubicBezTo>
                  <a:pt x="2511096" y="252340"/>
                  <a:pt x="2527922" y="283466"/>
                  <a:pt x="2559923" y="304800"/>
                </a:cubicBezTo>
                <a:cubicBezTo>
                  <a:pt x="2571845" y="312748"/>
                  <a:pt x="2649520" y="330663"/>
                  <a:pt x="2656905" y="332509"/>
                </a:cubicBezTo>
                <a:cubicBezTo>
                  <a:pt x="2772360" y="327891"/>
                  <a:pt x="2888380" y="330964"/>
                  <a:pt x="3003269" y="318654"/>
                </a:cubicBezTo>
                <a:cubicBezTo>
                  <a:pt x="3019825" y="316880"/>
                  <a:pt x="3030712" y="299770"/>
                  <a:pt x="3044832" y="290945"/>
                </a:cubicBezTo>
                <a:cubicBezTo>
                  <a:pt x="3067667" y="276673"/>
                  <a:pt x="3091699" y="264318"/>
                  <a:pt x="3114105" y="249381"/>
                </a:cubicBezTo>
                <a:cubicBezTo>
                  <a:pt x="3114186" y="249327"/>
                  <a:pt x="3199821" y="183489"/>
                  <a:pt x="3211087" y="180109"/>
                </a:cubicBezTo>
                <a:cubicBezTo>
                  <a:pt x="3242365" y="170725"/>
                  <a:pt x="3275742" y="170872"/>
                  <a:pt x="3308069" y="166254"/>
                </a:cubicBezTo>
                <a:cubicBezTo>
                  <a:pt x="3350929" y="151968"/>
                  <a:pt x="3383996" y="138545"/>
                  <a:pt x="3432760" y="138545"/>
                </a:cubicBezTo>
                <a:cubicBezTo>
                  <a:pt x="3497579" y="138545"/>
                  <a:pt x="3562069" y="147782"/>
                  <a:pt x="3626723" y="152400"/>
                </a:cubicBezTo>
                <a:cubicBezTo>
                  <a:pt x="3635959" y="166254"/>
                  <a:pt x="3643772" y="181171"/>
                  <a:pt x="3654432" y="193963"/>
                </a:cubicBezTo>
                <a:cubicBezTo>
                  <a:pt x="3666975" y="209015"/>
                  <a:pt x="3684608" y="219583"/>
                  <a:pt x="3695996" y="235527"/>
                </a:cubicBezTo>
                <a:cubicBezTo>
                  <a:pt x="3708000" y="252333"/>
                  <a:pt x="3715569" y="271962"/>
                  <a:pt x="3723705" y="290945"/>
                </a:cubicBezTo>
                <a:cubicBezTo>
                  <a:pt x="3729458" y="304368"/>
                  <a:pt x="3726156" y="323386"/>
                  <a:pt x="3737560" y="332509"/>
                </a:cubicBezTo>
                <a:cubicBezTo>
                  <a:pt x="3752429" y="344404"/>
                  <a:pt x="3774505" y="341745"/>
                  <a:pt x="3792978" y="346363"/>
                </a:cubicBezTo>
                <a:cubicBezTo>
                  <a:pt x="3806832" y="341745"/>
                  <a:pt x="3821861" y="339754"/>
                  <a:pt x="3834541" y="332509"/>
                </a:cubicBezTo>
                <a:cubicBezTo>
                  <a:pt x="3951968" y="265408"/>
                  <a:pt x="3836226" y="308856"/>
                  <a:pt x="3931523" y="277091"/>
                </a:cubicBezTo>
                <a:cubicBezTo>
                  <a:pt x="3949996" y="263236"/>
                  <a:pt x="3966288" y="245854"/>
                  <a:pt x="3986941" y="235527"/>
                </a:cubicBezTo>
                <a:cubicBezTo>
                  <a:pt x="4087975" y="185010"/>
                  <a:pt x="4158621" y="159627"/>
                  <a:pt x="4264032" y="138545"/>
                </a:cubicBezTo>
                <a:cubicBezTo>
                  <a:pt x="4296053" y="132141"/>
                  <a:pt x="4328687" y="129309"/>
                  <a:pt x="4361014" y="124691"/>
                </a:cubicBezTo>
                <a:cubicBezTo>
                  <a:pt x="4612187" y="40964"/>
                  <a:pt x="4298028" y="141868"/>
                  <a:pt x="4513414" y="83127"/>
                </a:cubicBezTo>
                <a:cubicBezTo>
                  <a:pt x="4541593" y="75442"/>
                  <a:pt x="4568029" y="61754"/>
                  <a:pt x="4596541" y="55418"/>
                </a:cubicBezTo>
                <a:cubicBezTo>
                  <a:pt x="4651386" y="43230"/>
                  <a:pt x="4707378" y="36945"/>
                  <a:pt x="4762796" y="27709"/>
                </a:cubicBezTo>
                <a:cubicBezTo>
                  <a:pt x="4790505" y="23091"/>
                  <a:pt x="4819273" y="22737"/>
                  <a:pt x="4845923" y="13854"/>
                </a:cubicBezTo>
                <a:lnTo>
                  <a:pt x="4887487" y="0"/>
                </a:lnTo>
                <a:cubicBezTo>
                  <a:pt x="4970614" y="4618"/>
                  <a:pt x="5053955" y="6316"/>
                  <a:pt x="5136869" y="13854"/>
                </a:cubicBezTo>
                <a:cubicBezTo>
                  <a:pt x="5155832" y="15578"/>
                  <a:pt x="5176688" y="16790"/>
                  <a:pt x="5192287" y="27709"/>
                </a:cubicBezTo>
                <a:cubicBezTo>
                  <a:pt x="5300073" y="103160"/>
                  <a:pt x="5239156" y="101468"/>
                  <a:pt x="5330832" y="152400"/>
                </a:cubicBezTo>
                <a:cubicBezTo>
                  <a:pt x="5352572" y="164478"/>
                  <a:pt x="5377014" y="170873"/>
                  <a:pt x="5400105" y="180109"/>
                </a:cubicBezTo>
                <a:cubicBezTo>
                  <a:pt x="5570978" y="175491"/>
                  <a:pt x="5742222" y="178433"/>
                  <a:pt x="5912723" y="166254"/>
                </a:cubicBezTo>
                <a:cubicBezTo>
                  <a:pt x="5981490" y="161342"/>
                  <a:pt x="5971993" y="132936"/>
                  <a:pt x="6023560" y="110836"/>
                </a:cubicBezTo>
                <a:cubicBezTo>
                  <a:pt x="6041062" y="103335"/>
                  <a:pt x="6060669" y="102212"/>
                  <a:pt x="6078978" y="96981"/>
                </a:cubicBezTo>
                <a:cubicBezTo>
                  <a:pt x="6093020" y="92969"/>
                  <a:pt x="6106452" y="86969"/>
                  <a:pt x="6120541" y="83127"/>
                </a:cubicBezTo>
                <a:cubicBezTo>
                  <a:pt x="6157282" y="73107"/>
                  <a:pt x="6231378" y="55418"/>
                  <a:pt x="6231378" y="55418"/>
                </a:cubicBezTo>
                <a:cubicBezTo>
                  <a:pt x="6296032" y="60036"/>
                  <a:pt x="6361404" y="58616"/>
                  <a:pt x="6425341" y="69272"/>
                </a:cubicBezTo>
                <a:cubicBezTo>
                  <a:pt x="6445713" y="72667"/>
                  <a:pt x="6461777" y="88845"/>
                  <a:pt x="6480760" y="96981"/>
                </a:cubicBezTo>
                <a:cubicBezTo>
                  <a:pt x="6494183" y="102734"/>
                  <a:pt x="6508469" y="106218"/>
                  <a:pt x="6522323" y="110836"/>
                </a:cubicBezTo>
                <a:cubicBezTo>
                  <a:pt x="6545414" y="129309"/>
                  <a:pt x="6567939" y="148512"/>
                  <a:pt x="6591596" y="166254"/>
                </a:cubicBezTo>
                <a:cubicBezTo>
                  <a:pt x="6604917" y="176245"/>
                  <a:pt x="6622758" y="180961"/>
                  <a:pt x="6633160" y="193963"/>
                </a:cubicBezTo>
                <a:cubicBezTo>
                  <a:pt x="6642283" y="205367"/>
                  <a:pt x="6637665" y="224308"/>
                  <a:pt x="6647014" y="235527"/>
                </a:cubicBezTo>
                <a:cubicBezTo>
                  <a:pt x="6661796" y="253266"/>
                  <a:pt x="6686104" y="260763"/>
                  <a:pt x="6702432" y="277091"/>
                </a:cubicBezTo>
                <a:cubicBezTo>
                  <a:pt x="6718760" y="293419"/>
                  <a:pt x="6728968" y="314977"/>
                  <a:pt x="6743996" y="332509"/>
                </a:cubicBezTo>
                <a:cubicBezTo>
                  <a:pt x="6756747" y="347385"/>
                  <a:pt x="6773017" y="359020"/>
                  <a:pt x="6785560" y="374072"/>
                </a:cubicBezTo>
                <a:cubicBezTo>
                  <a:pt x="6796220" y="386864"/>
                  <a:pt x="6800477" y="404976"/>
                  <a:pt x="6813269" y="415636"/>
                </a:cubicBezTo>
                <a:cubicBezTo>
                  <a:pt x="6829135" y="428858"/>
                  <a:pt x="6850214" y="434109"/>
                  <a:pt x="6868687" y="443345"/>
                </a:cubicBezTo>
                <a:cubicBezTo>
                  <a:pt x="6970287" y="434109"/>
                  <a:pt x="7072654" y="431149"/>
                  <a:pt x="7173487" y="415636"/>
                </a:cubicBezTo>
                <a:cubicBezTo>
                  <a:pt x="7193900" y="412496"/>
                  <a:pt x="7209729" y="395597"/>
                  <a:pt x="7228905" y="387927"/>
                </a:cubicBezTo>
                <a:cubicBezTo>
                  <a:pt x="7256024" y="377079"/>
                  <a:pt x="7285071" y="371452"/>
                  <a:pt x="7312032" y="360218"/>
                </a:cubicBezTo>
                <a:cubicBezTo>
                  <a:pt x="7340629" y="348303"/>
                  <a:pt x="7365550" y="327765"/>
                  <a:pt x="7395160" y="318654"/>
                </a:cubicBezTo>
                <a:cubicBezTo>
                  <a:pt x="7426371" y="309051"/>
                  <a:pt x="7459814" y="309418"/>
                  <a:pt x="7492141" y="304800"/>
                </a:cubicBezTo>
                <a:cubicBezTo>
                  <a:pt x="7545253" y="283555"/>
                  <a:pt x="7588650" y="264624"/>
                  <a:pt x="7644541" y="249381"/>
                </a:cubicBezTo>
                <a:cubicBezTo>
                  <a:pt x="7679327" y="239894"/>
                  <a:pt x="7721744" y="238489"/>
                  <a:pt x="7755378" y="221672"/>
                </a:cubicBezTo>
                <a:cubicBezTo>
                  <a:pt x="7770271" y="214225"/>
                  <a:pt x="7783087" y="203199"/>
                  <a:pt x="7796941" y="193963"/>
                </a:cubicBezTo>
                <a:cubicBezTo>
                  <a:pt x="7856055" y="200918"/>
                  <a:pt x="8022343" y="199757"/>
                  <a:pt x="8101741" y="249381"/>
                </a:cubicBezTo>
                <a:cubicBezTo>
                  <a:pt x="8118356" y="259766"/>
                  <a:pt x="8129450" y="277090"/>
                  <a:pt x="8143305" y="290945"/>
                </a:cubicBezTo>
                <a:cubicBezTo>
                  <a:pt x="8183799" y="412424"/>
                  <a:pt x="8113959" y="223562"/>
                  <a:pt x="8212578" y="387927"/>
                </a:cubicBezTo>
                <a:cubicBezTo>
                  <a:pt x="8227605" y="412973"/>
                  <a:pt x="8240287" y="471054"/>
                  <a:pt x="8240287" y="471054"/>
                </a:cubicBezTo>
                <a:cubicBezTo>
                  <a:pt x="8238732" y="480384"/>
                  <a:pt x="8218385" y="607969"/>
                  <a:pt x="8212578" y="623454"/>
                </a:cubicBezTo>
                <a:cubicBezTo>
                  <a:pt x="8206731" y="639045"/>
                  <a:pt x="8192316" y="650125"/>
                  <a:pt x="8184869" y="665018"/>
                </a:cubicBezTo>
                <a:cubicBezTo>
                  <a:pt x="8178338" y="678080"/>
                  <a:pt x="8181340" y="696255"/>
                  <a:pt x="8171014" y="706581"/>
                </a:cubicBezTo>
                <a:cubicBezTo>
                  <a:pt x="8167960" y="709635"/>
                  <a:pt x="8033579" y="799287"/>
                  <a:pt x="8018614" y="803563"/>
                </a:cubicBezTo>
                <a:cubicBezTo>
                  <a:pt x="7978404" y="815052"/>
                  <a:pt x="7935725" y="816206"/>
                  <a:pt x="7893923" y="817418"/>
                </a:cubicBezTo>
                <a:cubicBezTo>
                  <a:pt x="7616910" y="825447"/>
                  <a:pt x="7339742" y="826654"/>
                  <a:pt x="7062651" y="831272"/>
                </a:cubicBezTo>
                <a:cubicBezTo>
                  <a:pt x="7053414" y="840508"/>
                  <a:pt x="7043303" y="848946"/>
                  <a:pt x="7034941" y="858981"/>
                </a:cubicBezTo>
                <a:cubicBezTo>
                  <a:pt x="7020159" y="876720"/>
                  <a:pt x="7011117" y="899617"/>
                  <a:pt x="6993378" y="914400"/>
                </a:cubicBezTo>
                <a:cubicBezTo>
                  <a:pt x="6982159" y="923749"/>
                  <a:pt x="6965669" y="923636"/>
                  <a:pt x="6951814" y="928254"/>
                </a:cubicBezTo>
                <a:cubicBezTo>
                  <a:pt x="6933341" y="946727"/>
                  <a:pt x="6916796" y="967352"/>
                  <a:pt x="6896396" y="983672"/>
                </a:cubicBezTo>
                <a:cubicBezTo>
                  <a:pt x="6870391" y="1004476"/>
                  <a:pt x="6813269" y="1039091"/>
                  <a:pt x="6813269" y="1039091"/>
                </a:cubicBezTo>
                <a:cubicBezTo>
                  <a:pt x="6808651" y="1052945"/>
                  <a:pt x="6805945" y="1067592"/>
                  <a:pt x="6799414" y="1080654"/>
                </a:cubicBezTo>
                <a:cubicBezTo>
                  <a:pt x="6791967" y="1095547"/>
                  <a:pt x="6778264" y="1106913"/>
                  <a:pt x="6771705" y="1122218"/>
                </a:cubicBezTo>
                <a:cubicBezTo>
                  <a:pt x="6764204" y="1139720"/>
                  <a:pt x="6762469" y="1159163"/>
                  <a:pt x="6757851" y="1177636"/>
                </a:cubicBezTo>
                <a:cubicBezTo>
                  <a:pt x="6767087" y="1223818"/>
                  <a:pt x="6770667" y="1271502"/>
                  <a:pt x="6785560" y="1316181"/>
                </a:cubicBezTo>
                <a:cubicBezTo>
                  <a:pt x="6789691" y="1328573"/>
                  <a:pt x="6801586" y="1338049"/>
                  <a:pt x="6813269" y="1343891"/>
                </a:cubicBezTo>
                <a:cubicBezTo>
                  <a:pt x="6830300" y="1352407"/>
                  <a:pt x="6850378" y="1352514"/>
                  <a:pt x="6868687" y="1357745"/>
                </a:cubicBezTo>
                <a:cubicBezTo>
                  <a:pt x="6909467" y="1369396"/>
                  <a:pt x="6933215" y="1384296"/>
                  <a:pt x="6979523" y="1385454"/>
                </a:cubicBezTo>
                <a:cubicBezTo>
                  <a:pt x="7325809" y="1394111"/>
                  <a:pt x="7672250" y="1394691"/>
                  <a:pt x="8018614" y="1399309"/>
                </a:cubicBezTo>
                <a:cubicBezTo>
                  <a:pt x="8032469" y="1417782"/>
                  <a:pt x="8047940" y="1435146"/>
                  <a:pt x="8060178" y="1454727"/>
                </a:cubicBezTo>
                <a:cubicBezTo>
                  <a:pt x="8071124" y="1472241"/>
                  <a:pt x="8079751" y="1491162"/>
                  <a:pt x="8087887" y="1510145"/>
                </a:cubicBezTo>
                <a:cubicBezTo>
                  <a:pt x="8093640" y="1523568"/>
                  <a:pt x="8094227" y="1539186"/>
                  <a:pt x="8101741" y="1551709"/>
                </a:cubicBezTo>
                <a:cubicBezTo>
                  <a:pt x="8108462" y="1562910"/>
                  <a:pt x="8120214" y="1570182"/>
                  <a:pt x="8129451" y="1579418"/>
                </a:cubicBezTo>
                <a:cubicBezTo>
                  <a:pt x="8155716" y="1658215"/>
                  <a:pt x="8164221" y="1665540"/>
                  <a:pt x="8129451" y="1787236"/>
                </a:cubicBezTo>
                <a:cubicBezTo>
                  <a:pt x="8124877" y="1803247"/>
                  <a:pt x="8103103" y="1808182"/>
                  <a:pt x="8087887" y="1814945"/>
                </a:cubicBezTo>
                <a:cubicBezTo>
                  <a:pt x="8061197" y="1826807"/>
                  <a:pt x="8032736" y="1834261"/>
                  <a:pt x="8004760" y="1842654"/>
                </a:cubicBezTo>
                <a:cubicBezTo>
                  <a:pt x="7986522" y="1848126"/>
                  <a:pt x="7967650" y="1851278"/>
                  <a:pt x="7949341" y="1856509"/>
                </a:cubicBezTo>
                <a:cubicBezTo>
                  <a:pt x="7880512" y="1876174"/>
                  <a:pt x="7930041" y="1870136"/>
                  <a:pt x="7838505" y="1884218"/>
                </a:cubicBezTo>
                <a:cubicBezTo>
                  <a:pt x="7701839" y="1905244"/>
                  <a:pt x="7637875" y="1903061"/>
                  <a:pt x="7478287" y="1911927"/>
                </a:cubicBezTo>
                <a:lnTo>
                  <a:pt x="7395160" y="1939636"/>
                </a:lnTo>
                <a:cubicBezTo>
                  <a:pt x="7381305" y="1944254"/>
                  <a:pt x="7365747" y="1945390"/>
                  <a:pt x="7353596" y="1953491"/>
                </a:cubicBezTo>
                <a:lnTo>
                  <a:pt x="7312032" y="1981200"/>
                </a:lnTo>
                <a:cubicBezTo>
                  <a:pt x="7302796" y="2018145"/>
                  <a:pt x="7285732" y="2053980"/>
                  <a:pt x="7284323" y="2092036"/>
                </a:cubicBezTo>
                <a:cubicBezTo>
                  <a:pt x="7281071" y="2179843"/>
                  <a:pt x="7281737" y="2268957"/>
                  <a:pt x="7298178" y="2355272"/>
                </a:cubicBezTo>
                <a:cubicBezTo>
                  <a:pt x="7301000" y="2370088"/>
                  <a:pt x="7368581" y="2396129"/>
                  <a:pt x="7381305" y="2396836"/>
                </a:cubicBezTo>
                <a:cubicBezTo>
                  <a:pt x="7533540" y="2405294"/>
                  <a:pt x="7686105" y="2406073"/>
                  <a:pt x="7838505" y="2410691"/>
                </a:cubicBezTo>
                <a:cubicBezTo>
                  <a:pt x="7866214" y="2438400"/>
                  <a:pt x="7909240" y="2456643"/>
                  <a:pt x="7921632" y="2493818"/>
                </a:cubicBezTo>
                <a:cubicBezTo>
                  <a:pt x="7940753" y="2551178"/>
                  <a:pt x="7927386" y="2523230"/>
                  <a:pt x="7963196" y="2576945"/>
                </a:cubicBezTo>
                <a:cubicBezTo>
                  <a:pt x="7958578" y="2641600"/>
                  <a:pt x="7960606" y="2707076"/>
                  <a:pt x="7949341" y="2770909"/>
                </a:cubicBezTo>
                <a:cubicBezTo>
                  <a:pt x="7942191" y="2811424"/>
                  <a:pt x="7878504" y="2841835"/>
                  <a:pt x="7852360" y="2854036"/>
                </a:cubicBezTo>
                <a:cubicBezTo>
                  <a:pt x="7807287" y="2875070"/>
                  <a:pt x="7762588" y="2899699"/>
                  <a:pt x="7713814" y="2909454"/>
                </a:cubicBezTo>
                <a:cubicBezTo>
                  <a:pt x="7560948" y="2940027"/>
                  <a:pt x="7619948" y="2922270"/>
                  <a:pt x="7533705" y="2951018"/>
                </a:cubicBezTo>
                <a:cubicBezTo>
                  <a:pt x="7498244" y="2998299"/>
                  <a:pt x="7490041" y="2997065"/>
                  <a:pt x="7478287" y="3048000"/>
                </a:cubicBezTo>
                <a:cubicBezTo>
                  <a:pt x="7467697" y="3093890"/>
                  <a:pt x="7450578" y="3186545"/>
                  <a:pt x="7450578" y="3186545"/>
                </a:cubicBezTo>
                <a:cubicBezTo>
                  <a:pt x="7459814" y="3274290"/>
                  <a:pt x="7449426" y="3366405"/>
                  <a:pt x="7478287" y="3449781"/>
                </a:cubicBezTo>
                <a:cubicBezTo>
                  <a:pt x="7493242" y="3492984"/>
                  <a:pt x="7530916" y="3535675"/>
                  <a:pt x="7575269" y="3546763"/>
                </a:cubicBezTo>
                <a:cubicBezTo>
                  <a:pt x="7717786" y="3582392"/>
                  <a:pt x="7648405" y="3569086"/>
                  <a:pt x="7783087" y="3588327"/>
                </a:cubicBezTo>
                <a:cubicBezTo>
                  <a:pt x="7810796" y="3597563"/>
                  <a:pt x="7837506" y="3610653"/>
                  <a:pt x="7866214" y="3616036"/>
                </a:cubicBezTo>
                <a:cubicBezTo>
                  <a:pt x="7911831" y="3624589"/>
                  <a:pt x="7958666" y="3624468"/>
                  <a:pt x="8004760" y="3629891"/>
                </a:cubicBezTo>
                <a:cubicBezTo>
                  <a:pt x="8037192" y="3633706"/>
                  <a:pt x="8069485" y="3638652"/>
                  <a:pt x="8101741" y="3643745"/>
                </a:cubicBezTo>
                <a:lnTo>
                  <a:pt x="8267996" y="3671454"/>
                </a:lnTo>
                <a:cubicBezTo>
                  <a:pt x="8369187" y="3705184"/>
                  <a:pt x="8344039" y="3670827"/>
                  <a:pt x="8364978" y="3754581"/>
                </a:cubicBezTo>
                <a:cubicBezTo>
                  <a:pt x="8360360" y="3828472"/>
                  <a:pt x="8365642" y="3903657"/>
                  <a:pt x="8351123" y="3976254"/>
                </a:cubicBezTo>
                <a:cubicBezTo>
                  <a:pt x="8346595" y="3998896"/>
                  <a:pt x="8323985" y="4013641"/>
                  <a:pt x="8309560" y="4031672"/>
                </a:cubicBezTo>
                <a:cubicBezTo>
                  <a:pt x="8287028" y="4059838"/>
                  <a:pt x="8262431" y="4086329"/>
                  <a:pt x="8240287" y="4114800"/>
                </a:cubicBezTo>
                <a:cubicBezTo>
                  <a:pt x="8230064" y="4127943"/>
                  <a:pt x="8224899" y="4145162"/>
                  <a:pt x="8212578" y="4156363"/>
                </a:cubicBezTo>
                <a:cubicBezTo>
                  <a:pt x="8173616" y="4191783"/>
                  <a:pt x="8119481" y="4211221"/>
                  <a:pt x="8087887" y="4253345"/>
                </a:cubicBezTo>
                <a:cubicBezTo>
                  <a:pt x="8074032" y="4271818"/>
                  <a:pt x="8064550" y="4294587"/>
                  <a:pt x="8046323" y="4308763"/>
                </a:cubicBezTo>
                <a:cubicBezTo>
                  <a:pt x="7992223" y="4350841"/>
                  <a:pt x="7955500" y="4351866"/>
                  <a:pt x="7893923" y="4364181"/>
                </a:cubicBezTo>
                <a:cubicBezTo>
                  <a:pt x="7884687" y="4373418"/>
                  <a:pt x="7877897" y="4386049"/>
                  <a:pt x="7866214" y="4391891"/>
                </a:cubicBezTo>
                <a:cubicBezTo>
                  <a:pt x="7811326" y="4419335"/>
                  <a:pt x="7759107" y="4423596"/>
                  <a:pt x="7699960" y="4433454"/>
                </a:cubicBezTo>
                <a:cubicBezTo>
                  <a:pt x="7686105" y="4438072"/>
                  <a:pt x="7672853" y="4445244"/>
                  <a:pt x="7658396" y="4447309"/>
                </a:cubicBezTo>
                <a:cubicBezTo>
                  <a:pt x="7607899" y="4454523"/>
                  <a:pt x="7554750" y="4446162"/>
                  <a:pt x="7505996" y="4461163"/>
                </a:cubicBezTo>
                <a:cubicBezTo>
                  <a:pt x="7490081" y="4466060"/>
                  <a:pt x="7487523" y="4488872"/>
                  <a:pt x="7478287" y="4502727"/>
                </a:cubicBezTo>
                <a:cubicBezTo>
                  <a:pt x="7480932" y="4537109"/>
                  <a:pt x="7476090" y="4664588"/>
                  <a:pt x="7505996" y="4724400"/>
                </a:cubicBezTo>
                <a:cubicBezTo>
                  <a:pt x="7518039" y="4748485"/>
                  <a:pt x="7531403" y="4772129"/>
                  <a:pt x="7547560" y="4793672"/>
                </a:cubicBezTo>
                <a:cubicBezTo>
                  <a:pt x="7577418" y="4833483"/>
                  <a:pt x="7592774" y="4835864"/>
                  <a:pt x="7630687" y="4862945"/>
                </a:cubicBezTo>
                <a:cubicBezTo>
                  <a:pt x="7649477" y="4876366"/>
                  <a:pt x="7667188" y="4891267"/>
                  <a:pt x="7686105" y="4904509"/>
                </a:cubicBezTo>
                <a:cubicBezTo>
                  <a:pt x="7713387" y="4923607"/>
                  <a:pt x="7738623" y="4946809"/>
                  <a:pt x="7769232" y="4959927"/>
                </a:cubicBezTo>
                <a:cubicBezTo>
                  <a:pt x="7886862" y="5010340"/>
                  <a:pt x="8135723" y="4998289"/>
                  <a:pt x="8212578" y="5001491"/>
                </a:cubicBezTo>
                <a:cubicBezTo>
                  <a:pt x="8304942" y="5010727"/>
                  <a:pt x="8399901" y="5005577"/>
                  <a:pt x="8489669" y="5029200"/>
                </a:cubicBezTo>
                <a:cubicBezTo>
                  <a:pt x="8503792" y="5032917"/>
                  <a:pt x="8484780" y="5059235"/>
                  <a:pt x="8475814" y="5070763"/>
                </a:cubicBezTo>
                <a:cubicBezTo>
                  <a:pt x="8451756" y="5101695"/>
                  <a:pt x="8425292" y="5132154"/>
                  <a:pt x="8392687" y="5153891"/>
                </a:cubicBezTo>
                <a:lnTo>
                  <a:pt x="8309560" y="5209309"/>
                </a:lnTo>
                <a:cubicBezTo>
                  <a:pt x="8282369" y="5290878"/>
                  <a:pt x="8315177" y="5217546"/>
                  <a:pt x="8226432" y="5306291"/>
                </a:cubicBezTo>
                <a:cubicBezTo>
                  <a:pt x="8214658" y="5318065"/>
                  <a:pt x="8210497" y="5336080"/>
                  <a:pt x="8198723" y="5347854"/>
                </a:cubicBezTo>
                <a:cubicBezTo>
                  <a:pt x="8181345" y="5365232"/>
                  <a:pt x="8069233" y="5440309"/>
                  <a:pt x="8060178" y="5444836"/>
                </a:cubicBezTo>
                <a:cubicBezTo>
                  <a:pt x="8041705" y="5454072"/>
                  <a:pt x="8025266" y="5470084"/>
                  <a:pt x="8004760" y="5472545"/>
                </a:cubicBezTo>
                <a:cubicBezTo>
                  <a:pt x="7908360" y="5484113"/>
                  <a:pt x="7810796" y="5481782"/>
                  <a:pt x="7713814" y="5486400"/>
                </a:cubicBezTo>
                <a:cubicBezTo>
                  <a:pt x="7570535" y="5534159"/>
                  <a:pt x="7620102" y="5496983"/>
                  <a:pt x="7547560" y="5569527"/>
                </a:cubicBezTo>
                <a:cubicBezTo>
                  <a:pt x="7538324" y="5597236"/>
                  <a:pt x="7525579" y="5624013"/>
                  <a:pt x="7519851" y="5652654"/>
                </a:cubicBezTo>
                <a:cubicBezTo>
                  <a:pt x="7515233" y="5675745"/>
                  <a:pt x="7515740" y="5700489"/>
                  <a:pt x="7505996" y="5721927"/>
                </a:cubicBezTo>
                <a:cubicBezTo>
                  <a:pt x="7492215" y="5752244"/>
                  <a:pt x="7450578" y="5805054"/>
                  <a:pt x="7450578" y="5805054"/>
                </a:cubicBezTo>
                <a:cubicBezTo>
                  <a:pt x="7456761" y="5903986"/>
                  <a:pt x="7433822" y="6000498"/>
                  <a:pt x="7492141" y="6082145"/>
                </a:cubicBezTo>
                <a:cubicBezTo>
                  <a:pt x="7503529" y="6098089"/>
                  <a:pt x="7518653" y="6111166"/>
                  <a:pt x="7533705" y="6123709"/>
                </a:cubicBezTo>
                <a:cubicBezTo>
                  <a:pt x="7546497" y="6134369"/>
                  <a:pt x="7561414" y="6142182"/>
                  <a:pt x="7575269" y="6151418"/>
                </a:cubicBezTo>
                <a:cubicBezTo>
                  <a:pt x="7666081" y="6136283"/>
                  <a:pt x="7726494" y="6142964"/>
                  <a:pt x="7796941" y="6096000"/>
                </a:cubicBezTo>
                <a:cubicBezTo>
                  <a:pt x="7807810" y="6088754"/>
                  <a:pt x="7815414" y="6077527"/>
                  <a:pt x="7824651" y="6068291"/>
                </a:cubicBezTo>
                <a:cubicBezTo>
                  <a:pt x="7829269" y="6049818"/>
                  <a:pt x="7831819" y="6030701"/>
                  <a:pt x="7838505" y="6012872"/>
                </a:cubicBezTo>
                <a:cubicBezTo>
                  <a:pt x="7845757" y="5993534"/>
                  <a:pt x="7858078" y="5976437"/>
                  <a:pt x="7866214" y="5957454"/>
                </a:cubicBezTo>
                <a:cubicBezTo>
                  <a:pt x="7871967" y="5944031"/>
                  <a:pt x="7875451" y="5929745"/>
                  <a:pt x="7880069" y="5915891"/>
                </a:cubicBezTo>
                <a:cubicBezTo>
                  <a:pt x="7875451" y="5795818"/>
                  <a:pt x="7878579" y="5675196"/>
                  <a:pt x="7866214" y="5555672"/>
                </a:cubicBezTo>
                <a:cubicBezTo>
                  <a:pt x="7864501" y="5539109"/>
                  <a:pt x="7845951" y="5529002"/>
                  <a:pt x="7838505" y="5514109"/>
                </a:cubicBezTo>
                <a:cubicBezTo>
                  <a:pt x="7831974" y="5501047"/>
                  <a:pt x="7831897" y="5485225"/>
                  <a:pt x="7824651" y="5472545"/>
                </a:cubicBezTo>
                <a:cubicBezTo>
                  <a:pt x="7813195" y="5452496"/>
                  <a:pt x="7798620" y="5434213"/>
                  <a:pt x="7783087" y="5417127"/>
                </a:cubicBezTo>
                <a:cubicBezTo>
                  <a:pt x="7768029" y="5400564"/>
                  <a:pt x="7690018" y="5311926"/>
                  <a:pt x="7644541" y="5292436"/>
                </a:cubicBezTo>
                <a:cubicBezTo>
                  <a:pt x="7627039" y="5284935"/>
                  <a:pt x="7606952" y="5285267"/>
                  <a:pt x="7589123" y="5278581"/>
                </a:cubicBezTo>
                <a:cubicBezTo>
                  <a:pt x="7569785" y="5271329"/>
                  <a:pt x="7552178" y="5260108"/>
                  <a:pt x="7533705" y="5250872"/>
                </a:cubicBezTo>
                <a:cubicBezTo>
                  <a:pt x="7519850" y="5232399"/>
                  <a:pt x="7502468" y="5216107"/>
                  <a:pt x="7492141" y="5195454"/>
                </a:cubicBezTo>
                <a:cubicBezTo>
                  <a:pt x="7483626" y="5178423"/>
                  <a:pt x="7477914" y="5159073"/>
                  <a:pt x="7478287" y="5140036"/>
                </a:cubicBezTo>
                <a:cubicBezTo>
                  <a:pt x="7482546" y="4922827"/>
                  <a:pt x="7474725" y="4703861"/>
                  <a:pt x="7505996" y="4488872"/>
                </a:cubicBezTo>
                <a:cubicBezTo>
                  <a:pt x="7512643" y="4443171"/>
                  <a:pt x="7571972" y="4420915"/>
                  <a:pt x="7589123" y="4378036"/>
                </a:cubicBezTo>
                <a:cubicBezTo>
                  <a:pt x="7660298" y="4200097"/>
                  <a:pt x="7567801" y="4420678"/>
                  <a:pt x="7658396" y="4239491"/>
                </a:cubicBezTo>
                <a:cubicBezTo>
                  <a:pt x="7664927" y="4226429"/>
                  <a:pt x="7662902" y="4209146"/>
                  <a:pt x="7672251" y="4197927"/>
                </a:cubicBezTo>
                <a:cubicBezTo>
                  <a:pt x="7687033" y="4180188"/>
                  <a:pt x="7709196" y="4170218"/>
                  <a:pt x="7727669" y="4156363"/>
                </a:cubicBezTo>
                <a:cubicBezTo>
                  <a:pt x="7738975" y="4122444"/>
                  <a:pt x="7747832" y="4089341"/>
                  <a:pt x="7769232" y="4059381"/>
                </a:cubicBezTo>
                <a:cubicBezTo>
                  <a:pt x="7780620" y="4043437"/>
                  <a:pt x="7796941" y="4031672"/>
                  <a:pt x="7810796" y="4017818"/>
                </a:cubicBezTo>
                <a:cubicBezTo>
                  <a:pt x="7820032" y="3999345"/>
                  <a:pt x="7825283" y="3978266"/>
                  <a:pt x="7838505" y="3962400"/>
                </a:cubicBezTo>
                <a:cubicBezTo>
                  <a:pt x="7849165" y="3949608"/>
                  <a:pt x="7868295" y="3946465"/>
                  <a:pt x="7880069" y="3934691"/>
                </a:cubicBezTo>
                <a:cubicBezTo>
                  <a:pt x="7900979" y="3913781"/>
                  <a:pt x="7917745" y="3889075"/>
                  <a:pt x="7935487" y="3865418"/>
                </a:cubicBezTo>
                <a:cubicBezTo>
                  <a:pt x="7983635" y="3801220"/>
                  <a:pt x="7947089" y="3842213"/>
                  <a:pt x="7990905" y="3754581"/>
                </a:cubicBezTo>
                <a:cubicBezTo>
                  <a:pt x="7998352" y="3739688"/>
                  <a:pt x="8011167" y="3727911"/>
                  <a:pt x="8018614" y="3713018"/>
                </a:cubicBezTo>
                <a:cubicBezTo>
                  <a:pt x="8028554" y="3693139"/>
                  <a:pt x="8041883" y="3633796"/>
                  <a:pt x="8046323" y="3616036"/>
                </a:cubicBezTo>
                <a:cubicBezTo>
                  <a:pt x="8032469" y="3509818"/>
                  <a:pt x="8024265" y="3402708"/>
                  <a:pt x="8004760" y="3297381"/>
                </a:cubicBezTo>
                <a:cubicBezTo>
                  <a:pt x="8000999" y="3277073"/>
                  <a:pt x="7987298" y="3259895"/>
                  <a:pt x="7977051" y="3241963"/>
                </a:cubicBezTo>
                <a:cubicBezTo>
                  <a:pt x="7951999" y="3198122"/>
                  <a:pt x="7925892" y="3173753"/>
                  <a:pt x="7893923" y="3131127"/>
                </a:cubicBezTo>
                <a:cubicBezTo>
                  <a:pt x="7883932" y="3117806"/>
                  <a:pt x="7877988" y="3101337"/>
                  <a:pt x="7866214" y="3089563"/>
                </a:cubicBezTo>
                <a:cubicBezTo>
                  <a:pt x="7849886" y="3073235"/>
                  <a:pt x="7827959" y="3063447"/>
                  <a:pt x="7810796" y="3048000"/>
                </a:cubicBezTo>
                <a:cubicBezTo>
                  <a:pt x="7781669" y="3021785"/>
                  <a:pt x="7755378" y="2992581"/>
                  <a:pt x="7727669" y="2964872"/>
                </a:cubicBezTo>
                <a:lnTo>
                  <a:pt x="7686105" y="2923309"/>
                </a:lnTo>
                <a:cubicBezTo>
                  <a:pt x="7677248" y="2879023"/>
                  <a:pt x="7659771" y="2798290"/>
                  <a:pt x="7658396" y="2757054"/>
                </a:cubicBezTo>
                <a:cubicBezTo>
                  <a:pt x="7654857" y="2650895"/>
                  <a:pt x="7658396" y="2544618"/>
                  <a:pt x="7658396" y="2438400"/>
                </a:cubicBezTo>
              </a:path>
            </a:pathLst>
          </a:cu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02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ne-kurim.ru/forum/attachments/saljut-gif.1093490/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ne-kurim.ru/forum/attachments/saljut-gif.1093490/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avatars.mds.yandex.net/get-pdb/1943199/738babda-d91a-43cc-a2ff-3eecb8c829ab/ori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83" y="0"/>
            <a:ext cx="9154583" cy="686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44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63609" y="224307"/>
            <a:ext cx="8972888" cy="6460479"/>
            <a:chOff x="63609" y="224307"/>
            <a:chExt cx="8972888" cy="6460479"/>
          </a:xfrm>
        </p:grpSpPr>
        <p:pic>
          <p:nvPicPr>
            <p:cNvPr id="1026" name="Picture 2" descr="https://voenpolit.su/upload/000/u3/9c/d7/pismo-uvedomlenie-o-prekrashhenii-dogovora-1024x738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09" y="224307"/>
              <a:ext cx="8972888" cy="6460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https://slovnet.ru/wp-content/uploads/2018/10/3.jpe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42" t="23880" r="32627" b="10520"/>
            <a:stretch/>
          </p:blipFill>
          <p:spPr bwMode="auto">
            <a:xfrm rot="770963">
              <a:off x="812828" y="866189"/>
              <a:ext cx="3280209" cy="37723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 rot="767427">
              <a:off x="4096923" y="2758228"/>
              <a:ext cx="36680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 smtClean="0">
                  <a:latin typeface="Arial" pitchFamily="34" charset="0"/>
                  <a:cs typeface="Arial" pitchFamily="34" charset="0"/>
                </a:rPr>
                <a:t>Детский сад </a:t>
              </a:r>
              <a:endParaRPr lang="ru-RU" sz="40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" name="Picture 4" descr="https://ozgdou1.edumsko.ru/uploads/2000/1732/section/101086/dokumenti/cheburashka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07181">
              <a:off x="5491435" y="3805172"/>
              <a:ext cx="2018499" cy="1796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053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03" y="116632"/>
            <a:ext cx="8960996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3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6300192" y="764704"/>
            <a:ext cx="2789258" cy="5645245"/>
            <a:chOff x="6300192" y="764704"/>
            <a:chExt cx="2789258" cy="5645245"/>
          </a:xfrm>
        </p:grpSpPr>
        <p:pic>
          <p:nvPicPr>
            <p:cNvPr id="2050" name="Picture 2" descr="https://www.proza.ru/pics/2018/10/04/9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3356992"/>
              <a:ext cx="2160240" cy="3052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Группа 4"/>
            <p:cNvGrpSpPr/>
            <p:nvPr/>
          </p:nvGrpSpPr>
          <p:grpSpPr>
            <a:xfrm>
              <a:off x="6340601" y="764704"/>
              <a:ext cx="2748849" cy="2448272"/>
              <a:chOff x="6340601" y="764704"/>
              <a:chExt cx="2748849" cy="2448272"/>
            </a:xfrm>
          </p:grpSpPr>
          <p:sp>
            <p:nvSpPr>
              <p:cNvPr id="4" name="Овальная выноска 3"/>
              <p:cNvSpPr/>
              <p:nvPr/>
            </p:nvSpPr>
            <p:spPr>
              <a:xfrm>
                <a:off x="6340601" y="764704"/>
                <a:ext cx="2748849" cy="2448272"/>
              </a:xfrm>
              <a:prstGeom prst="wedgeEllipseCallou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" name="Прямоугольник 2"/>
              <p:cNvSpPr/>
              <p:nvPr/>
            </p:nvSpPr>
            <p:spPr>
              <a:xfrm>
                <a:off x="7235818" y="1019344"/>
                <a:ext cx="958414" cy="193899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brightRoom" dir="t"/>
                </a:scene3d>
                <a:sp3d contourW="6350" prstMaterial="plastic">
                  <a:bevelT w="20320" h="20320" prst="angle"/>
                  <a:contourClr>
                    <a:schemeClr val="accent1">
                      <a:tint val="100000"/>
                      <a:shade val="100000"/>
                      <a:hueMod val="100000"/>
                      <a:satMod val="100000"/>
                    </a:schemeClr>
                  </a:contourClr>
                </a:sp3d>
              </a:bodyPr>
              <a:lstStyle/>
              <a:p>
                <a:pPr algn="ctr"/>
                <a:r>
                  <a:rPr lang="ru-RU" sz="12000" b="1" dirty="0" smtClean="0">
                    <a:ln w="10541" cmpd="sng">
                      <a:solidFill>
                        <a:schemeClr val="accent1">
                          <a:shade val="88000"/>
                          <a:satMod val="110000"/>
                        </a:schemeClr>
                      </a:solidFill>
                      <a:prstDash val="solid"/>
                    </a:ln>
                    <a:gradFill>
                      <a:gsLst>
                        <a:gs pos="0">
                          <a:schemeClr val="accent1">
                            <a:tint val="40000"/>
                            <a:satMod val="250000"/>
                          </a:schemeClr>
                        </a:gs>
                        <a:gs pos="9000">
                          <a:schemeClr val="accent1">
                            <a:tint val="52000"/>
                            <a:satMod val="300000"/>
                          </a:schemeClr>
                        </a:gs>
                        <a:gs pos="50000">
                          <a:schemeClr val="accent1">
                            <a:shade val="20000"/>
                            <a:satMod val="300000"/>
                          </a:schemeClr>
                        </a:gs>
                        <a:gs pos="79000">
                          <a:schemeClr val="accent1">
                            <a:tint val="52000"/>
                            <a:satMod val="300000"/>
                          </a:schemeClr>
                        </a:gs>
                        <a:gs pos="100000">
                          <a:schemeClr val="accent1">
                            <a:tint val="40000"/>
                            <a:satMod val="250000"/>
                          </a:schemeClr>
                        </a:gs>
                      </a:gsLst>
                      <a:lin ang="5400000"/>
                    </a:gradFill>
                  </a:rPr>
                  <a:t>Л</a:t>
                </a:r>
                <a:endParaRPr lang="ru-RU" sz="12000" b="1" cap="all" dirty="0">
                  <a:ln/>
                  <a:solidFill>
                    <a:schemeClr val="accent1"/>
                  </a:solidFill>
                  <a:effectLst>
                    <a:outerShdw blurRad="19685" dist="12700" dir="5400000" algn="tl" rotWithShape="0">
                      <a:schemeClr val="accent1">
                        <a:satMod val="130000"/>
                        <a:alpha val="60000"/>
                      </a:schemeClr>
                    </a:outerShdw>
                    <a:reflection blurRad="10000" stA="55000" endPos="48000" dist="500" dir="5400000" sy="-100000" algn="bl" rotWithShape="0"/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45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5185E-6 L -1.04236 -0.0020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18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p.userapi.com/Bth4vtalfrvraIWjKnLyMazjtYnSAT763_vm9Q/8DOvjEUHny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6" t="5459" r="2861" b="4442"/>
          <a:stretch/>
        </p:blipFill>
        <p:spPr bwMode="auto">
          <a:xfrm>
            <a:off x="5508104" y="2590799"/>
            <a:ext cx="3483496" cy="382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zabavnik.club/wp-content/uploads/2018/02/Kartinki_s_luntikom_11_031249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87869"/>
            <a:ext cx="3024336" cy="375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slovnet.ru/wp-content/uploads/2018/09/5-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0" r="17865"/>
          <a:stretch/>
        </p:blipFill>
        <p:spPr bwMode="auto">
          <a:xfrm>
            <a:off x="323528" y="1764513"/>
            <a:ext cx="2736304" cy="434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95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93887" y="85518"/>
            <a:ext cx="3960000" cy="3240000"/>
            <a:chOff x="33554" y="0"/>
            <a:chExt cx="6760350" cy="4513317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33554" y="0"/>
              <a:ext cx="6760350" cy="4513317"/>
              <a:chOff x="33554" y="0"/>
              <a:chExt cx="6760350" cy="4513317"/>
            </a:xfrm>
          </p:grpSpPr>
          <p:sp>
            <p:nvSpPr>
              <p:cNvPr id="14" name="Скругленный прямоугольник 13"/>
              <p:cNvSpPr/>
              <p:nvPr/>
            </p:nvSpPr>
            <p:spPr>
              <a:xfrm>
                <a:off x="33554" y="0"/>
                <a:ext cx="6760350" cy="4513317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>
                    <a:effectLst/>
                    <a:ea typeface="Times New Roman"/>
                    <a:cs typeface="Times New Roman"/>
                  </a:rPr>
                  <a:t> </a:t>
                </a:r>
                <a:endParaRPr lang="ru-RU" sz="110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15" name="Скругленный прямоугольник 14"/>
              <p:cNvSpPr/>
              <p:nvPr/>
            </p:nvSpPr>
            <p:spPr>
              <a:xfrm>
                <a:off x="2427669" y="270792"/>
                <a:ext cx="1987515" cy="1859213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>
                    <a:effectLst/>
                    <a:ea typeface="Times New Roman"/>
                    <a:cs typeface="Times New Roman"/>
                  </a:rPr>
                  <a:t> </a:t>
                </a:r>
                <a:endParaRPr lang="ru-RU" sz="110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2397476" y="2334113"/>
                <a:ext cx="2011710" cy="1814912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>
                    <a:effectLst/>
                    <a:ea typeface="Times New Roman"/>
                    <a:cs typeface="Times New Roman"/>
                  </a:rPr>
                  <a:t> </a:t>
                </a:r>
                <a:endParaRPr lang="ru-RU" sz="110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17" name="Скругленный прямоугольник 16"/>
              <p:cNvSpPr/>
              <p:nvPr/>
            </p:nvSpPr>
            <p:spPr>
              <a:xfrm>
                <a:off x="4620435" y="265757"/>
                <a:ext cx="1987515" cy="1859213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 dirty="0">
                    <a:effectLst/>
                    <a:ea typeface="Times New Roman"/>
                    <a:cs typeface="Times New Roman"/>
                  </a:rPr>
                  <a:t> </a:t>
                </a:r>
                <a:endParaRPr lang="ru-RU" sz="1100" dirty="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18" name="Скругленный прямоугольник 17"/>
              <p:cNvSpPr/>
              <p:nvPr/>
            </p:nvSpPr>
            <p:spPr>
              <a:xfrm>
                <a:off x="4620435" y="2311963"/>
                <a:ext cx="1987515" cy="1859213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>
                    <a:effectLst/>
                    <a:ea typeface="Times New Roman"/>
                    <a:cs typeface="Times New Roman"/>
                  </a:rPr>
                  <a:t> </a:t>
                </a:r>
                <a:endParaRPr lang="ru-RU" sz="110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19" name="Скругленный прямоугольник 18"/>
              <p:cNvSpPr/>
              <p:nvPr/>
            </p:nvSpPr>
            <p:spPr>
              <a:xfrm>
                <a:off x="219508" y="2334114"/>
                <a:ext cx="2011710" cy="1814912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>
                    <a:effectLst/>
                    <a:ea typeface="Times New Roman"/>
                    <a:cs typeface="Times New Roman"/>
                  </a:rPr>
                  <a:t> </a:t>
                </a:r>
                <a:endParaRPr lang="ru-RU" sz="110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20" name="Скругленный прямоугольник 19"/>
              <p:cNvSpPr/>
              <p:nvPr/>
            </p:nvSpPr>
            <p:spPr>
              <a:xfrm>
                <a:off x="219508" y="287907"/>
                <a:ext cx="2011710" cy="1814912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>
                    <a:effectLst/>
                    <a:ea typeface="Times New Roman"/>
                    <a:cs typeface="Times New Roman"/>
                  </a:rPr>
                  <a:t> </a:t>
                </a:r>
                <a:endParaRPr lang="ru-RU" sz="1100">
                  <a:effectLst/>
                  <a:ea typeface="Calibri"/>
                  <a:cs typeface="Times New Roman"/>
                </a:endParaRPr>
              </a:p>
            </p:txBody>
          </p:sp>
        </p:grpSp>
        <p:pic>
          <p:nvPicPr>
            <p:cNvPr id="8" name="Picture 2" descr="http://www.playcast.ru/uploads/2017/03/24/22105679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3170" y="2429723"/>
              <a:ext cx="1240322" cy="162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http://pngimg.com/uploads/bellflower/bellflower_PNG28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5060" y="330005"/>
              <a:ext cx="978261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https://img-fotki.yandex.ru/get/16103/47606540.95/0_102234_57d4cceb_XL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1627" y="2334113"/>
              <a:ext cx="2185129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http://www.playcast.ru/uploads/2015/05/01/13411099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294" y="409598"/>
              <a:ext cx="1386137" cy="1571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2" descr="http://drkonopkas.com/upload/iblock/9f6/9f693fa8a89f4934a839ff89235bf93a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146" y="409598"/>
              <a:ext cx="1196369" cy="1580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4" descr="http://werta.narod.ru/klirart/gladiolus/1/gladiolus002b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743021">
              <a:off x="818512" y="2429722"/>
              <a:ext cx="746595" cy="1651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Группа 35"/>
          <p:cNvGrpSpPr/>
          <p:nvPr/>
        </p:nvGrpSpPr>
        <p:grpSpPr>
          <a:xfrm>
            <a:off x="5017307" y="81956"/>
            <a:ext cx="3960000" cy="3240000"/>
            <a:chOff x="10399" y="-66303"/>
            <a:chExt cx="6760350" cy="4579561"/>
          </a:xfrm>
        </p:grpSpPr>
        <p:grpSp>
          <p:nvGrpSpPr>
            <p:cNvPr id="52" name="Группа 51"/>
            <p:cNvGrpSpPr/>
            <p:nvPr/>
          </p:nvGrpSpPr>
          <p:grpSpPr>
            <a:xfrm>
              <a:off x="10399" y="-66303"/>
              <a:ext cx="6760350" cy="4579561"/>
              <a:chOff x="10399" y="-66303"/>
              <a:chExt cx="6760350" cy="4579561"/>
            </a:xfrm>
          </p:grpSpPr>
          <p:sp>
            <p:nvSpPr>
              <p:cNvPr id="59" name="Скругленный прямоугольник 58"/>
              <p:cNvSpPr/>
              <p:nvPr/>
            </p:nvSpPr>
            <p:spPr>
              <a:xfrm>
                <a:off x="10399" y="-66303"/>
                <a:ext cx="6760350" cy="4579561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>
                    <a:effectLst/>
                    <a:ea typeface="Times New Roman"/>
                    <a:cs typeface="Times New Roman"/>
                  </a:rPr>
                  <a:t> </a:t>
                </a:r>
                <a:endParaRPr lang="ru-RU" sz="110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60" name="Скругленный прямоугольник 59"/>
              <p:cNvSpPr/>
              <p:nvPr/>
            </p:nvSpPr>
            <p:spPr>
              <a:xfrm>
                <a:off x="2404514" y="270792"/>
                <a:ext cx="1987515" cy="1859213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>
                    <a:effectLst/>
                    <a:ea typeface="Times New Roman"/>
                    <a:cs typeface="Times New Roman"/>
                  </a:rPr>
                  <a:t> </a:t>
                </a:r>
                <a:endParaRPr lang="ru-RU" sz="110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61" name="Скругленный прямоугольник 60"/>
              <p:cNvSpPr/>
              <p:nvPr/>
            </p:nvSpPr>
            <p:spPr>
              <a:xfrm>
                <a:off x="2374321" y="2334113"/>
                <a:ext cx="2011710" cy="1814912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>
                    <a:effectLst/>
                    <a:ea typeface="Times New Roman"/>
                    <a:cs typeface="Times New Roman"/>
                  </a:rPr>
                  <a:t> </a:t>
                </a:r>
                <a:endParaRPr lang="ru-RU" sz="110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62" name="Скругленный прямоугольник 61"/>
              <p:cNvSpPr/>
              <p:nvPr/>
            </p:nvSpPr>
            <p:spPr>
              <a:xfrm>
                <a:off x="4597280" y="265757"/>
                <a:ext cx="1987515" cy="1859213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>
                    <a:effectLst/>
                    <a:ea typeface="Times New Roman"/>
                    <a:cs typeface="Times New Roman"/>
                  </a:rPr>
                  <a:t> </a:t>
                </a:r>
                <a:endParaRPr lang="ru-RU" sz="110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63" name="Скругленный прямоугольник 62"/>
              <p:cNvSpPr/>
              <p:nvPr/>
            </p:nvSpPr>
            <p:spPr>
              <a:xfrm>
                <a:off x="4597280" y="2311963"/>
                <a:ext cx="1987515" cy="1859213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>
                    <a:effectLst/>
                    <a:ea typeface="Times New Roman"/>
                    <a:cs typeface="Times New Roman"/>
                  </a:rPr>
                  <a:t> </a:t>
                </a:r>
                <a:endParaRPr lang="ru-RU" sz="110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64" name="Скругленный прямоугольник 63"/>
              <p:cNvSpPr/>
              <p:nvPr/>
            </p:nvSpPr>
            <p:spPr>
              <a:xfrm>
                <a:off x="196353" y="2334114"/>
                <a:ext cx="2011710" cy="1814912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>
                    <a:effectLst/>
                    <a:ea typeface="Times New Roman"/>
                    <a:cs typeface="Times New Roman"/>
                  </a:rPr>
                  <a:t> </a:t>
                </a:r>
                <a:endParaRPr lang="ru-RU" sz="110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65" name="Скругленный прямоугольник 64"/>
              <p:cNvSpPr/>
              <p:nvPr/>
            </p:nvSpPr>
            <p:spPr>
              <a:xfrm>
                <a:off x="196353" y="287907"/>
                <a:ext cx="2011710" cy="1814912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>
                    <a:effectLst/>
                    <a:ea typeface="Times New Roman"/>
                    <a:cs typeface="Times New Roman"/>
                  </a:rPr>
                  <a:t> </a:t>
                </a:r>
                <a:endParaRPr lang="ru-RU" sz="1100">
                  <a:effectLst/>
                  <a:ea typeface="Calibri"/>
                  <a:cs typeface="Times New Roman"/>
                </a:endParaRPr>
              </a:p>
            </p:txBody>
          </p:sp>
        </p:grpSp>
        <p:pic>
          <p:nvPicPr>
            <p:cNvPr id="53" name="Picture 2" descr="https://isplit.ru/image/cache/data/pictures/n/nordplast/129_2/129_2-630x630-0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0" r="15517"/>
            <a:stretch/>
          </p:blipFill>
          <p:spPr bwMode="auto">
            <a:xfrm>
              <a:off x="538884" y="300398"/>
              <a:ext cx="1326647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4" descr="https://static.dochkisinochki.ru/upload/img_loader/0f/18/61/00100135607_001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1316" y="391662"/>
              <a:ext cx="1499442" cy="1607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6" descr="https://fn-volga.ru/f/i/newspaper_article/logos/1429016986_235591062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233"/>
            <a:stretch/>
          </p:blipFill>
          <p:spPr bwMode="auto">
            <a:xfrm>
              <a:off x="842569" y="2349026"/>
              <a:ext cx="719276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0" descr="http://brand161.ru/upload/iblock/b7c/b7c97529cf35902ac2106151628c331c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157" y="2459812"/>
              <a:ext cx="1704228" cy="1645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2" descr="http://toys-boom.ru/import_files/b9/b91a9e40-f7ca-11e4-905e-000c29aefa5d_65db9659-f7d7-11e4-905e-000c29aefa5d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27" r="24973" b="6946"/>
            <a:stretch/>
          </p:blipFill>
          <p:spPr bwMode="auto">
            <a:xfrm>
              <a:off x="2900679" y="327216"/>
              <a:ext cx="958993" cy="174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18" descr="https://avatars.mds.yandex.net/get-mpic/1361544/img_id4099809647629462204.jpeg/ori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9149" y="2525954"/>
              <a:ext cx="1703775" cy="1446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8" name="Группа 67"/>
          <p:cNvGrpSpPr/>
          <p:nvPr/>
        </p:nvGrpSpPr>
        <p:grpSpPr>
          <a:xfrm>
            <a:off x="2542674" y="3500631"/>
            <a:ext cx="3960000" cy="3240000"/>
            <a:chOff x="11214" y="0"/>
            <a:chExt cx="6760350" cy="4513317"/>
          </a:xfrm>
        </p:grpSpPr>
        <p:grpSp>
          <p:nvGrpSpPr>
            <p:cNvPr id="69" name="Группа 68"/>
            <p:cNvGrpSpPr/>
            <p:nvPr/>
          </p:nvGrpSpPr>
          <p:grpSpPr>
            <a:xfrm>
              <a:off x="11214" y="0"/>
              <a:ext cx="6760350" cy="4513317"/>
              <a:chOff x="11214" y="0"/>
              <a:chExt cx="6760350" cy="4513317"/>
            </a:xfrm>
          </p:grpSpPr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11214" y="0"/>
                <a:ext cx="6760350" cy="4513317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>
                    <a:effectLst/>
                    <a:ea typeface="Times New Roman"/>
                    <a:cs typeface="Times New Roman"/>
                  </a:rPr>
                  <a:t> </a:t>
                </a:r>
                <a:endParaRPr lang="ru-RU" sz="110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2405329" y="270792"/>
                <a:ext cx="1987515" cy="1859213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>
                    <a:effectLst/>
                    <a:ea typeface="Times New Roman"/>
                    <a:cs typeface="Times New Roman"/>
                  </a:rPr>
                  <a:t> </a:t>
                </a:r>
                <a:endParaRPr lang="ru-RU" sz="110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2375136" y="2334113"/>
                <a:ext cx="2011710" cy="1814912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>
                    <a:effectLst/>
                    <a:ea typeface="Times New Roman"/>
                    <a:cs typeface="Times New Roman"/>
                  </a:rPr>
                  <a:t> </a:t>
                </a:r>
                <a:endParaRPr lang="ru-RU" sz="110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80" name="Скругленный прямоугольник 79"/>
              <p:cNvSpPr/>
              <p:nvPr/>
            </p:nvSpPr>
            <p:spPr>
              <a:xfrm>
                <a:off x="4598095" y="265757"/>
                <a:ext cx="1987515" cy="1859213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>
                    <a:effectLst/>
                    <a:ea typeface="Times New Roman"/>
                    <a:cs typeface="Times New Roman"/>
                  </a:rPr>
                  <a:t> </a:t>
                </a:r>
                <a:endParaRPr lang="ru-RU" sz="110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81" name="Скругленный прямоугольник 80"/>
              <p:cNvSpPr/>
              <p:nvPr/>
            </p:nvSpPr>
            <p:spPr>
              <a:xfrm>
                <a:off x="4598095" y="2311963"/>
                <a:ext cx="1987515" cy="1859213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>
                    <a:effectLst/>
                    <a:ea typeface="Times New Roman"/>
                    <a:cs typeface="Times New Roman"/>
                  </a:rPr>
                  <a:t> </a:t>
                </a:r>
                <a:endParaRPr lang="ru-RU" sz="110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82" name="Скругленный прямоугольник 81"/>
              <p:cNvSpPr/>
              <p:nvPr/>
            </p:nvSpPr>
            <p:spPr>
              <a:xfrm>
                <a:off x="197168" y="2334114"/>
                <a:ext cx="2011710" cy="1814912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>
                    <a:effectLst/>
                    <a:ea typeface="Times New Roman"/>
                    <a:cs typeface="Times New Roman"/>
                  </a:rPr>
                  <a:t> </a:t>
                </a:r>
                <a:endParaRPr lang="ru-RU" sz="1100">
                  <a:effectLst/>
                  <a:ea typeface="Calibri"/>
                  <a:cs typeface="Times New Roman"/>
                </a:endParaRPr>
              </a:p>
            </p:txBody>
          </p:sp>
          <p:sp>
            <p:nvSpPr>
              <p:cNvPr id="83" name="Скругленный прямоугольник 82"/>
              <p:cNvSpPr/>
              <p:nvPr/>
            </p:nvSpPr>
            <p:spPr>
              <a:xfrm>
                <a:off x="197168" y="287907"/>
                <a:ext cx="2011710" cy="1814912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1100">
                    <a:effectLst/>
                    <a:ea typeface="Times New Roman"/>
                    <a:cs typeface="Times New Roman"/>
                  </a:rPr>
                  <a:t> </a:t>
                </a:r>
                <a:endParaRPr lang="ru-RU" sz="1100">
                  <a:effectLst/>
                  <a:ea typeface="Calibri"/>
                  <a:cs typeface="Times New Roman"/>
                </a:endParaRPr>
              </a:p>
            </p:txBody>
          </p:sp>
        </p:grpSp>
        <p:pic>
          <p:nvPicPr>
            <p:cNvPr id="70" name="Picture 2" descr="http://www.4shopping.ru/media/coll/2013/05/5282/sisley-5282-spring-summer-2013-0043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081" y="384045"/>
              <a:ext cx="1181819" cy="1622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4" descr="https://cdn.pricearchive.org/images/aliexpress.com/32695777102/2016-New-Summer-Sleeveless-Bow-Ball-Gown-Girls-Dress-Princess-Dresses-With-Beaded-Belt-11-Colors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5570" y="2372198"/>
              <a:ext cx="1677621" cy="1677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6" descr="https://avatars.mds.yandex.net/get-marketpic/248114/market_6EwYbMAbW-gHPu9xzRUyLg/ori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73" y="384045"/>
              <a:ext cx="1622635" cy="1622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8" descr="http://redsuvenir.ru/images/products/HG/01c3afe1-9e71-11e5-9417-00155d640301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5201" y="2441283"/>
              <a:ext cx="1611580" cy="1611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10" descr="https://i.pinimg.com/736x/e4/61/9b/e4619b95b645ba7f48add549baf19900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5570" y="384046"/>
              <a:ext cx="1622634" cy="1622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12" descr="https://img2.wbstatic.net/big/new/1500000/1507836-1.jp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73" r="26971" b="2775"/>
            <a:stretch/>
          </p:blipFill>
          <p:spPr bwMode="auto">
            <a:xfrm>
              <a:off x="433397" y="2383420"/>
              <a:ext cx="624330" cy="1716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14" descr="http://www.playcast.ru/uploads/2016/12/16/20920494.png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1119652" y="2495745"/>
              <a:ext cx="879482" cy="1557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369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zabavnik.club/wp-content/uploads/2018/02/Kartinki_s_luntikom_11_031249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19" y="908720"/>
            <a:ext cx="4413393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s://gallery.yopriceville.com/var/resizes/Free-Clipart-Pictures/Hearts-PNG/Decorative_Heart_PNG_Image.png?m=151807686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gallery.yopriceville.com/var/resizes/Free-Clipart-Pictures/Hearts-PNG/Decorative_Heart_PNG_Image.png?m=1518076869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9" name="Picture 7" descr="C:\Users\Алексей\Pictures\Decorative_Heart_PNG_Ima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76753"/>
            <a:ext cx="2756168" cy="259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img.lovepik.com/element/40053/3418.png_8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464" y="2553073"/>
            <a:ext cx="4095750" cy="409575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0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https://png.pngtree.com/element_origin_min_pic/16/12/09/aedd5092d275736d0081f58df33a8b6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504" y="2351431"/>
            <a:ext cx="464977" cy="571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png.pngtree.com/element_origin_min_pic/16/12/09/aedd5092d275736d0081f58df33a8b6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260" y="1818537"/>
            <a:ext cx="1022648" cy="1478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Рисунок 41" descr="https://png.pngtree.com/element_origin_min_pic/17/01/04/1d02763b5ca119741d6a4f01e56a332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487" y="5704464"/>
            <a:ext cx="448040" cy="61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Рисунок 40" descr="https://zabavnik.club/wp-content/uploads/2018/04/elka_14_26182605-768x1116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29" y="5706566"/>
            <a:ext cx="473202" cy="636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Рисунок 39" descr="http://pngimg.com/uploads/water_bottle/water_bottle_PNG10151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046" y="5654723"/>
            <a:ext cx="531495" cy="74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Рисунок 38" descr="http://polly-products.com/wp-content/uploads/2016/04/SPINX3-BR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684" y="5529808"/>
            <a:ext cx="929957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Рисунок 37" descr="http://clipart-library.com/data_images/579036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8" y="5560506"/>
            <a:ext cx="917624" cy="655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Рисунок 36" descr="http://images.wildberries.ru/big/new/3330000/3331184-2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454" y="4034376"/>
            <a:ext cx="445073" cy="713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Рисунок 35" descr="https://www.freepngimg.com/download/apple/53-png-apple-image-clipart-transparent-png-apple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913" y="3908763"/>
            <a:ext cx="619282" cy="66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Рисунок 34" descr="http://pngimg.com/uploads/strawberry/strawberry_PNG2625.pn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868" y="3883481"/>
            <a:ext cx="830545" cy="668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Рисунок 33" descr="https://exceptionsnoted.files.wordpress.com/2010/01/weather_forecast.pn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434" y="3995213"/>
            <a:ext cx="736140" cy="62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32" descr="http://www.clipartbest.com/cliparts/xig/64n/xig64nyyT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97" y="3984239"/>
            <a:ext cx="720059" cy="65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 descr="http://pngimg.com/uploads/bun/bun_PNG13759.pn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611" y="2200985"/>
            <a:ext cx="756227" cy="671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 descr="http://novinkimebeli.ru/wp-content/uploads/2018/01/Stul-svoimi-rukami-13-768x768.jp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98" y="2200985"/>
            <a:ext cx="617856" cy="742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 descr="https://img.artlebedev.ru/everything/yandex/internet/process/yandex-internet-process-05.jpg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06"/>
          <a:stretch/>
        </p:blipFill>
        <p:spPr bwMode="auto">
          <a:xfrm>
            <a:off x="4405267" y="2202199"/>
            <a:ext cx="616003" cy="7205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Рисунок 27" descr="http://pngimg.com/uploads/piggy_bank/piggy_bank_PNG106.png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51" y="2283182"/>
            <a:ext cx="606226" cy="892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 descr="https://rus-promisel.ru/images/detailed/0/21-148-13_1.jpg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961" y="509492"/>
            <a:ext cx="772735" cy="716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http://cliparts.co/cliparts/pTq/rz9/pTqrz9LBc.jpg"/>
          <p:cNvPicPr/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5" b="6779"/>
          <a:stretch/>
        </p:blipFill>
        <p:spPr bwMode="auto">
          <a:xfrm>
            <a:off x="5753470" y="551980"/>
            <a:ext cx="614244" cy="7718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 descr="https://png.pngtree.com/element_origin_min_pic/16/12/08/38eb8a79b402c9b29ab5b5140cd01210.jpg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574692"/>
            <a:ext cx="614174" cy="429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https://avatars.mds.yandex.net/get-pdb/480866/ae889cc6-23eb-445f-be8a-0535aaa39c74/s1200?webp=false"/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504" y="495804"/>
            <a:ext cx="562159" cy="34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https://i.artfile.me/wallpaper/30-06-2018/327x230/vektornaya-grafika-tehnika--equipment-fo-1358114.jpg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92" y="397297"/>
            <a:ext cx="741848" cy="606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https://i.artfile.me/wallpaper/30-06-2018/327x230/vektornaya-grafika-tehnika--equipment-fo-1358114.jpg"/>
          <p:cNvPicPr/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8" y="54202"/>
            <a:ext cx="1788496" cy="1403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png.pngtree.com/element_origin_min_pic/16/12/08/38eb8a79b402c9b29ab5b5140cd01210.jpg"/>
          <p:cNvPicPr/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651" y="79604"/>
            <a:ext cx="1335834" cy="1352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s://avatars.mds.yandex.net/get-pdb/480866/ae889cc6-23eb-445f-be8a-0535aaa39c74/s1200?webp=false"/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38600"/>
            <a:ext cx="1656184" cy="958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rus-promisel.ru/images/detailed/0/21-148-13_1.jpg"/>
          <p:cNvPicPr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194" y="151143"/>
            <a:ext cx="1850270" cy="1433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cliparts.co/cliparts/pTq/rz9/pTqrz9LBc.jpg"/>
          <p:cNvPicPr/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5" b="6779"/>
          <a:stretch/>
        </p:blipFill>
        <p:spPr bwMode="auto">
          <a:xfrm>
            <a:off x="5393025" y="79604"/>
            <a:ext cx="1228488" cy="15436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zabavnik.club/wp-content/uploads/2018/04/elka_14_26182605-768x1116.png"/>
          <p:cNvPicPr/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391" y="5245520"/>
            <a:ext cx="1090877" cy="1445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img.artlebedev.ru/everything/yandex/internet/process/yandex-internet-process-05.jpg"/>
          <p:cNvPicPr/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06"/>
          <a:stretch/>
        </p:blipFill>
        <p:spPr bwMode="auto">
          <a:xfrm>
            <a:off x="4038325" y="1827416"/>
            <a:ext cx="1349888" cy="14701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://pngimg.com/uploads/bun/bun_PNG13759.png"/>
          <p:cNvPicPr/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069" y="1745955"/>
            <a:ext cx="1487314" cy="1429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pngimg.com/uploads/piggy_bank/piggy_bank_PNG106.png"/>
          <p:cNvPicPr/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92" y="1764277"/>
            <a:ext cx="1181944" cy="1784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://www.clipartbest.com/cliparts/xig/64n/xig64nyyT.jpg"/>
          <p:cNvPicPr/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05" y="3654782"/>
            <a:ext cx="1431608" cy="1317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png.pngtree.com/element_origin_min_pic/17/01/04/1d02763b5ca119741d6a4f01e56a332e.jpg"/>
          <p:cNvPicPr/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014" y="5246238"/>
            <a:ext cx="1433423" cy="155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s://www.freepngimg.com/download/apple/53-png-apple-image-clipart-transparent-png-apple.png"/>
          <p:cNvPicPr/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592" y="3319628"/>
            <a:ext cx="1240477" cy="1450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://novinkimebeli.ru/wp-content/uploads/2018/01/Stul-svoimi-rukami-13-768x768.jpg"/>
          <p:cNvPicPr/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458" y="1913492"/>
            <a:ext cx="1300736" cy="1406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exceptionsnoted.files.wordpress.com/2010/01/weather_forecast.png"/>
          <p:cNvPicPr/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64" y="3633447"/>
            <a:ext cx="1896646" cy="125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://pngimg.com/uploads/strawberry/strawberry_PNG2625.png"/>
          <p:cNvPicPr/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325" y="3549085"/>
            <a:ext cx="1719632" cy="133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://clipart-library.com/data_images/579036.png"/>
          <p:cNvPicPr/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16" y="5113030"/>
            <a:ext cx="2173605" cy="1605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://pngimg.com/uploads/water_bottle/water_bottle_PNG10151.png"/>
          <p:cNvPicPr/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728" y="5027940"/>
            <a:ext cx="1062990" cy="1775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http://polly-products.com/wp-content/uploads/2016/04/SPINX3-BR.jpg"/>
          <p:cNvPicPr/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301208"/>
            <a:ext cx="2164715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http://images.wildberries.ru/big/new/3330000/3331184-2.jpg"/>
          <p:cNvPicPr/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518" y="3432915"/>
            <a:ext cx="1194946" cy="16801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229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funforkids.ru/pictures/luntik/luntik03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10774"/>
            <a:ext cx="4320480" cy="616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2339752" y="4072349"/>
            <a:ext cx="720000" cy="72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39552" y="620688"/>
            <a:ext cx="2880000" cy="288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11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1142</Words>
  <Application>Microsoft Office PowerPoint</Application>
  <PresentationFormat>Экран (4:3)</PresentationFormat>
  <Paragraphs>149</Paragraphs>
  <Slides>16</Slides>
  <Notes>16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Тема Office</vt:lpstr>
      <vt:lpstr>В поисках звука [Л]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</dc:creator>
  <cp:lastModifiedBy>user</cp:lastModifiedBy>
  <cp:revision>74</cp:revision>
  <dcterms:created xsi:type="dcterms:W3CDTF">2019-03-11T06:37:27Z</dcterms:created>
  <dcterms:modified xsi:type="dcterms:W3CDTF">2023-12-16T19:05:26Z</dcterms:modified>
</cp:coreProperties>
</file>