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0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6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9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5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1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6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6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3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4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32D72-6089-45C2-8200-8E7DAB3DA7B1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0BC0B-AC21-40CF-AC63-A601E935F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9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182" y="838284"/>
            <a:ext cx="11273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Дидактическая игра «Числа в пределах 5»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9311" y="2967334"/>
            <a:ext cx="811716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Цель: изучение числового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ряда в пределах 5;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согласование числительного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 существительным в роде, числе и падеже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9284677" y="5404161"/>
            <a:ext cx="2686930" cy="1111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0070C0"/>
                </a:solidFill>
              </a:rPr>
              <a:t>Играть</a:t>
            </a:r>
            <a:r>
              <a:rPr lang="ru-RU" dirty="0" err="1" smtClean="0"/>
              <a:t>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3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34" y="109182"/>
            <a:ext cx="3018139" cy="342558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692321" y="4462818"/>
            <a:ext cx="1978926" cy="1815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4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872525" y="4462818"/>
            <a:ext cx="1978926" cy="1815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10631606" y="6018663"/>
            <a:ext cx="1105469" cy="7369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225504" y="4449170"/>
            <a:ext cx="2019869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1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8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2" y="0"/>
            <a:ext cx="2372755" cy="26930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35" y="957618"/>
            <a:ext cx="2372755" cy="2693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09" y="735923"/>
            <a:ext cx="2372755" cy="269307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224585" y="4872251"/>
            <a:ext cx="1786879" cy="16240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955206" y="4872250"/>
            <a:ext cx="1786879" cy="16240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10904561" y="6141493"/>
            <a:ext cx="1009935" cy="6141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49922" y="4872250"/>
            <a:ext cx="1932455" cy="16240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3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2" y="0"/>
            <a:ext cx="2372755" cy="2693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82" y="616424"/>
            <a:ext cx="2372755" cy="2693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62" y="548103"/>
            <a:ext cx="2372755" cy="26930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702" y="-2"/>
            <a:ext cx="2372755" cy="2693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-1"/>
            <a:ext cx="2372755" cy="2693077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8168508" y="4380849"/>
            <a:ext cx="1495409" cy="13374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4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96225" y="4380848"/>
            <a:ext cx="1495409" cy="13374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9921922" y="5964072"/>
            <a:ext cx="1064526" cy="6414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86071" y="4380848"/>
            <a:ext cx="1624084" cy="14603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5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12192000" cy="6854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880"/>
            <a:ext cx="5199797" cy="51997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39487" y="3944203"/>
            <a:ext cx="82705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МОЛОДЦЫ!!!</a:t>
            </a:r>
            <a:endParaRPr lang="ru-RU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4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41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</cp:revision>
  <dcterms:created xsi:type="dcterms:W3CDTF">2019-10-08T05:59:22Z</dcterms:created>
  <dcterms:modified xsi:type="dcterms:W3CDTF">2023-12-16T18:57:56Z</dcterms:modified>
</cp:coreProperties>
</file>