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 id="2147483720" r:id="rId2"/>
  </p:sldMasterIdLst>
  <p:sldIdLst>
    <p:sldId id="256" r:id="rId3"/>
    <p:sldId id="340" r:id="rId4"/>
    <p:sldId id="341" r:id="rId5"/>
    <p:sldId id="342" r:id="rId6"/>
    <p:sldId id="33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E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6192" autoAdjust="0"/>
  </p:normalViewPr>
  <p:slideViewPr>
    <p:cSldViewPr snapToGrid="0" snapToObjects="1">
      <p:cViewPr varScale="1">
        <p:scale>
          <a:sx n="110" d="100"/>
          <a:sy n="110" d="100"/>
        </p:scale>
        <p:origin x="594"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9"/>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9AB3A824-1A51-4B26-AD58-A6D8E14F6C04}" type="datetimeFigureOut">
              <a:rPr lang="en-US" smtClean="0"/>
              <a:pPr/>
              <a:t>9/12/2024</a:t>
            </a:fld>
            <a:endParaRPr lang="en-US" dirty="0"/>
          </a:p>
        </p:txBody>
      </p:sp>
      <p:sp>
        <p:nvSpPr>
          <p:cNvPr id="17" name="Espace réservé du pied de page 16"/>
          <p:cNvSpPr>
            <a:spLocks noGrp="1"/>
          </p:cNvSpPr>
          <p:nvPr>
            <p:ph type="ftr" sz="quarter" idx="11"/>
          </p:nvPr>
        </p:nvSpPr>
        <p:spPr/>
        <p:txBody>
          <a:bodyPr/>
          <a:lstStyle/>
          <a:p>
            <a:r>
              <a:rPr lang="en-US"/>
              <a:t>
              </a:t>
            </a:r>
            <a:endParaRPr lang="en-US" dirty="0"/>
          </a:p>
        </p:txBody>
      </p:sp>
      <p:sp>
        <p:nvSpPr>
          <p:cNvPr id="7" name="Connecteur droit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5791200" y="2199453"/>
            <a:ext cx="609600" cy="441325"/>
          </a:xfrm>
        </p:spPr>
        <p:txBody>
          <a:bodyPr/>
          <a:lstStyle>
            <a:lvl1pPr>
              <a:defRPr>
                <a:solidFill>
                  <a:schemeClr val="accent3">
                    <a:shade val="75000"/>
                  </a:schemeClr>
                </a:solidFill>
              </a:defRPr>
            </a:lvl1pPr>
          </a:lstStyle>
          <a:p>
            <a:fld id="{6D22F896-40B5-4ADD-8801-0D06FADFA095}" type="slidenum">
              <a:rPr lang="en-US" smtClean="0"/>
              <a:pPr/>
              <a:t>‹N°›</a:t>
            </a:fld>
            <a:endParaRPr lang="en-US" dirty="0"/>
          </a:p>
        </p:txBody>
      </p:sp>
      <p:sp>
        <p:nvSpPr>
          <p:cNvPr id="8" name="Titr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857E33E-8B18-4087-B112-809917729534}" type="datetimeFigureOut">
              <a:rPr lang="en-US" smtClean="0"/>
              <a:pPr/>
              <a:t>9/12/2024</a:t>
            </a:fld>
            <a:endParaRPr lang="en-US" dirty="0"/>
          </a:p>
        </p:txBody>
      </p:sp>
      <p:sp>
        <p:nvSpPr>
          <p:cNvPr id="5" name="Espace réservé du pied de page 4"/>
          <p:cNvSpPr>
            <a:spLocks noGrp="1"/>
          </p:cNvSpPr>
          <p:nvPr>
            <p:ph type="ftr" sz="quarter" idx="11"/>
          </p:nvPr>
        </p:nvSpPr>
        <p:spPr/>
        <p:txBody>
          <a:bodyPr/>
          <a:lstStyle/>
          <a:p>
            <a:r>
              <a:rPr lang="en-US"/>
              <a:t>
              </a:t>
            </a:r>
            <a:endParaRPr lang="en-US" dirty="0"/>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9"/>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9221216" y="3009904"/>
            <a:ext cx="609600" cy="441325"/>
          </a:xfrm>
        </p:spPr>
        <p:txBody>
          <a:bodyPr/>
          <a:lstStyle/>
          <a:p>
            <a:fld id="{6D22F896-40B5-4ADD-8801-0D06FADFA095}" type="slidenum">
              <a:rPr lang="en-US" smtClean="0"/>
              <a:pPr/>
              <a:t>‹N°›</a:t>
            </a:fld>
            <a:endParaRPr lang="en-US" dirty="0"/>
          </a:p>
        </p:txBody>
      </p:sp>
      <p:sp>
        <p:nvSpPr>
          <p:cNvPr id="3" name="Espace réservé du texte vertical 2"/>
          <p:cNvSpPr>
            <a:spLocks noGrp="1"/>
          </p:cNvSpPr>
          <p:nvPr>
            <p:ph type="body" orient="vert" idx="1"/>
          </p:nvPr>
        </p:nvSpPr>
        <p:spPr>
          <a:xfrm>
            <a:off x="406400" y="304800"/>
            <a:ext cx="87376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3FFE419-2371-464F-8239-3959401C3561}" type="datetimeFigureOut">
              <a:rPr lang="en-US" smtClean="0"/>
              <a:pPr/>
              <a:t>9/12/2024</a:t>
            </a:fld>
            <a:endParaRPr lang="en-US" dirty="0"/>
          </a:p>
        </p:txBody>
      </p:sp>
      <p:sp>
        <p:nvSpPr>
          <p:cNvPr id="5" name="Espace réservé du pied de page 4"/>
          <p:cNvSpPr>
            <a:spLocks noGrp="1"/>
          </p:cNvSpPr>
          <p:nvPr>
            <p:ph type="ftr" sz="quarter" idx="11"/>
          </p:nvPr>
        </p:nvSpPr>
        <p:spPr/>
        <p:txBody>
          <a:bodyPr/>
          <a:lstStyle/>
          <a:p>
            <a:r>
              <a:rPr lang="en-US"/>
              <a:t>
              </a:t>
            </a:r>
            <a:endParaRPr lang="en-US" dirty="0"/>
          </a:p>
        </p:txBody>
      </p:sp>
      <p:sp>
        <p:nvSpPr>
          <p:cNvPr id="2" name="Titre vertical 1"/>
          <p:cNvSpPr>
            <a:spLocks noGrp="1"/>
          </p:cNvSpPr>
          <p:nvPr>
            <p:ph type="title" orient="vert"/>
          </p:nvPr>
        </p:nvSpPr>
        <p:spPr>
          <a:xfrm>
            <a:off x="9855200" y="304804"/>
            <a:ext cx="19304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9AB3A824-1A51-4B26-AD58-A6D8E14F6C04}" type="datetimeFigureOut">
              <a:rPr lang="en-US" smtClean="0">
                <a:solidFill>
                  <a:prstClr val="white">
                    <a:tint val="75000"/>
                  </a:prstClr>
                </a:solidFill>
              </a:rPr>
              <a:pPr/>
              <a:t>9/12/2024</a:t>
            </a:fld>
            <a:endParaRPr lang="en-US" dirty="0">
              <a:solidFill>
                <a:prstClr val="white">
                  <a:tint val="75000"/>
                </a:prstClr>
              </a:solidFill>
            </a:endParaRPr>
          </a:p>
        </p:txBody>
      </p:sp>
      <p:sp>
        <p:nvSpPr>
          <p:cNvPr id="17" name="Espace réservé du pied de page 16"/>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7" name="Connecteur droit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8" name="Titr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97D162C4-EDD9-4389-A98B-B87ECEA2A816}" type="datetimeFigureOut">
              <a:rPr lang="en-US" smtClean="0">
                <a:solidFill>
                  <a:prstClr val="white">
                    <a:tint val="75000"/>
                  </a:prstClr>
                </a:solidFill>
              </a:rPr>
              <a:pPr/>
              <a:t>9/12/2024</a:t>
            </a:fld>
            <a:endParaRPr lang="en-US" dirty="0">
              <a:solidFill>
                <a:prstClr val="white">
                  <a:tint val="75000"/>
                </a:prstClr>
              </a:solidFill>
            </a:endParaRPr>
          </a:p>
        </p:txBody>
      </p:sp>
      <p:sp>
        <p:nvSpPr>
          <p:cNvPr id="5" name="Espace réservé du pied de page 4"/>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6" name="Espace réservé du numéro de diapositive 5"/>
          <p:cNvSpPr>
            <a:spLocks noGrp="1"/>
          </p:cNvSpPr>
          <p:nvPr>
            <p:ph type="sldNum" sz="quarter" idx="12"/>
          </p:nvPr>
        </p:nvSpPr>
        <p:spPr>
          <a:xfrm>
            <a:off x="5815584" y="1026373"/>
            <a:ext cx="609600" cy="441325"/>
          </a:xfrm>
        </p:spPr>
        <p:txBody>
          <a:body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8" name="Espace réservé du contenu 7"/>
          <p:cNvSpPr>
            <a:spLocks noGrp="1"/>
          </p:cNvSpPr>
          <p:nvPr>
            <p:ph sz="quarter" idx="1"/>
          </p:nvPr>
        </p:nvSpPr>
        <p:spPr>
          <a:xfrm>
            <a:off x="402336" y="1527048"/>
            <a:ext cx="1133856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4" name="Espace réservé de la date 3"/>
          <p:cNvSpPr>
            <a:spLocks noGrp="1"/>
          </p:cNvSpPr>
          <p:nvPr>
            <p:ph type="dt" sz="half" idx="10"/>
          </p:nvPr>
        </p:nvSpPr>
        <p:spPr/>
        <p:txBody>
          <a:bodyPr/>
          <a:lstStyle/>
          <a:p>
            <a:fld id="{3E5059C3-6A89-4494-99FF-5A4D6FFD50EB}" type="datetimeFigureOut">
              <a:rPr lang="en-US" smtClean="0">
                <a:solidFill>
                  <a:prstClr val="white">
                    <a:tint val="75000"/>
                  </a:prstClr>
                </a:solidFill>
              </a:rPr>
              <a:pPr/>
              <a:t>9/12/2024</a:t>
            </a:fld>
            <a:endParaRPr lang="en-US" dirty="0">
              <a:solidFill>
                <a:prstClr val="white">
                  <a:tint val="75000"/>
                </a:prstClr>
              </a:solidFill>
            </a:endParaRPr>
          </a:p>
        </p:txBody>
      </p:sp>
      <p:sp>
        <p:nvSpPr>
          <p:cNvPr id="8" name="Connecteur droit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2" name="Titr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02336" y="228600"/>
            <a:ext cx="113792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7721600" y="6409944"/>
            <a:ext cx="4059936" cy="365760"/>
          </a:xfrm>
        </p:spPr>
        <p:txBody>
          <a:bodyPr/>
          <a:lstStyle/>
          <a:p>
            <a:fld id="{CA954B2F-12DE-47F5-8894-472B206D2E1E}" type="datetimeFigureOut">
              <a:rPr lang="en-US" smtClean="0">
                <a:solidFill>
                  <a:prstClr val="white">
                    <a:tint val="75000"/>
                  </a:prstClr>
                </a:solidFill>
              </a:rPr>
              <a:pPr/>
              <a:t>9/12/2024</a:t>
            </a:fld>
            <a:endParaRPr lang="en-US" dirty="0">
              <a:solidFill>
                <a:prstClr val="white">
                  <a:tint val="75000"/>
                </a:prstClr>
              </a:solidFill>
            </a:endParaRPr>
          </a:p>
        </p:txBody>
      </p:sp>
      <p:sp>
        <p:nvSpPr>
          <p:cNvPr id="6" name="Espace réservé du pied de page 5"/>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7" name="Espace réservé du numéro de diapositive 6"/>
          <p:cNvSpPr>
            <a:spLocks noGrp="1"/>
          </p:cNvSpPr>
          <p:nvPr>
            <p:ph type="sldNum" sz="quarter" idx="12"/>
          </p:nvPr>
        </p:nvSpPr>
        <p:spPr/>
        <p:txBody>
          <a:body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8" name="Connecteur droit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402336" y="1371600"/>
            <a:ext cx="53848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6400800" y="1371600"/>
            <a:ext cx="53848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3F30E46F-7819-4ACF-B48B-48222C2ACC88}" type="datetimeFigureOut">
              <a:rPr lang="en-US" smtClean="0">
                <a:solidFill>
                  <a:prstClr val="white">
                    <a:tint val="75000"/>
                  </a:prstClr>
                </a:solidFill>
              </a:rPr>
              <a:pPr/>
              <a:t>9/12/2024</a:t>
            </a:fld>
            <a:endParaRPr lang="en-US" dirty="0">
              <a:solidFill>
                <a:prstClr val="white">
                  <a:tint val="75000"/>
                </a:prstClr>
              </a:solidFill>
            </a:endParaRPr>
          </a:p>
        </p:txBody>
      </p:sp>
      <p:sp>
        <p:nvSpPr>
          <p:cNvPr id="8" name="Espace réservé du pied de page 7"/>
          <p:cNvSpPr>
            <a:spLocks noGrp="1"/>
          </p:cNvSpPr>
          <p:nvPr>
            <p:ph type="ftr" sz="quarter" idx="11"/>
          </p:nvPr>
        </p:nvSpPr>
        <p:spPr>
          <a:xfrm>
            <a:off x="406400" y="6409944"/>
            <a:ext cx="4775200" cy="365760"/>
          </a:xfrm>
        </p:spPr>
        <p:txBody>
          <a:bodyPr/>
          <a:lstStyle/>
          <a:p>
            <a:r>
              <a:rPr lang="en-US">
                <a:solidFill>
                  <a:prstClr val="white">
                    <a:tint val="75000"/>
                  </a:prstClr>
                </a:solidFill>
              </a:rPr>
              <a:t>
              </a:t>
            </a:r>
            <a:endParaRPr lang="en-US" dirty="0">
              <a:solidFill>
                <a:prstClr val="white">
                  <a:tint val="75000"/>
                </a:prstClr>
              </a:solidFill>
            </a:endParaRPr>
          </a:p>
        </p:txBody>
      </p:sp>
      <p:sp>
        <p:nvSpPr>
          <p:cNvPr id="15" name="Connecteur droit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402336" y="2471383"/>
            <a:ext cx="5388864"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6400800" y="2471383"/>
            <a:ext cx="53848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5791200" y="1042417"/>
            <a:ext cx="609600" cy="441325"/>
          </a:xfrm>
        </p:spPr>
        <p:txBody>
          <a:bodyPr/>
          <a:lstStyle>
            <a:lvl1pPr algn="ctr">
              <a:defRPr/>
            </a:lvl1p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1FAF3416-4057-4DAA-829D-4CA07428D088}" type="datetimeFigureOut">
              <a:rPr lang="en-US" smtClean="0">
                <a:solidFill>
                  <a:prstClr val="white">
                    <a:tint val="75000"/>
                  </a:prstClr>
                </a:solidFill>
              </a:rPr>
              <a:pPr/>
              <a:t>9/12/2024</a:t>
            </a:fld>
            <a:endParaRPr lang="en-US" dirty="0">
              <a:solidFill>
                <a:prstClr val="white">
                  <a:tint val="75000"/>
                </a:prstClr>
              </a:solidFill>
            </a:endParaRPr>
          </a:p>
        </p:txBody>
      </p:sp>
      <p:sp>
        <p:nvSpPr>
          <p:cNvPr id="4" name="Espace réservé du pied de page 3"/>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5" name="Espace réservé du numéro de diapositive 4"/>
          <p:cNvSpPr>
            <a:spLocks noGrp="1"/>
          </p:cNvSpPr>
          <p:nvPr>
            <p:ph type="sldNum" sz="quarter" idx="12"/>
          </p:nvPr>
        </p:nvSpPr>
        <p:spPr>
          <a:xfrm>
            <a:off x="5791200" y="1036021"/>
            <a:ext cx="609600" cy="441325"/>
          </a:xfrm>
        </p:spPr>
        <p:txBody>
          <a:body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921D9284-D300-4297-87F7-E791DCC15DB1}" type="datetimeFigureOut">
              <a:rPr lang="en-US" smtClean="0">
                <a:solidFill>
                  <a:prstClr val="white">
                    <a:tint val="75000"/>
                  </a:prstClr>
                </a:solidFill>
              </a:rPr>
              <a:pPr/>
              <a:t>9/12/2024</a:t>
            </a:fld>
            <a:endParaRPr lang="en-US" dirty="0">
              <a:solidFill>
                <a:prstClr val="white">
                  <a:tint val="75000"/>
                </a:prstClr>
              </a:solidFill>
            </a:endParaRPr>
          </a:p>
        </p:txBody>
      </p:sp>
      <p:sp>
        <p:nvSpPr>
          <p:cNvPr id="3" name="Espace réservé du pied de page 2"/>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4" name="Espace réservé du numéro de diapositive 3"/>
          <p:cNvSpPr>
            <a:spLocks noGrp="1"/>
          </p:cNvSpPr>
          <p:nvPr>
            <p:ph type="sldNum" sz="quarter" idx="12"/>
          </p:nvPr>
        </p:nvSpPr>
        <p:spPr>
          <a:xfrm>
            <a:off x="5689600" y="6324600"/>
            <a:ext cx="812800" cy="441324"/>
          </a:xfrm>
        </p:spPr>
        <p:txBody>
          <a:bodyPr/>
          <a:lstStyle>
            <a:lvl1pPr>
              <a:defRPr>
                <a:solidFill>
                  <a:srgbClr val="FFFFFF"/>
                </a:solidFill>
              </a:defRPr>
            </a:lvl1p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4165600" y="685800"/>
            <a:ext cx="75184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37D525BB-DA17-4BA0-B3C8-3AC3ABC827E6}" type="datetimeFigureOut">
              <a:rPr lang="en-US" smtClean="0">
                <a:solidFill>
                  <a:prstClr val="white">
                    <a:tint val="75000"/>
                  </a:prstClr>
                </a:solidFill>
              </a:rPr>
              <a:pPr/>
              <a:t>9/12/2024</a:t>
            </a:fld>
            <a:endParaRPr lang="en-US" dirty="0">
              <a:solidFill>
                <a:prstClr val="white">
                  <a:tint val="75000"/>
                </a:prstClr>
              </a:solidFill>
            </a:endParaRPr>
          </a:p>
        </p:txBody>
      </p:sp>
      <p:sp>
        <p:nvSpPr>
          <p:cNvPr id="6" name="Espace réservé du pied de page 5"/>
          <p:cNvSpPr>
            <a:spLocks noGrp="1"/>
          </p:cNvSpPr>
          <p:nvPr>
            <p:ph type="ftr" sz="quarter" idx="11"/>
          </p:nvPr>
        </p:nvSpPr>
        <p:spPr>
          <a:xfrm>
            <a:off x="402336" y="6410848"/>
            <a:ext cx="4511040" cy="365760"/>
          </a:xfrm>
        </p:spPr>
        <p:txBody>
          <a:bodyPr/>
          <a:lstStyle/>
          <a:p>
            <a:r>
              <a:rPr lang="en-US">
                <a:solidFill>
                  <a:prstClr val="white">
                    <a:tint val="75000"/>
                  </a:prstClr>
                </a:solidFill>
              </a:rPr>
              <a:t>
              </a:t>
            </a:r>
            <a:endParaRPr lang="en-US" dirty="0">
              <a:solidFill>
                <a:prstClr val="white">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97D162C4-EDD9-4389-A98B-B87ECEA2A816}" type="datetimeFigureOut">
              <a:rPr lang="en-US" smtClean="0"/>
              <a:pPr/>
              <a:t>9/12/2024</a:t>
            </a:fld>
            <a:endParaRPr lang="en-US" dirty="0"/>
          </a:p>
        </p:txBody>
      </p:sp>
      <p:sp>
        <p:nvSpPr>
          <p:cNvPr id="5" name="Espace réservé du pied de page 4"/>
          <p:cNvSpPr>
            <a:spLocks noGrp="1"/>
          </p:cNvSpPr>
          <p:nvPr>
            <p:ph type="ftr" sz="quarter" idx="11"/>
          </p:nvPr>
        </p:nvSpPr>
        <p:spPr/>
        <p:txBody>
          <a:bodyPr/>
          <a:lstStyle/>
          <a:p>
            <a:r>
              <a:rPr lang="en-US"/>
              <a:t>
              </a:t>
            </a:r>
            <a:endParaRPr lang="en-US" dirty="0"/>
          </a:p>
        </p:txBody>
      </p:sp>
      <p:sp>
        <p:nvSpPr>
          <p:cNvPr id="6" name="Espace réservé du numéro de diapositive 5"/>
          <p:cNvSpPr>
            <a:spLocks noGrp="1"/>
          </p:cNvSpPr>
          <p:nvPr>
            <p:ph type="sldNum" sz="quarter" idx="12"/>
          </p:nvPr>
        </p:nvSpPr>
        <p:spPr>
          <a:xfrm>
            <a:off x="5815584" y="1026375"/>
            <a:ext cx="609600" cy="441325"/>
          </a:xfrm>
        </p:spPr>
        <p:txBody>
          <a:bodyPr/>
          <a:lstStyle/>
          <a:p>
            <a:fld id="{6D22F896-40B5-4ADD-8801-0D06FADFA095}" type="slidenum">
              <a:rPr lang="en-US" smtClean="0"/>
              <a:pPr/>
              <a:t>‹N°›</a:t>
            </a:fld>
            <a:endParaRPr lang="en-US" dirty="0"/>
          </a:p>
        </p:txBody>
      </p:sp>
      <p:sp>
        <p:nvSpPr>
          <p:cNvPr id="8" name="Espace réservé du contenu 7"/>
          <p:cNvSpPr>
            <a:spLocks noGrp="1"/>
          </p:cNvSpPr>
          <p:nvPr>
            <p:ph sz="quarter" idx="1"/>
          </p:nvPr>
        </p:nvSpPr>
        <p:spPr>
          <a:xfrm>
            <a:off x="402336" y="1527048"/>
            <a:ext cx="1133856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828800" y="312739"/>
            <a:ext cx="609600" cy="441325"/>
          </a:xfrm>
        </p:spPr>
        <p:txBody>
          <a:body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2" name="Titr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000500" y="609600"/>
            <a:ext cx="78232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7717536" y="6404984"/>
            <a:ext cx="4059936" cy="365760"/>
          </a:xfrm>
        </p:spPr>
        <p:txBody>
          <a:bodyPr/>
          <a:lstStyle/>
          <a:p>
            <a:fld id="{B16C4C9A-3960-41CF-A4E9-2A8FB932454B}" type="datetimeFigureOut">
              <a:rPr lang="en-US" smtClean="0">
                <a:solidFill>
                  <a:prstClr val="white">
                    <a:tint val="75000"/>
                  </a:prstClr>
                </a:solidFill>
              </a:rPr>
              <a:pPr/>
              <a:t>9/12/2024</a:t>
            </a:fld>
            <a:endParaRPr lang="en-US" dirty="0">
              <a:solidFill>
                <a:prstClr val="white">
                  <a:tint val="75000"/>
                </a:prstClr>
              </a:solidFill>
            </a:endParaRPr>
          </a:p>
        </p:txBody>
      </p:sp>
      <p:sp>
        <p:nvSpPr>
          <p:cNvPr id="6" name="Espace réservé du pied de page 5"/>
          <p:cNvSpPr>
            <a:spLocks noGrp="1"/>
          </p:cNvSpPr>
          <p:nvPr>
            <p:ph type="ftr" sz="quarter" idx="11"/>
          </p:nvPr>
        </p:nvSpPr>
        <p:spPr>
          <a:xfrm>
            <a:off x="402336" y="6410848"/>
            <a:ext cx="4779264" cy="365760"/>
          </a:xfrm>
        </p:spPr>
        <p:txBody>
          <a:bodyPr/>
          <a:lstStyle/>
          <a:p>
            <a:r>
              <a:rPr lang="en-US">
                <a:solidFill>
                  <a:prstClr val="white">
                    <a:tint val="75000"/>
                  </a:prstClr>
                </a:solidFill>
              </a:rPr>
              <a:t>
              </a:t>
            </a:r>
            <a:endParaRPr lang="en-US" dirty="0">
              <a:solidFill>
                <a:prstClr val="white">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857E33E-8B18-4087-B112-809917729534}" type="datetimeFigureOut">
              <a:rPr lang="en-US" smtClean="0">
                <a:solidFill>
                  <a:prstClr val="white">
                    <a:tint val="75000"/>
                  </a:prstClr>
                </a:solidFill>
              </a:rPr>
              <a:pPr/>
              <a:t>9/12/2024</a:t>
            </a:fld>
            <a:endParaRPr lang="en-US" dirty="0">
              <a:solidFill>
                <a:prstClr val="white">
                  <a:tint val="75000"/>
                </a:prstClr>
              </a:solidFill>
            </a:endParaRPr>
          </a:p>
        </p:txBody>
      </p:sp>
      <p:sp>
        <p:nvSpPr>
          <p:cNvPr id="5" name="Espace réservé du pied de page 4"/>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9221216" y="3009902"/>
            <a:ext cx="609600" cy="441325"/>
          </a:xfrm>
        </p:spPr>
        <p:txBody>
          <a:body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3" name="Espace réservé du texte vertical 2"/>
          <p:cNvSpPr>
            <a:spLocks noGrp="1"/>
          </p:cNvSpPr>
          <p:nvPr>
            <p:ph type="body" orient="vert" idx="1"/>
          </p:nvPr>
        </p:nvSpPr>
        <p:spPr>
          <a:xfrm>
            <a:off x="406400" y="304800"/>
            <a:ext cx="87376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3FFE419-2371-464F-8239-3959401C3561}" type="datetimeFigureOut">
              <a:rPr lang="en-US" smtClean="0">
                <a:solidFill>
                  <a:prstClr val="white">
                    <a:tint val="75000"/>
                  </a:prstClr>
                </a:solidFill>
              </a:rPr>
              <a:pPr/>
              <a:t>9/12/2024</a:t>
            </a:fld>
            <a:endParaRPr lang="en-US" dirty="0">
              <a:solidFill>
                <a:prstClr val="white">
                  <a:tint val="75000"/>
                </a:prstClr>
              </a:solidFill>
            </a:endParaRPr>
          </a:p>
        </p:txBody>
      </p:sp>
      <p:sp>
        <p:nvSpPr>
          <p:cNvPr id="5" name="Espace réservé du pied de page 4"/>
          <p:cNvSpPr>
            <a:spLocks noGrp="1"/>
          </p:cNvSpPr>
          <p:nvPr>
            <p:ph type="ftr" sz="quarter" idx="11"/>
          </p:nvPr>
        </p:nvSpPr>
        <p:spPr/>
        <p:txBody>
          <a:bodyPr/>
          <a:lstStyle/>
          <a:p>
            <a:r>
              <a:rPr lang="en-US">
                <a:solidFill>
                  <a:prstClr val="white">
                    <a:tint val="75000"/>
                  </a:prstClr>
                </a:solidFill>
              </a:rPr>
              <a:t>
              </a:t>
            </a:r>
            <a:endParaRPr lang="en-US" dirty="0">
              <a:solidFill>
                <a:prstClr val="white">
                  <a:tint val="75000"/>
                </a:prstClr>
              </a:solidFill>
            </a:endParaRPr>
          </a:p>
        </p:txBody>
      </p:sp>
      <p:sp>
        <p:nvSpPr>
          <p:cNvPr id="2" name="Titre vertical 1"/>
          <p:cNvSpPr>
            <a:spLocks noGrp="1"/>
          </p:cNvSpPr>
          <p:nvPr>
            <p:ph type="title" orient="vert"/>
          </p:nvPr>
        </p:nvSpPr>
        <p:spPr>
          <a:xfrm>
            <a:off x="9855200" y="304802"/>
            <a:ext cx="19304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95072" y="6391659"/>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r>
              <a:rPr lang="en-US"/>
              <a:t>
              </a:t>
            </a:r>
            <a:endParaRPr lang="en-US" dirty="0"/>
          </a:p>
        </p:txBody>
      </p:sp>
      <p:sp>
        <p:nvSpPr>
          <p:cNvPr id="4" name="Espace réservé de la date 3"/>
          <p:cNvSpPr>
            <a:spLocks noGrp="1"/>
          </p:cNvSpPr>
          <p:nvPr>
            <p:ph type="dt" sz="half" idx="10"/>
          </p:nvPr>
        </p:nvSpPr>
        <p:spPr/>
        <p:txBody>
          <a:bodyPr/>
          <a:lstStyle/>
          <a:p>
            <a:fld id="{3E5059C3-6A89-4494-99FF-5A4D6FFD50EB}" type="datetimeFigureOut">
              <a:rPr lang="en-US" smtClean="0"/>
              <a:pPr/>
              <a:t>9/12/2024</a:t>
            </a:fld>
            <a:endParaRPr lang="en-US" dirty="0"/>
          </a:p>
        </p:txBody>
      </p:sp>
      <p:sp>
        <p:nvSpPr>
          <p:cNvPr id="8" name="Connecteur droit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5791200" y="2199453"/>
            <a:ext cx="609600" cy="441325"/>
          </a:xfrm>
        </p:spPr>
        <p:txBody>
          <a:bodyPr/>
          <a:lstStyle>
            <a:lvl1pPr>
              <a:defRPr>
                <a:solidFill>
                  <a:schemeClr val="accent3">
                    <a:shade val="75000"/>
                  </a:schemeClr>
                </a:solidFill>
              </a:defRPr>
            </a:lvl1pPr>
          </a:lstStyle>
          <a:p>
            <a:fld id="{6D22F896-40B5-4ADD-8801-0D06FADFA095}" type="slidenum">
              <a:rPr lang="en-US" smtClean="0"/>
              <a:pPr/>
              <a:t>‹N°›</a:t>
            </a:fld>
            <a:endParaRPr lang="en-US" dirty="0"/>
          </a:p>
        </p:txBody>
      </p:sp>
      <p:sp>
        <p:nvSpPr>
          <p:cNvPr id="2" name="Titr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02336" y="228600"/>
            <a:ext cx="113792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7721600" y="6409944"/>
            <a:ext cx="4059936" cy="365760"/>
          </a:xfrm>
        </p:spPr>
        <p:txBody>
          <a:bodyPr/>
          <a:lstStyle/>
          <a:p>
            <a:fld id="{CA954B2F-12DE-47F5-8894-472B206D2E1E}" type="datetimeFigureOut">
              <a:rPr lang="en-US" smtClean="0"/>
              <a:pPr/>
              <a:t>9/12/2024</a:t>
            </a:fld>
            <a:endParaRPr lang="en-US" dirty="0"/>
          </a:p>
        </p:txBody>
      </p:sp>
      <p:sp>
        <p:nvSpPr>
          <p:cNvPr id="6" name="Espace réservé du pied de page 5"/>
          <p:cNvSpPr>
            <a:spLocks noGrp="1"/>
          </p:cNvSpPr>
          <p:nvPr>
            <p:ph type="ftr" sz="quarter" idx="11"/>
          </p:nvPr>
        </p:nvSpPr>
        <p:spPr/>
        <p:txBody>
          <a:bodyPr/>
          <a:lstStyle/>
          <a:p>
            <a:r>
              <a:rPr lang="en-US"/>
              <a:t>
              </a:t>
            </a:r>
            <a:endParaRPr lang="en-US" dirty="0"/>
          </a:p>
        </p:txBody>
      </p:sp>
      <p:sp>
        <p:nvSpPr>
          <p:cNvPr id="7" name="Espace réservé du numéro de diapositive 6"/>
          <p:cNvSpPr>
            <a:spLocks noGrp="1"/>
          </p:cNvSpPr>
          <p:nvPr>
            <p:ph type="sldNum" sz="quarter" idx="12"/>
          </p:nvPr>
        </p:nvSpPr>
        <p:spPr/>
        <p:txBody>
          <a:bodyPr/>
          <a:lstStyle/>
          <a:p>
            <a:fld id="{6D22F896-40B5-4ADD-8801-0D06FADFA095}" type="slidenum">
              <a:rPr lang="en-US" smtClean="0"/>
              <a:pPr/>
              <a:t>‹N°›</a:t>
            </a:fld>
            <a:endParaRPr lang="en-US" dirty="0"/>
          </a:p>
        </p:txBody>
      </p:sp>
      <p:sp>
        <p:nvSpPr>
          <p:cNvPr id="8" name="Connecteur droit 7"/>
          <p:cNvSpPr>
            <a:spLocks noChangeShapeType="1"/>
          </p:cNvSpPr>
          <p:nvPr/>
        </p:nvSpPr>
        <p:spPr bwMode="auto">
          <a:xfrm flipV="1">
            <a:off x="6084109" y="1575654"/>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402336" y="1371600"/>
            <a:ext cx="53848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6400800" y="1371600"/>
            <a:ext cx="53848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6388442"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3F30E46F-7819-4ACF-B48B-48222C2ACC88}" type="datetimeFigureOut">
              <a:rPr lang="en-US" smtClean="0"/>
              <a:pPr/>
              <a:t>9/12/2024</a:t>
            </a:fld>
            <a:endParaRPr lang="en-US" dirty="0"/>
          </a:p>
        </p:txBody>
      </p:sp>
      <p:sp>
        <p:nvSpPr>
          <p:cNvPr id="8" name="Espace réservé du pied de page 7"/>
          <p:cNvSpPr>
            <a:spLocks noGrp="1"/>
          </p:cNvSpPr>
          <p:nvPr>
            <p:ph type="ftr" sz="quarter" idx="11"/>
          </p:nvPr>
        </p:nvSpPr>
        <p:spPr>
          <a:xfrm>
            <a:off x="406400" y="6409944"/>
            <a:ext cx="4775200" cy="365760"/>
          </a:xfrm>
        </p:spPr>
        <p:txBody>
          <a:bodyPr/>
          <a:lstStyle/>
          <a:p>
            <a:r>
              <a:rPr lang="en-US"/>
              <a:t>
              </a:t>
            </a:r>
            <a:endParaRPr lang="en-US" dirty="0"/>
          </a:p>
        </p:txBody>
      </p:sp>
      <p:sp>
        <p:nvSpPr>
          <p:cNvPr id="15" name="Connecteur droit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402336" y="2471383"/>
            <a:ext cx="5388864"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6400800" y="2471383"/>
            <a:ext cx="53848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5791200" y="1042419"/>
            <a:ext cx="609600" cy="441325"/>
          </a:xfrm>
        </p:spPr>
        <p:txBody>
          <a:bodyPr/>
          <a:lstStyle>
            <a:lvl1pPr algn="ctr">
              <a:defRPr/>
            </a:lvl1pPr>
          </a:lstStyle>
          <a:p>
            <a:fld id="{6D22F896-40B5-4ADD-8801-0D06FADFA095}" type="slidenum">
              <a:rPr lang="en-US" smtClean="0"/>
              <a:pPr/>
              <a:t>‹N°›</a:t>
            </a:fld>
            <a:endParaRPr lang="en-US" dirty="0"/>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1FAF3416-4057-4DAA-829D-4CA07428D088}" type="datetimeFigureOut">
              <a:rPr lang="en-US" smtClean="0"/>
              <a:pPr/>
              <a:t>9/12/2024</a:t>
            </a:fld>
            <a:endParaRPr lang="en-US" dirty="0"/>
          </a:p>
        </p:txBody>
      </p:sp>
      <p:sp>
        <p:nvSpPr>
          <p:cNvPr id="4" name="Espace réservé du pied de page 3"/>
          <p:cNvSpPr>
            <a:spLocks noGrp="1"/>
          </p:cNvSpPr>
          <p:nvPr>
            <p:ph type="ftr" sz="quarter" idx="11"/>
          </p:nvPr>
        </p:nvSpPr>
        <p:spPr/>
        <p:txBody>
          <a:bodyPr/>
          <a:lstStyle/>
          <a:p>
            <a:r>
              <a:rPr lang="en-US"/>
              <a:t>
              </a:t>
            </a:r>
            <a:endParaRPr lang="en-US" dirty="0"/>
          </a:p>
        </p:txBody>
      </p:sp>
      <p:sp>
        <p:nvSpPr>
          <p:cNvPr id="5" name="Espace réservé du numéro de diapositive 4"/>
          <p:cNvSpPr>
            <a:spLocks noGrp="1"/>
          </p:cNvSpPr>
          <p:nvPr>
            <p:ph type="sldNum" sz="quarter" idx="12"/>
          </p:nvPr>
        </p:nvSpPr>
        <p:spPr>
          <a:xfrm>
            <a:off x="5791200" y="1036023"/>
            <a:ext cx="609600" cy="441325"/>
          </a:xfrm>
        </p:spPr>
        <p:txBody>
          <a:bodyPr/>
          <a:lstStyle/>
          <a:p>
            <a:fld id="{6D22F896-40B5-4ADD-8801-0D06FADFA095}" type="slidenum">
              <a:rPr lang="en-US" smtClean="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9"/>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921D9284-D300-4297-87F7-E791DCC15DB1}" type="datetimeFigureOut">
              <a:rPr lang="en-US" smtClean="0"/>
              <a:pPr/>
              <a:t>9/12/2024</a:t>
            </a:fld>
            <a:endParaRPr lang="en-US" dirty="0"/>
          </a:p>
        </p:txBody>
      </p:sp>
      <p:sp>
        <p:nvSpPr>
          <p:cNvPr id="3" name="Espace réservé du pied de page 2"/>
          <p:cNvSpPr>
            <a:spLocks noGrp="1"/>
          </p:cNvSpPr>
          <p:nvPr>
            <p:ph type="ftr" sz="quarter" idx="11"/>
          </p:nvPr>
        </p:nvSpPr>
        <p:spPr/>
        <p:txBody>
          <a:bodyPr/>
          <a:lstStyle/>
          <a:p>
            <a:r>
              <a:rPr lang="en-US"/>
              <a:t>
              </a:t>
            </a:r>
            <a:endParaRPr lang="en-US" dirty="0"/>
          </a:p>
        </p:txBody>
      </p:sp>
      <p:sp>
        <p:nvSpPr>
          <p:cNvPr id="4" name="Espace réservé du numéro de diapositive 3"/>
          <p:cNvSpPr>
            <a:spLocks noGrp="1"/>
          </p:cNvSpPr>
          <p:nvPr>
            <p:ph type="sldNum" sz="quarter" idx="12"/>
          </p:nvPr>
        </p:nvSpPr>
        <p:spPr>
          <a:xfrm>
            <a:off x="5689600" y="6324600"/>
            <a:ext cx="812800" cy="441324"/>
          </a:xfrm>
        </p:spPr>
        <p:txBody>
          <a:bodyPr/>
          <a:lstStyle>
            <a:lvl1pPr>
              <a:defRPr>
                <a:solidFill>
                  <a:srgbClr val="FFFFFF"/>
                </a:solidFill>
              </a:defRPr>
            </a:lvl1pPr>
          </a:lstStyle>
          <a:p>
            <a:fld id="{6D22F896-40B5-4ADD-8801-0D06FADFA095}" type="slidenum">
              <a:rPr lang="en-US" smtClean="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08000" y="1981203"/>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4165600" y="685800"/>
            <a:ext cx="75184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828800" y="312741"/>
            <a:ext cx="609600" cy="441325"/>
          </a:xfrm>
        </p:spPr>
        <p:txBody>
          <a:bodyPr/>
          <a:lstStyle>
            <a:lvl1pPr>
              <a:defRPr>
                <a:solidFill>
                  <a:schemeClr val="accent3">
                    <a:shade val="75000"/>
                  </a:schemeClr>
                </a:solidFill>
              </a:defRPr>
            </a:lvl1pPr>
          </a:lstStyle>
          <a:p>
            <a:fld id="{6D22F896-40B5-4ADD-8801-0D06FADFA095}" type="slidenum">
              <a:rPr lang="en-US" smtClean="0"/>
              <a:pPr/>
              <a:t>‹N°›</a:t>
            </a:fld>
            <a:endParaRPr lang="en-US" dirty="0"/>
          </a:p>
        </p:txBody>
      </p:sp>
      <p:sp>
        <p:nvSpPr>
          <p:cNvPr id="21" name="Rectangle 20"/>
          <p:cNvSpPr>
            <a:spLocks noChangeArrowheads="1"/>
          </p:cNvSpPr>
          <p:nvPr/>
        </p:nvSpPr>
        <p:spPr bwMode="auto">
          <a:xfrm>
            <a:off x="199136" y="638838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37D525BB-DA17-4BA0-B3C8-3AC3ABC827E6}" type="datetimeFigureOut">
              <a:rPr lang="en-US" smtClean="0"/>
              <a:pPr/>
              <a:t>9/12/2024</a:t>
            </a:fld>
            <a:endParaRPr lang="en-US" dirty="0"/>
          </a:p>
        </p:txBody>
      </p:sp>
      <p:sp>
        <p:nvSpPr>
          <p:cNvPr id="6" name="Espace réservé du pied de page 5"/>
          <p:cNvSpPr>
            <a:spLocks noGrp="1"/>
          </p:cNvSpPr>
          <p:nvPr>
            <p:ph type="ftr" sz="quarter" idx="11"/>
          </p:nvPr>
        </p:nvSpPr>
        <p:spPr>
          <a:xfrm>
            <a:off x="402336" y="6410848"/>
            <a:ext cx="4511040" cy="365760"/>
          </a:xfrm>
        </p:spPr>
        <p:txBody>
          <a:bodyPr/>
          <a:lstStyle/>
          <a:p>
            <a:r>
              <a:rPr lang="en-US"/>
              <a:t>
              </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828800" y="312741"/>
            <a:ext cx="609600" cy="441325"/>
          </a:xfrm>
        </p:spPr>
        <p:txBody>
          <a:bodyPr/>
          <a:lstStyle/>
          <a:p>
            <a:fld id="{6D22F896-40B5-4ADD-8801-0D06FADFA095}" type="slidenum">
              <a:rPr lang="en-US" smtClean="0"/>
              <a:pPr/>
              <a:t>‹N°›</a:t>
            </a:fld>
            <a:endParaRPr lang="en-US" dirty="0"/>
          </a:p>
        </p:txBody>
      </p:sp>
      <p:sp>
        <p:nvSpPr>
          <p:cNvPr id="2" name="Titr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000500" y="609600"/>
            <a:ext cx="78232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99136" y="638838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7717536" y="6404984"/>
            <a:ext cx="4059936" cy="365760"/>
          </a:xfrm>
        </p:spPr>
        <p:txBody>
          <a:bodyPr/>
          <a:lstStyle/>
          <a:p>
            <a:fld id="{B16C4C9A-3960-41CF-A4E9-2A8FB932454B}" type="datetimeFigureOut">
              <a:rPr lang="en-US" smtClean="0"/>
              <a:pPr/>
              <a:t>9/12/2024</a:t>
            </a:fld>
            <a:endParaRPr lang="en-US" dirty="0"/>
          </a:p>
        </p:txBody>
      </p:sp>
      <p:sp>
        <p:nvSpPr>
          <p:cNvPr id="6" name="Espace réservé du pied de page 5"/>
          <p:cNvSpPr>
            <a:spLocks noGrp="1"/>
          </p:cNvSpPr>
          <p:nvPr>
            <p:ph type="ftr" sz="quarter" idx="11"/>
          </p:nvPr>
        </p:nvSpPr>
        <p:spPr>
          <a:xfrm>
            <a:off x="402336" y="6410848"/>
            <a:ext cx="4779264" cy="365760"/>
          </a:xfrm>
        </p:spPr>
        <p:txBody>
          <a:bodyPr/>
          <a:lstStyle/>
          <a:p>
            <a:r>
              <a:rPr lang="en-US"/>
              <a:t>
              </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3"/>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8"/>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3CBC1C18-307B-4F68-A007-B5B542270E8D}" type="datetimeFigureOut">
              <a:rPr lang="en-US" smtClean="0">
                <a:solidFill>
                  <a:prstClr val="white">
                    <a:tint val="75000"/>
                  </a:prstClr>
                </a:solidFill>
              </a:rPr>
              <a:pPr/>
              <a:t>9/12/2024</a:t>
            </a:fld>
            <a:endParaRPr lang="en-US" dirty="0">
              <a:solidFill>
                <a:prstClr val="white">
                  <a:tint val="75000"/>
                </a:prstClr>
              </a:solidFill>
            </a:endParaRPr>
          </a:p>
        </p:txBody>
      </p:sp>
      <p:sp>
        <p:nvSpPr>
          <p:cNvPr id="3" name="Espace réservé du pied de page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r>
              <a:rPr lang="en-US">
                <a:solidFill>
                  <a:prstClr val="white">
                    <a:tint val="75000"/>
                  </a:prstClr>
                </a:solidFill>
              </a:rPr>
              <a:t>
              </a:t>
            </a:r>
            <a:endParaRPr lang="en-US" dirty="0">
              <a:solidFill>
                <a:prstClr val="white">
                  <a:tint val="75000"/>
                </a:prstClr>
              </a:solidFill>
            </a:endParaRPr>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5791200" y="1040177"/>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22" name="Espace réservé du titre 21"/>
          <p:cNvSpPr>
            <a:spLocks noGrp="1"/>
          </p:cNvSpPr>
          <p:nvPr>
            <p:ph type="title"/>
          </p:nvPr>
        </p:nvSpPr>
        <p:spPr>
          <a:xfrm>
            <a:off x="402336" y="228600"/>
            <a:ext cx="113792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3CBC1C18-307B-4F68-A007-B5B542270E8D}" type="datetimeFigureOut">
              <a:rPr lang="en-US" smtClean="0">
                <a:solidFill>
                  <a:prstClr val="white">
                    <a:tint val="75000"/>
                  </a:prstClr>
                </a:solidFill>
              </a:rPr>
              <a:pPr/>
              <a:t>9/12/2024</a:t>
            </a:fld>
            <a:endParaRPr lang="en-US" dirty="0">
              <a:solidFill>
                <a:prstClr val="white">
                  <a:tint val="75000"/>
                </a:prstClr>
              </a:solidFill>
            </a:endParaRPr>
          </a:p>
        </p:txBody>
      </p:sp>
      <p:sp>
        <p:nvSpPr>
          <p:cNvPr id="3" name="Espace réservé du pied de page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r>
              <a:rPr lang="en-US">
                <a:solidFill>
                  <a:prstClr val="white">
                    <a:tint val="75000"/>
                  </a:prstClr>
                </a:solidFill>
              </a:rPr>
              <a:t>
              </a:t>
            </a:r>
            <a:endParaRPr lang="en-US" dirty="0">
              <a:solidFill>
                <a:prstClr val="white">
                  <a:tint val="75000"/>
                </a:prstClr>
              </a:solidFill>
            </a:endParaRPr>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D22F896-40B5-4ADD-8801-0D06FADFA095}" type="slidenum">
              <a:rPr lang="en-US" smtClean="0">
                <a:solidFill>
                  <a:prstClr val="white">
                    <a:tint val="75000"/>
                  </a:prstClr>
                </a:solidFill>
              </a:rPr>
              <a:pPr/>
              <a:t>‹N°›</a:t>
            </a:fld>
            <a:endParaRPr lang="en-US" dirty="0">
              <a:solidFill>
                <a:prstClr val="white">
                  <a:tint val="75000"/>
                </a:prstClr>
              </a:solidFill>
            </a:endParaRPr>
          </a:p>
        </p:txBody>
      </p:sp>
      <p:sp>
        <p:nvSpPr>
          <p:cNvPr id="22" name="Espace réservé du titre 21"/>
          <p:cNvSpPr>
            <a:spLocks noGrp="1"/>
          </p:cNvSpPr>
          <p:nvPr>
            <p:ph type="title"/>
          </p:nvPr>
        </p:nvSpPr>
        <p:spPr>
          <a:xfrm>
            <a:off x="402336" y="228600"/>
            <a:ext cx="113792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59684D-F613-964C-85F4-F0CBB909CDC6}"/>
              </a:ext>
            </a:extLst>
          </p:cNvPr>
          <p:cNvSpPr>
            <a:spLocks noGrp="1"/>
          </p:cNvSpPr>
          <p:nvPr>
            <p:ph type="subTitle" idx="1"/>
          </p:nvPr>
        </p:nvSpPr>
        <p:spPr>
          <a:xfrm>
            <a:off x="2091560" y="441435"/>
            <a:ext cx="6038315" cy="1631730"/>
          </a:xfrm>
        </p:spPr>
        <p:txBody>
          <a:bodyPr>
            <a:normAutofit fontScale="70000" lnSpcReduction="20000"/>
          </a:bodyPr>
          <a:lstStyle/>
          <a:p>
            <a:pPr algn="ctr"/>
            <a:r>
              <a:rPr lang="fr-FR" sz="5400" i="1" dirty="0"/>
              <a:t>THEME 3 </a:t>
            </a:r>
            <a:r>
              <a:rPr lang="fr-FR" sz="5400" dirty="0"/>
              <a:t>: </a:t>
            </a:r>
          </a:p>
          <a:p>
            <a:pPr algn="ctr"/>
            <a:r>
              <a:rPr lang="fr-FR" sz="5400" dirty="0"/>
              <a:t>Une histoire du vivant</a:t>
            </a:r>
          </a:p>
        </p:txBody>
      </p:sp>
      <p:sp>
        <p:nvSpPr>
          <p:cNvPr id="2" name="Titre 1">
            <a:extLst>
              <a:ext uri="{FF2B5EF4-FFF2-40B4-BE49-F238E27FC236}">
                <a16:creationId xmlns:a16="http://schemas.microsoft.com/office/drawing/2014/main" id="{29C86AAB-AE16-EE41-8CB7-DB27EA5C75BF}"/>
              </a:ext>
            </a:extLst>
          </p:cNvPr>
          <p:cNvSpPr>
            <a:spLocks noGrp="1"/>
          </p:cNvSpPr>
          <p:nvPr>
            <p:ph type="ctrTitle"/>
          </p:nvPr>
        </p:nvSpPr>
        <p:spPr>
          <a:xfrm>
            <a:off x="796455" y="2760641"/>
            <a:ext cx="6647619" cy="2268559"/>
          </a:xfrm>
        </p:spPr>
        <p:txBody>
          <a:bodyPr>
            <a:noAutofit/>
          </a:bodyPr>
          <a:lstStyle/>
          <a:p>
            <a:pPr algn="ctr"/>
            <a:r>
              <a:rPr lang="fr-FR" sz="4400" i="1" dirty="0"/>
              <a:t>Chapitre 7: La biodiversité et son évolution</a:t>
            </a:r>
          </a:p>
        </p:txBody>
      </p:sp>
      <p:sp>
        <p:nvSpPr>
          <p:cNvPr id="4" name="ZoneTexte 3"/>
          <p:cNvSpPr txBox="1"/>
          <p:nvPr/>
        </p:nvSpPr>
        <p:spPr>
          <a:xfrm>
            <a:off x="8525434" y="3233501"/>
            <a:ext cx="2850777" cy="646331"/>
          </a:xfrm>
          <a:prstGeom prst="rect">
            <a:avLst/>
          </a:prstGeom>
          <a:noFill/>
        </p:spPr>
        <p:txBody>
          <a:bodyPr wrap="square" rtlCol="0">
            <a:spAutoFit/>
          </a:bodyPr>
          <a:lstStyle/>
          <a:p>
            <a:r>
              <a:rPr lang="fr-FR" b="1" dirty="0"/>
              <a:t>ACTIVITE C7A0 : Je mobilise mes acquis</a:t>
            </a:r>
            <a:endParaRPr lang="fr-FR" dirty="0"/>
          </a:p>
        </p:txBody>
      </p:sp>
    </p:spTree>
    <p:extLst>
      <p:ext uri="{BB962C8B-B14F-4D97-AF65-F5344CB8AC3E}">
        <p14:creationId xmlns:p14="http://schemas.microsoft.com/office/powerpoint/2010/main" val="101260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403761" y="2445488"/>
            <a:ext cx="11495314" cy="3224954"/>
          </a:xfrm>
        </p:spPr>
        <p:txBody>
          <a:bodyPr>
            <a:noAutofit/>
          </a:bodyPr>
          <a:lstStyle/>
          <a:p>
            <a:pPr algn="l"/>
            <a:r>
              <a:rPr lang="fr-FR" sz="1400" b="0" cap="none" dirty="0">
                <a:latin typeface="Arial" pitchFamily="34" charset="0"/>
                <a:cs typeface="Arial" pitchFamily="34" charset="0"/>
              </a:rPr>
              <a:t>Chaque équipe possède le matériel suivant:</a:t>
            </a:r>
          </a:p>
          <a:p>
            <a:pPr algn="l"/>
            <a:r>
              <a:rPr lang="fr-FR" sz="1400" b="0" cap="none" dirty="0">
                <a:latin typeface="Arial" pitchFamily="34" charset="0"/>
                <a:cs typeface="Arial" pitchFamily="34" charset="0"/>
              </a:rPr>
              <a:t>- une feuille plastifiée support avec ses feutres effaçables(ne pas utiliser d’autres feutres) et un   chiffon.</a:t>
            </a:r>
          </a:p>
          <a:p>
            <a:pPr algn="l">
              <a:buFontTx/>
              <a:buChar char="-"/>
            </a:pPr>
            <a:r>
              <a:rPr lang="fr-FR" sz="1400" b="0" cap="none" dirty="0">
                <a:latin typeface="Arial" pitchFamily="34" charset="0"/>
                <a:cs typeface="Arial" pitchFamily="34" charset="0"/>
              </a:rPr>
              <a:t> un lot d’hexagones (prévoir du scotch)</a:t>
            </a:r>
          </a:p>
          <a:p>
            <a:pPr algn="l">
              <a:buFontTx/>
              <a:buChar char="-"/>
            </a:pPr>
            <a:r>
              <a:rPr lang="fr-FR" sz="1400" b="0" cap="none" dirty="0">
                <a:latin typeface="Arial" pitchFamily="34" charset="0"/>
                <a:cs typeface="Arial" pitchFamily="34" charset="0"/>
              </a:rPr>
              <a:t> un hexagone vierge pouvant servir de modèle pour dessiner des hexagones vierges.</a:t>
            </a:r>
          </a:p>
          <a:p>
            <a:pPr algn="l"/>
            <a:endParaRPr lang="fr-FR" sz="1400" b="0" cap="none" dirty="0">
              <a:latin typeface="Arial" pitchFamily="34" charset="0"/>
              <a:cs typeface="Arial" pitchFamily="34" charset="0"/>
            </a:endParaRPr>
          </a:p>
          <a:p>
            <a:pPr algn="l"/>
            <a:r>
              <a:rPr lang="fr-FR" sz="1400" b="0" cap="none" dirty="0">
                <a:latin typeface="Arial" pitchFamily="34" charset="0"/>
                <a:cs typeface="Arial" pitchFamily="34" charset="0"/>
              </a:rPr>
              <a:t>Voici la consigne:</a:t>
            </a:r>
          </a:p>
          <a:p>
            <a:pPr algn="l"/>
            <a:r>
              <a:rPr lang="fr-FR" sz="1400" b="0" cap="none" dirty="0">
                <a:latin typeface="Arial" pitchFamily="34" charset="0"/>
                <a:cs typeface="Arial" pitchFamily="34" charset="0"/>
              </a:rPr>
              <a:t>Réalisez un poster permettant de montrer tous les acquis que vous possédez sur le thème de la biodiversité et de son évolution. Utilisez un maximum d’hexagones mis à votre disposition.</a:t>
            </a:r>
          </a:p>
          <a:p>
            <a:pPr algn="l"/>
            <a:r>
              <a:rPr lang="fr-FR" sz="1400" b="0" cap="none" dirty="0">
                <a:latin typeface="Arial" pitchFamily="34" charset="0"/>
                <a:cs typeface="Arial" pitchFamily="34" charset="0"/>
              </a:rPr>
              <a:t>Votre poster doit contenir un titre, mais aussi des sous-titres et des flèches pour montrer la logique d’organisation de vos idées.</a:t>
            </a:r>
          </a:p>
          <a:p>
            <a:pPr algn="l"/>
            <a:r>
              <a:rPr lang="fr-FR" sz="1400" b="0" cap="none" dirty="0">
                <a:latin typeface="Arial" pitchFamily="34" charset="0"/>
                <a:cs typeface="Arial" pitchFamily="34" charset="0"/>
              </a:rPr>
              <a:t>Si vous le souhaitez, vous pouvez ajouter des hexagones vierges pour alimenter votre production avec vos connaissances personnelles.</a:t>
            </a:r>
          </a:p>
          <a:p>
            <a:pPr algn="l"/>
            <a:r>
              <a:rPr lang="fr-FR" sz="1400" b="0" cap="none" dirty="0">
                <a:latin typeface="Arial" pitchFamily="34" charset="0"/>
                <a:cs typeface="Arial" pitchFamily="34" charset="0"/>
              </a:rPr>
              <a:t>A la fin de l’activité, vous devrez présenter votre production aux autres élèves de la classe.</a:t>
            </a:r>
          </a:p>
          <a:p>
            <a:pPr algn="l"/>
            <a:r>
              <a:rPr lang="fr-FR" sz="1400" b="0" cap="none" dirty="0">
                <a:latin typeface="Arial" pitchFamily="34" charset="0"/>
                <a:cs typeface="Arial" pitchFamily="34" charset="0"/>
              </a:rPr>
              <a:t>Enfin, et surtout, gardez à l’esprit qu’il n’y a pas de bonne ou de mauvaises réponse. toutes vos productions seront acceptées à partir du moment où vous serez en mesure de justifier vos choix.</a:t>
            </a:r>
          </a:p>
          <a:p>
            <a:endParaRPr lang="fr-FR" sz="1400" dirty="0">
              <a:latin typeface="Arial" pitchFamily="34" charset="0"/>
              <a:cs typeface="Arial" pitchFamily="34" charset="0"/>
            </a:endParaRPr>
          </a:p>
        </p:txBody>
      </p:sp>
      <p:sp>
        <p:nvSpPr>
          <p:cNvPr id="3" name="Titre 2"/>
          <p:cNvSpPr>
            <a:spLocks noGrp="1"/>
          </p:cNvSpPr>
          <p:nvPr>
            <p:ph type="title"/>
          </p:nvPr>
        </p:nvSpPr>
        <p:spPr>
          <a:xfrm>
            <a:off x="955491" y="542260"/>
            <a:ext cx="10363200" cy="717176"/>
          </a:xfrm>
        </p:spPr>
        <p:txBody>
          <a:bodyPr>
            <a:normAutofit fontScale="90000"/>
          </a:bodyPr>
          <a:lstStyle/>
          <a:p>
            <a:br>
              <a:rPr lang="fr-FR" dirty="0"/>
            </a:br>
            <a:br>
              <a:rPr lang="fr-FR" dirty="0"/>
            </a:br>
            <a:r>
              <a:rPr lang="fr-FR" dirty="0" err="1"/>
              <a:t>GénoHexa</a:t>
            </a:r>
            <a:r>
              <a:rPr lang="fr-FR" dirty="0"/>
              <a:t> : L'Odyssée de la Diversité </a:t>
            </a:r>
            <a:r>
              <a:rPr lang="fr-FR" sz="1200" b="1" baseline="100000" dirty="0"/>
              <a:t>©</a:t>
            </a:r>
            <a:r>
              <a:rPr lang="fr-FR" sz="1100" b="1" baseline="100000" dirty="0"/>
              <a:t>JPG</a:t>
            </a:r>
            <a:endParaRPr lang="fr-FR" sz="1100" baseline="100000" dirty="0"/>
          </a:p>
        </p:txBody>
      </p:sp>
      <p:sp>
        <p:nvSpPr>
          <p:cNvPr id="4" name="Rectangle 3"/>
          <p:cNvSpPr/>
          <p:nvPr/>
        </p:nvSpPr>
        <p:spPr>
          <a:xfrm>
            <a:off x="636514" y="1448790"/>
            <a:ext cx="5147563" cy="369332"/>
          </a:xfrm>
          <a:prstGeom prst="rect">
            <a:avLst/>
          </a:prstGeom>
        </p:spPr>
        <p:txBody>
          <a:bodyPr wrap="none">
            <a:spAutoFit/>
          </a:bodyPr>
          <a:lstStyle/>
          <a:p>
            <a:r>
              <a:rPr lang="fr-FR" dirty="0">
                <a:solidFill>
                  <a:schemeClr val="bg1"/>
                </a:solidFill>
                <a:latin typeface="Arial" pitchFamily="34" charset="0"/>
                <a:cs typeface="Arial" pitchFamily="34" charset="0"/>
              </a:rPr>
              <a:t>Cette activité s’inspire d’un « </a:t>
            </a:r>
            <a:r>
              <a:rPr lang="fr-FR" dirty="0" err="1">
                <a:solidFill>
                  <a:schemeClr val="bg1"/>
                </a:solidFill>
                <a:latin typeface="Arial" pitchFamily="34" charset="0"/>
                <a:cs typeface="Arial" pitchFamily="34" charset="0"/>
              </a:rPr>
              <a:t>hexagons</a:t>
            </a:r>
            <a:r>
              <a:rPr lang="fr-FR" dirty="0">
                <a:solidFill>
                  <a:schemeClr val="bg1"/>
                </a:solidFill>
                <a:latin typeface="Arial" pitchFamily="34" charset="0"/>
                <a:cs typeface="Arial" pitchFamily="34" charset="0"/>
              </a:rPr>
              <a:t> </a:t>
            </a:r>
            <a:r>
              <a:rPr lang="fr-FR" dirty="0" err="1">
                <a:solidFill>
                  <a:schemeClr val="bg1"/>
                </a:solidFill>
                <a:latin typeface="Arial" pitchFamily="34" charset="0"/>
                <a:cs typeface="Arial" pitchFamily="34" charset="0"/>
              </a:rPr>
              <a:t>game</a:t>
            </a:r>
            <a:r>
              <a:rPr lang="fr-FR" dirty="0">
                <a:solidFill>
                  <a:schemeClr val="bg1"/>
                </a:solidFill>
                <a:latin typeface="Arial" pitchFamily="34" charset="0"/>
                <a:cs typeface="Arial" pitchFamily="34" charset="0"/>
              </a:rPr>
              <a:t>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rot="16200000">
            <a:off x="2667002" y="-2667000"/>
            <a:ext cx="6858000" cy="12192001"/>
          </a:xfrm>
          <a:prstGeom prst="rect">
            <a:avLst/>
          </a:prstGeom>
          <a:noFill/>
          <a:ln w="9525">
            <a:noFill/>
            <a:miter lim="800000"/>
            <a:headEnd/>
            <a:tailEnd/>
          </a:ln>
          <a:effectLst/>
        </p:spPr>
      </p:pic>
      <p:pic>
        <p:nvPicPr>
          <p:cNvPr id="2" name="Image 1">
            <a:extLst>
              <a:ext uri="{FF2B5EF4-FFF2-40B4-BE49-F238E27FC236}">
                <a16:creationId xmlns:a16="http://schemas.microsoft.com/office/drawing/2014/main" id="{54DBF681-152B-4694-BB2C-C0D7CF04411B}"/>
              </a:ext>
            </a:extLst>
          </p:cNvPr>
          <p:cNvPicPr>
            <a:picLocks noChangeAspect="1"/>
          </p:cNvPicPr>
          <p:nvPr/>
        </p:nvPicPr>
        <p:blipFill>
          <a:blip r:embed="rId3"/>
          <a:stretch>
            <a:fillRect/>
          </a:stretch>
        </p:blipFill>
        <p:spPr>
          <a:xfrm>
            <a:off x="5223101" y="618309"/>
            <a:ext cx="1700213" cy="152769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5B01293-775C-4585-973B-815535EF4C54}"/>
              </a:ext>
            </a:extLst>
          </p:cNvPr>
          <p:cNvSpPr txBox="1"/>
          <p:nvPr/>
        </p:nvSpPr>
        <p:spPr>
          <a:xfrm>
            <a:off x="844731" y="618309"/>
            <a:ext cx="10766402" cy="4524315"/>
          </a:xfrm>
          <a:prstGeom prst="rect">
            <a:avLst/>
          </a:prstGeom>
          <a:noFill/>
        </p:spPr>
        <p:txBody>
          <a:bodyPr wrap="square" rtlCol="0">
            <a:spAutoFit/>
          </a:bodyPr>
          <a:lstStyle/>
          <a:p>
            <a:pPr algn="just"/>
            <a:r>
              <a:rPr lang="fr-FR" dirty="0"/>
              <a:t>Mutualisation : </a:t>
            </a:r>
          </a:p>
          <a:p>
            <a:pPr algn="just"/>
            <a:r>
              <a:rPr lang="fr-FR" dirty="0"/>
              <a:t>La biodiversité correspond à la diversité biologique c’est-à-dire à la diversité du monde vivant.</a:t>
            </a:r>
          </a:p>
          <a:p>
            <a:pPr algn="just"/>
            <a:r>
              <a:rPr lang="fr-FR" dirty="0"/>
              <a:t> Elle est définie à 3 niveaux différents : la génétique, les espèces et les écosystèmes :</a:t>
            </a:r>
          </a:p>
          <a:p>
            <a:pPr algn="just"/>
            <a:r>
              <a:rPr lang="fr-FR" dirty="0"/>
              <a:t>- la biodiversité génétique caractérise les diversités génétiques au sein d’une espèce, les individus d’une même espèce pouvant se distinguer par leurs allèles. La diversité des allèles est liée aux mutations (modification de la séquence de nucléotides de l’ADN) qui affectent les gènes portés par les chromosomes;</a:t>
            </a:r>
          </a:p>
          <a:p>
            <a:pPr algn="just"/>
            <a:r>
              <a:rPr lang="fr-FR" dirty="0"/>
              <a:t>- la biodiversité spécifique caractérise la diversité des espèces occupant un milieu.</a:t>
            </a:r>
          </a:p>
          <a:p>
            <a:pPr algn="just"/>
            <a:r>
              <a:rPr lang="fr-FR" dirty="0"/>
              <a:t>- la biodiversité écosystémique caractérise la diversité des « milieux naturels » (rivières, forêts, déserts, littoral …).</a:t>
            </a:r>
          </a:p>
          <a:p>
            <a:pPr algn="just"/>
            <a:r>
              <a:rPr lang="fr-FR" dirty="0"/>
              <a:t> Ces trois niveaux sont interdépendants, il  y a des relations entre les conditions du milieu et la présence de certaines espèces.</a:t>
            </a:r>
          </a:p>
          <a:p>
            <a:pPr algn="just"/>
            <a:r>
              <a:rPr lang="fr-FR" dirty="0"/>
              <a:t>Cette biodiversité est le résultat d’une longue évolution :  au cours du temps, des espèces disparaissent et d’autre apparaissent. La biodiversité actuelle n’est qu’une « fenêtre de l’évolution ». Les mécanismes de l’évolution comme la dérive génique, la sélection naturelle, la spéciation modifient la conservation de certains  allèles dans une population.</a:t>
            </a:r>
          </a:p>
        </p:txBody>
      </p:sp>
      <p:sp>
        <p:nvSpPr>
          <p:cNvPr id="3" name="ZoneTexte 2">
            <a:extLst>
              <a:ext uri="{FF2B5EF4-FFF2-40B4-BE49-F238E27FC236}">
                <a16:creationId xmlns:a16="http://schemas.microsoft.com/office/drawing/2014/main" id="{E0E6B58D-35CB-474E-A41D-76EA3C3A273F}"/>
              </a:ext>
            </a:extLst>
          </p:cNvPr>
          <p:cNvSpPr txBox="1"/>
          <p:nvPr/>
        </p:nvSpPr>
        <p:spPr>
          <a:xfrm>
            <a:off x="580867" y="248977"/>
            <a:ext cx="10563877" cy="369332"/>
          </a:xfrm>
          <a:prstGeom prst="rect">
            <a:avLst/>
          </a:prstGeom>
          <a:noFill/>
        </p:spPr>
        <p:txBody>
          <a:bodyPr wrap="square" rtlCol="0">
            <a:spAutoFit/>
          </a:bodyPr>
          <a:lstStyle/>
          <a:p>
            <a:r>
              <a:rPr lang="fr-FR" i="1" dirty="0"/>
              <a:t>On garde  une trace (photo) du poster et  un bilan des notions discutées . </a:t>
            </a:r>
          </a:p>
        </p:txBody>
      </p:sp>
    </p:spTree>
    <p:extLst>
      <p:ext uri="{BB962C8B-B14F-4D97-AF65-F5344CB8AC3E}">
        <p14:creationId xmlns:p14="http://schemas.microsoft.com/office/powerpoint/2010/main" val="1070196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175F750-E8A1-7D4B-B11F-29078987AE72}"/>
              </a:ext>
            </a:extLst>
          </p:cNvPr>
          <p:cNvSpPr/>
          <p:nvPr/>
        </p:nvSpPr>
        <p:spPr>
          <a:xfrm>
            <a:off x="685370" y="1413967"/>
            <a:ext cx="10744630" cy="4465838"/>
          </a:xfrm>
          <a:prstGeom prst="rect">
            <a:avLst/>
          </a:prstGeom>
        </p:spPr>
        <p:txBody>
          <a:bodyPr wrap="square">
            <a:spAutoFit/>
          </a:bodyPr>
          <a:lstStyle/>
          <a:p>
            <a:pPr algn="just"/>
            <a:r>
              <a:rPr lang="fr-FR" sz="2800" dirty="0">
                <a:latin typeface="Comic Sans MS" panose="030F0902030302020204" pitchFamily="66" charset="0"/>
                <a:ea typeface="Times New Roman" panose="02020603050405020304" pitchFamily="18" charset="0"/>
                <a:cs typeface="Calibri Light (Titres)"/>
              </a:rPr>
              <a:t>La Terre est peuplée par un très grand nombre et une grande variété d’êtres vivants, dont seule une fraction est connue. C’est la biodiversité. Cette biodiversité est aujourd’hui en danger, en grande partie à la suite des activités humaines et de la transformation des écosystèmes que nous provoquons.</a:t>
            </a:r>
            <a:endParaRPr lang="fr-FR" sz="4000" dirty="0">
              <a:latin typeface="Times New Roman" panose="02020603050405020304" pitchFamily="18" charset="0"/>
              <a:ea typeface="Times New Roman" panose="02020603050405020304" pitchFamily="18" charset="0"/>
            </a:endParaRPr>
          </a:p>
          <a:p>
            <a:pPr algn="just" fontAlgn="base">
              <a:lnSpc>
                <a:spcPct val="115000"/>
              </a:lnSpc>
            </a:pPr>
            <a:r>
              <a:rPr lang="fr-FR" sz="2800" dirty="0">
                <a:latin typeface="Comic Sans MS" panose="030F0902030302020204" pitchFamily="66" charset="0"/>
                <a:ea typeface="Times New Roman" panose="02020603050405020304" pitchFamily="18" charset="0"/>
                <a:cs typeface="Calibri Light" panose="020F0302020204030204" pitchFamily="34" charset="0"/>
              </a:rPr>
              <a:t> </a:t>
            </a:r>
            <a:endParaRPr lang="fr-FR" sz="4000" dirty="0">
              <a:latin typeface="Times New Roman" panose="02020603050405020304" pitchFamily="18" charset="0"/>
              <a:ea typeface="Times New Roman" panose="02020603050405020304" pitchFamily="18" charset="0"/>
            </a:endParaRPr>
          </a:p>
          <a:p>
            <a:pPr algn="just"/>
            <a:r>
              <a:rPr lang="fr-FR" sz="2800" b="1" u="sng" dirty="0">
                <a:latin typeface="Comic Sans MS" panose="030F0902030302020204" pitchFamily="66" charset="0"/>
                <a:ea typeface="Times New Roman" panose="02020603050405020304" pitchFamily="18" charset="0"/>
                <a:cs typeface="Calibri Light" panose="020F0302020204030204" pitchFamily="34" charset="0"/>
              </a:rPr>
              <a:t>Problèmes</a:t>
            </a:r>
            <a:r>
              <a:rPr lang="fr-FR" sz="2800" b="1" dirty="0">
                <a:latin typeface="Comic Sans MS" panose="030F0902030302020204" pitchFamily="66" charset="0"/>
                <a:ea typeface="Times New Roman" panose="02020603050405020304" pitchFamily="18" charset="0"/>
                <a:cs typeface="Calibri Light" panose="020F0302020204030204" pitchFamily="34" charset="0"/>
              </a:rPr>
              <a:t> : Comment peut-on faire un état des lieux de la biodiversité ? Peut-on suivre et prévoir l’évolution génétique d’une population ? Quel est l’impact exact des activités humaines sur l’évolution de la biodiversité</a:t>
            </a:r>
            <a:r>
              <a:rPr lang="fr-FR" sz="2800" dirty="0">
                <a:latin typeface="Comic Sans MS" panose="030F0902030302020204" pitchFamily="66" charset="0"/>
                <a:ea typeface="Times New Roman" panose="02020603050405020304" pitchFamily="18" charset="0"/>
                <a:cs typeface="Calibri Light" panose="020F0302020204030204" pitchFamily="34" charset="0"/>
              </a:rPr>
              <a:t> ?</a:t>
            </a:r>
            <a:r>
              <a:rPr lang="fr-FR" sz="2800" dirty="0"/>
              <a:t> </a:t>
            </a:r>
          </a:p>
        </p:txBody>
      </p:sp>
      <p:sp>
        <p:nvSpPr>
          <p:cNvPr id="4" name="ZoneTexte 3">
            <a:extLst>
              <a:ext uri="{FF2B5EF4-FFF2-40B4-BE49-F238E27FC236}">
                <a16:creationId xmlns:a16="http://schemas.microsoft.com/office/drawing/2014/main" id="{6000EFEA-B85E-44B7-B905-C128AA4F4007}"/>
              </a:ext>
            </a:extLst>
          </p:cNvPr>
          <p:cNvSpPr txBox="1"/>
          <p:nvPr/>
        </p:nvSpPr>
        <p:spPr>
          <a:xfrm>
            <a:off x="1018903" y="478971"/>
            <a:ext cx="2719014" cy="369332"/>
          </a:xfrm>
          <a:prstGeom prst="rect">
            <a:avLst/>
          </a:prstGeom>
          <a:noFill/>
        </p:spPr>
        <p:txBody>
          <a:bodyPr wrap="none" rtlCol="0">
            <a:spAutoFit/>
          </a:bodyPr>
          <a:lstStyle/>
          <a:p>
            <a:r>
              <a:rPr lang="fr-FR" i="1" u="sng" dirty="0">
                <a:latin typeface="Comic Sans MS" panose="030F0702030302020204" pitchFamily="66" charset="0"/>
              </a:rPr>
              <a:t>Ouverture sur le thème</a:t>
            </a:r>
          </a:p>
        </p:txBody>
      </p:sp>
    </p:spTree>
    <p:extLst>
      <p:ext uri="{BB962C8B-B14F-4D97-AF65-F5344CB8AC3E}">
        <p14:creationId xmlns:p14="http://schemas.microsoft.com/office/powerpoint/2010/main" val="250706800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Madison</Template>
  <TotalTime>659</TotalTime>
  <Words>543</Words>
  <Application>Microsoft Office PowerPoint</Application>
  <PresentationFormat>Grand écran</PresentationFormat>
  <Paragraphs>30</Paragraphs>
  <Slides>5</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5</vt:i4>
      </vt:variant>
    </vt:vector>
  </HeadingPairs>
  <TitlesOfParts>
    <vt:vector size="15" baseType="lpstr">
      <vt:lpstr>Arial</vt:lpstr>
      <vt:lpstr>Calibri Light</vt:lpstr>
      <vt:lpstr>Calibri Light (Titres)</vt:lpstr>
      <vt:lpstr>Comic Sans MS</vt:lpstr>
      <vt:lpstr>Georgia</vt:lpstr>
      <vt:lpstr>Times New Roman</vt:lpstr>
      <vt:lpstr>Wingdings</vt:lpstr>
      <vt:lpstr>Wingdings 2</vt:lpstr>
      <vt:lpstr>Civil</vt:lpstr>
      <vt:lpstr>1_Civil</vt:lpstr>
      <vt:lpstr>Chapitre 7: La biodiversité et son évolution</vt:lpstr>
      <vt:lpstr>  GénoHexa : L'Odyssée de la Diversité ©JPG</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Séquence 1 : La biodiversité et son évolution</dc:title>
  <dc:creator>Christophe PETITGENET</dc:creator>
  <cp:lastModifiedBy>GOELO JEAN-PAUL</cp:lastModifiedBy>
  <cp:revision>43</cp:revision>
  <dcterms:created xsi:type="dcterms:W3CDTF">2020-11-16T09:16:13Z</dcterms:created>
  <dcterms:modified xsi:type="dcterms:W3CDTF">2024-09-12T11:43:40Z</dcterms:modified>
</cp:coreProperties>
</file>