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419A38-064C-48B9-AA6E-95F0ED5D5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7D7BAB-5AE6-4CBE-8432-C516F7D35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CA8153-FE98-4B8F-99BA-1B272320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338E-9906-46A3-93B0-4F4A859D4937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8DA538-A4F3-48E9-822E-1A6F5315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DBF5C6-D627-4EFF-95BD-EA02C26B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1B71-0228-40DB-BE93-B7BE0FA43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82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9A143-C5EB-446B-948D-7169F8C4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FB46AAB-1B90-489F-AC0F-8D804C478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CB196D-B783-48C4-A667-E3DC68D2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338E-9906-46A3-93B0-4F4A859D4937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06B151-F66E-4C92-A6A7-DCCC6FBD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2F0AC5-9EAC-4438-9D57-4D3BBCEE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1B71-0228-40DB-BE93-B7BE0FA43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92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9ACE040-C70B-44CB-9D3B-F65024CC6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40806B-24FB-4FCE-BF57-5419C6B4D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10FB30-030F-44E4-87BE-074DA844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338E-9906-46A3-93B0-4F4A859D4937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5144B2-D77B-4B99-880B-AE1C02D0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9D844A-1DC5-413A-A8BB-0B519945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1B71-0228-40DB-BE93-B7BE0FA43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08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B7DEF-74E6-4642-8EF6-1B0E0EC4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E9D211-D507-4E52-AEC3-C05FD1E51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69692F-F873-47E6-B959-5A68197D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338E-9906-46A3-93B0-4F4A859D4937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A6298B-00AB-4197-8B3B-892FE7BE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809857-1B8E-48FE-88F4-CEA200FD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1B71-0228-40DB-BE93-B7BE0FA43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0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83A86-8E1C-4F83-81CF-BA1022D2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1E3AC5-C89A-40CF-9A42-7A731FF5D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645F9F-28C9-4977-9FA4-B04347C2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338E-9906-46A3-93B0-4F4A859D4937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8826CA-D821-4686-874B-35D6E724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0C8611-F356-43D5-95EF-53158219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1B71-0228-40DB-BE93-B7BE0FA43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61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0CE1A-0B2C-4D2C-8B9F-BC460DCE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4CF90-0226-4325-BD29-D12B44143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5D5BC6-72EB-4FAB-AA96-730A19B8D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257F4F-9504-4192-8435-A7A03B24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338E-9906-46A3-93B0-4F4A859D4937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13ED38-0F87-4A6E-AF8C-B401F7E4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DA5899-FFA7-4CBF-88EE-1DE16386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1B71-0228-40DB-BE93-B7BE0FA43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7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EE802-9F1E-4ECD-A510-7FDEB3054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45A27-386C-4A0C-8664-3A83CDDF8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56A489-C33F-4C23-B289-F7E9A8BE5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2753D4-7BA0-488B-99C9-3A049ADEB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6BF0DA-FBF5-4754-AA54-2C8DC6387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809CB6-A8A6-498C-919C-63EDBDF7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338E-9906-46A3-93B0-4F4A859D4937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C0904E-5380-4DB5-95B4-EECDF98C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805CC5-DC68-482C-A3EE-6498C413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1B71-0228-40DB-BE93-B7BE0FA43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95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C5CAA-FF58-4A0F-AF93-40959F51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2AE268-C893-4AA5-8703-7A17ACCA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338E-9906-46A3-93B0-4F4A859D4937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500018-BB3E-4C66-88A8-F42A0372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039DA3-8F55-4BE0-BBD1-95269067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1B71-0228-40DB-BE93-B7BE0FA43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09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08D683-7C45-44E7-996F-37591D03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338E-9906-46A3-93B0-4F4A859D4937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29B9BD-EFDC-41EA-8FF9-A5F3929E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DC0169-8FA5-4E69-AD4B-389C48A4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1B71-0228-40DB-BE93-B7BE0FA43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0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1D7AA-FB5B-4BE7-A256-11500008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03701E-E57B-4318-A494-F7A609D3C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8F15C9-7421-4FEB-813A-7B0ECC80A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379288-0691-41B6-AD68-5B61B169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338E-9906-46A3-93B0-4F4A859D4937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D29650-A547-4245-9F6D-9D457E65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80A691-19EC-4277-8483-BFF3A277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1B71-0228-40DB-BE93-B7BE0FA43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3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CFF7F-EDA5-4C5E-96E4-500DD299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2F8D57-6147-404C-BF42-BF0E2C7B3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125971-1928-4D35-A560-A6F3F4358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CD0103-ABFB-48F4-B53E-98F8CC66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338E-9906-46A3-93B0-4F4A859D4937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7BE8BE-03ED-4569-993F-D47ABFAA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FF750F-3D00-43DB-8D1A-8D427B24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1B71-0228-40DB-BE93-B7BE0FA43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52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633FD9-7C7A-4048-99D6-59C35E8D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5EE1FF-0DC1-4802-BFE0-455B68906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F6A4D0-E864-417C-A34E-59B9908AD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2338E-9906-46A3-93B0-4F4A859D4937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78C02D-6242-468B-A8F3-1C4ED8D27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4DF3E1-DFB1-41EB-9EA9-95C741B23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1B71-0228-40DB-BE93-B7BE0FA43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99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3AD755-8232-4F89-80EC-E10D7949E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2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9B663F3-BE09-491C-BD46-80B4EAF3D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9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2291DE-6CAF-4187-88D9-D08CBE229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5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894A2A-A4F1-422C-B84C-CC937C54A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0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6DBFED-260D-4215-90C8-B776B707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64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GOELO JEAN-PAUL</dc:creator>
  <cp:lastModifiedBy>GOELO JEAN-PAUL</cp:lastModifiedBy>
  <cp:revision>2</cp:revision>
  <dcterms:created xsi:type="dcterms:W3CDTF">2023-11-13T16:28:00Z</dcterms:created>
  <dcterms:modified xsi:type="dcterms:W3CDTF">2023-11-13T16:29:42Z</dcterms:modified>
</cp:coreProperties>
</file>