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17/09/2021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7719" t="41343" r="31788" b="14361"/>
          <a:stretch>
            <a:fillRect/>
          </a:stretch>
        </p:blipFill>
        <p:spPr bwMode="auto">
          <a:xfrm>
            <a:off x="611560" y="548680"/>
            <a:ext cx="769522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8309" t="35437" r="32079" b="43153"/>
          <a:stretch>
            <a:fillRect/>
          </a:stretch>
        </p:blipFill>
        <p:spPr bwMode="auto">
          <a:xfrm>
            <a:off x="467544" y="1772816"/>
            <a:ext cx="8134421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Helene TOMOWIAK</dc:creator>
  <cp:lastModifiedBy>TOMOWIH</cp:lastModifiedBy>
  <cp:revision>1</cp:revision>
  <dcterms:created xsi:type="dcterms:W3CDTF">2021-09-17T09:54:36Z</dcterms:created>
  <dcterms:modified xsi:type="dcterms:W3CDTF">2021-09-17T09:56:25Z</dcterms:modified>
</cp:coreProperties>
</file>