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slideLayouts/slideLayout307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55.xml" ContentType="application/vnd.openxmlformats-officedocument.presentationml.slideLayout+xml"/>
  <Default Extension="xml" ContentType="application/xml"/>
  <Override PartName="/ppt/slides/slide50.xml" ContentType="application/vnd.openxmlformats-officedocument.presentationml.slide+xml"/>
  <Override PartName="/ppt/slideLayouts/slideLayout24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310.xml" ContentType="application/vnd.openxmlformats-officedocument.presentationml.slideLayout+xml"/>
  <Override PartName="/ppt/theme/theme29.xml" ContentType="application/vnd.openxmlformats-officedocument.theme+xml"/>
  <Override PartName="/ppt/slideMasters/slideMaster33.xml" ContentType="application/vnd.openxmlformats-officedocument.presentationml.slideMaster+xml"/>
  <Override PartName="/ppt/slideLayouts/slideLayout10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225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348.xml" ContentType="application/vnd.openxmlformats-officedocument.presentationml.slideLayout+xml"/>
  <Override PartName="/ppt/theme/theme32.xml" ContentType="application/vnd.openxmlformats-officedocument.theme+xml"/>
  <Override PartName="/ppt/slideLayouts/slideLayout395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s/slide19.xml" ContentType="application/vnd.openxmlformats-officedocument.presentationml.slide+xml"/>
  <Override PartName="/ppt/slideLayouts/slideLayout118.xml" ContentType="application/vnd.openxmlformats-officedocument.presentationml.slideLayout+xml"/>
  <Override PartName="/ppt/slideLayouts/slideLayout165.xml" ContentType="application/vnd.openxmlformats-officedocument.presentationml.slideLayout+xml"/>
  <Default Extension="png" ContentType="image/png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Masters/slideMaster27.xml" ContentType="application/vnd.openxmlformats-officedocument.presentationml.slideMaster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219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26.xml" ContentType="application/vnd.openxmlformats-officedocument.theme+xml"/>
  <Override PartName="/ppt/slideLayouts/slideLayout389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Masters/slideMaster30.xml" ContentType="application/vnd.openxmlformats-officedocument.presentationml.slideMaster+xml"/>
  <Override PartName="/ppt/slideLayouts/slideLayout244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s/slide38.xml" ContentType="application/vnd.openxmlformats-officedocument.presentationml.slide+xml"/>
  <Override PartName="/ppt/slideLayouts/slideLayout137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s/slide41.xml" ContentType="application/vnd.openxmlformats-officedocument.presentationml.slide+xml"/>
  <Override PartName="/ppt/slideLayouts/slideLayout140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Masters/slideMaster24.xml" ContentType="application/vnd.openxmlformats-officedocument.presentationml.slideMaster+xml"/>
  <Override PartName="/ppt/slideLayouts/slideLayout40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71.xml" ContentType="application/vnd.openxmlformats-officedocument.presentationml.slideLayout+xml"/>
  <Override PartName="/ppt/theme/theme45.xml" ContentType="application/vnd.openxmlformats-officedocument.theme+xml"/>
  <Override PartName="/ppt/slideLayouts/slideLayout216.xml" ContentType="application/vnd.openxmlformats-officedocument.presentationml.slideLayout+xml"/>
  <Override PartName="/ppt/theme/theme23.xml" ContentType="application/vnd.openxmlformats-officedocument.theme+xml"/>
  <Override PartName="/ppt/slideLayouts/slideLayout263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s/slide35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418.xml" ContentType="application/vnd.openxmlformats-officedocument.presentationml.slideLayout+xml"/>
  <Override PartName="/ppt/theme/theme39.xml" ContentType="application/vnd.openxmlformats-officedocument.theme+xml"/>
  <Override PartName="/ppt/slideLayouts/slideLayout465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12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Masters/slideMaster43.xml" ContentType="application/vnd.openxmlformats-officedocument.presentationml.slideMaster+xml"/>
  <Override PartName="/ppt/slideLayouts/slideLayout12.xml" ContentType="application/vnd.openxmlformats-officedocument.presentationml.slideLayout+xml"/>
  <Override PartName="/ppt/theme/theme17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Masters/slideMaster21.xml" ContentType="application/vnd.openxmlformats-officedocument.presentationml.slideMaster+xml"/>
  <Override PartName="/ppt/slideLayouts/slideLayout282.xml" ContentType="application/vnd.openxmlformats-officedocument.presentationml.slideLayout+xml"/>
  <Override PartName="/ppt/slideLayouts/slideLayout421.xml" ContentType="application/vnd.openxmlformats-officedocument.presentationml.slideLayout+xml"/>
  <Override PartName="/ppt/theme/theme42.xml" ContentType="application/vnd.openxmlformats-officedocument.theme+xml"/>
  <Override PartName="/ppt/theme/theme9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97.xml" ContentType="application/vnd.openxmlformats-officedocument.presentationml.slideLayout+xml"/>
  <Override PartName="/ppt/theme/theme20.xml" ContentType="application/vnd.openxmlformats-officedocument.theme+xml"/>
  <Override PartName="/ppt/slideLayouts/slideLayout336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s/slide4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Masters/slideMaster37.xml" ContentType="application/vnd.openxmlformats-officedocument.presentationml.slideMaster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131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Layouts/slideLayout31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54.xml" ContentType="application/vnd.openxmlformats-officedocument.presentationml.slideLayout+xml"/>
  <Override PartName="/ppt/theme/theme36.xml" ContentType="application/vnd.openxmlformats-officedocument.theme+xml"/>
  <Override PartName="/ppt/slideLayouts/slideLayout399.xml" ContentType="application/vnd.openxmlformats-officedocument.presentationml.slideLayout+xml"/>
  <Override PartName="/ppt/slideMasters/slideMaster40.xml" ContentType="application/vnd.openxmlformats-officedocument.presentationml.slideMaster+xml"/>
  <Override PartName="/ppt/theme/theme14.xml" ContentType="application/vnd.openxmlformats-officedocument.theme+xml"/>
  <Override PartName="/ppt/slideLayouts/slideLayout440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377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s/slide48.xml" ContentType="application/vnd.openxmlformats-officedocument.presentationml.slide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s/slide26.xml" ContentType="application/vnd.openxmlformats-officedocument.presentationml.slide+xml"/>
  <Override PartName="/ppt/slideLayouts/slideLayout47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Masters/slideMaster34.xml" ContentType="application/vnd.openxmlformats-officedocument.presentationml.slideMaster+xml"/>
  <Override PartName="/ppt/slides/slide51.xml" ContentType="application/vnd.openxmlformats-officedocument.presentationml.slide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215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349.xml" ContentType="application/vnd.openxmlformats-officedocument.presentationml.slideLayout+xml"/>
  <Override PartName="/ppt/theme/theme33.xml" ContentType="application/vnd.openxmlformats-officedocument.theme+xml"/>
  <Override PartName="/ppt/slideLayouts/slideLayout396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22.xml" ContentType="application/vnd.openxmlformats-officedocument.theme+xml"/>
  <Override PartName="/ppt/slideLayouts/slideLayout251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74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Masters/slideMaster28.xml" ContentType="application/vnd.openxmlformats-officedocument.presentationml.slideMaster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75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406.xml" ContentType="application/vnd.openxmlformats-officedocument.presentationml.slideLayout+xml"/>
  <Override PartName="/ppt/theme/theme38.xml" ContentType="application/vnd.openxmlformats-officedocument.theme+xml"/>
  <Override PartName="/ppt/slideLayouts/slideLayout453.xml" ContentType="application/vnd.openxmlformats-officedocument.presentationml.slideLayout+xml"/>
  <Override PartName="/ppt/slideMasters/slideMaster42.xml" ContentType="application/vnd.openxmlformats-officedocument.presentationml.slideMaster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Layouts/slideLayout245.xml" ContentType="application/vnd.openxmlformats-officedocument.presentationml.slideLayout+xml"/>
  <Override PartName="/ppt/slideLayouts/slideLayout292.xml" ContentType="application/vnd.openxmlformats-officedocument.presentationml.slideLayout+xml"/>
  <Override PartName="/ppt/theme/theme27.xml" ContentType="application/vnd.openxmlformats-officedocument.theme+xml"/>
  <Override PartName="/ppt/slideLayouts/slideLayout442.xml" ContentType="application/vnd.openxmlformats-officedocument.presentationml.slideLayout+xml"/>
  <Override PartName="/ppt/slideMasters/slideMaster31.xml" ContentType="application/vnd.openxmlformats-officedocument.presentationml.slideMaster+xml"/>
  <Override PartName="/ppt/slideLayouts/slideLayout100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Masters/slideMaster20.xml" ContentType="application/vnd.openxmlformats-officedocument.presentationml.slideMaster+xml"/>
  <Override PartName="/ppt/theme/theme8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420.xml" ContentType="application/vnd.openxmlformats-officedocument.presentationml.slideLayout+xml"/>
  <Override PartName="/ppt/theme/theme41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30.xml" ContentType="application/vnd.openxmlformats-officedocument.theme+xml"/>
  <Override PartName="/ppt/slideLayouts/slideLayout346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s/slide53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Masters/slideMaster2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35.xml" ContentType="application/vnd.openxmlformats-officedocument.theme+xml"/>
  <Override PartName="/ppt/slideLayouts/slideLayout414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4.xml" ContentType="application/vnd.openxmlformats-officedocument.theme+xml"/>
  <Override PartName="/ppt/slideLayouts/slideLayout38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50.xml" ContentType="application/vnd.openxmlformats-officedocument.presentationml.slideLayout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s/slide36.xml" ContentType="application/vnd.openxmlformats-officedocument.presentationml.slide+xml"/>
  <Override PartName="/ppt/slideLayouts/slideLayout135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Masters/slideMaster44.xml" ContentType="application/vnd.openxmlformats-officedocument.presentationml.slideMaster+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slideLayouts/slideLayout444.xml" ContentType="application/vnd.openxmlformats-officedocument.presentationml.slideLayout+xml"/>
  <Override PartName="/ppt/slideLayouts/slideLayout491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236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Masters/slideMaster22.xml" ContentType="application/vnd.openxmlformats-officedocument.presentationml.slideMaster+xml"/>
  <Override PartName="/ppt/slideLayouts/slideLayout359.xml" ContentType="application/vnd.openxmlformats-officedocument.presentationml.slideLayout+xml"/>
  <Override PartName="/ppt/slideLayouts/slideLayout422.xml" ContentType="application/vnd.openxmlformats-officedocument.presentationml.slideLayout+xml"/>
  <Override PartName="/ppt/theme/theme43.xml" ContentType="application/vnd.openxmlformats-officedocument.theme+xml"/>
  <Override PartName="/ppt/slideLayouts/slideLayout198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21.xml" ContentType="application/vnd.openxmlformats-officedocument.theme+xml"/>
  <Override PartName="/ppt/slideLayouts/slideLayout261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s/slide55.xml" ContentType="application/vnd.openxmlformats-officedocument.presentationml.slide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Masters/slideMaster38.xml" ContentType="application/vnd.openxmlformats-officedocument.presentationml.slideMaster+xml"/>
  <Override PartName="/ppt/slides/slide33.xml" ContentType="application/vnd.openxmlformats-officedocument.presentationml.slide+xml"/>
  <Override PartName="/ppt/slideLayouts/slideLayout54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340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37.xml" ContentType="application/vnd.openxmlformats-officedocument.theme+xml"/>
  <Override PartName="/ppt/slideLayouts/slideLayout416.xml" ContentType="application/vnd.openxmlformats-officedocument.presentationml.slideLayout+xml"/>
  <Override PartName="/ppt/slideLayouts/slideLayout46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10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Masters/slideMaster41.xml" ContentType="application/vnd.openxmlformats-officedocument.presentationml.slideMaster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378.xml" ContentType="application/vnd.openxmlformats-officedocument.presentationml.slideLayout+xml"/>
  <Override PartName="/ppt/theme/theme40.xml" ContentType="application/vnd.openxmlformats-officedocument.theme+xml"/>
  <Override PartName="/ppt/slides/slide49.xml" ContentType="application/vnd.openxmlformats-officedocument.presentationml.slide+xml"/>
  <Override PartName="/ppt/theme/theme7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s/slide2.xml" ContentType="application/vnd.openxmlformats-officedocument.presentationml.slide+xml"/>
  <Override PartName="/ppt/slides/slide52.xml" ContentType="application/vnd.openxmlformats-officedocument.presentationml.slide+xml"/>
  <Override PartName="/ppt/slideLayouts/slideLayout26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Masters/slideMaster35.xml" ContentType="application/vnd.openxmlformats-officedocument.presentationml.slideMaster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227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205.xml" ContentType="application/vnd.openxmlformats-officedocument.presentationml.slideLayout+xml"/>
  <Override PartName="/ppt/slideLayouts/slideLayout252.xml" ContentType="application/vnd.openxmlformats-officedocument.presentationml.slideLayout+xml"/>
  <Override PartName="/ppt/theme/theme34.xml" ContentType="application/vnd.openxmlformats-officedocument.theme+xml"/>
  <Override PartName="/ppt/slideLayouts/slideLayout397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75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Masters/slideMaster29.xml" ContentType="application/vnd.openxmlformats-officedocument.presentationml.slideMaster+xml"/>
  <Override PartName="/ppt/slides/slide46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92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28.xml" ContentType="application/vnd.openxmlformats-officedocument.theme+xml"/>
  <Override PartName="/ppt/slideLayouts/slideLayout407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Masters/slideMaster32.xml" ContentType="application/vnd.openxmlformats-officedocument.presentationml.slideMaster+xml"/>
  <Override PartName="/ppt/slideLayouts/slideLayout101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31.xml" ContentType="application/vnd.openxmlformats-officedocument.theme+xml"/>
  <Override PartName="/ppt/slideLayouts/slideLayout347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s/slide18.xml" ContentType="application/vnd.openxmlformats-officedocument.presentationml.slide+xml"/>
  <Override PartName="/ppt/slideLayouts/slideLayout17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Masters/slideMaster26.xml" ContentType="application/vnd.openxmlformats-officedocument.presentationml.slideMaster+xml"/>
  <Override PartName="/ppt/slideLayouts/slideLayout42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243.xml" ContentType="application/vnd.openxmlformats-officedocument.presentationml.slideLayout+xml"/>
  <Override PartName="/ppt/theme/theme25.xml" ContentType="application/vnd.openxmlformats-officedocument.theme+xml"/>
  <Override PartName="/ppt/slideLayouts/slideLayout290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158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14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Masters/slideMaster45.xml" ContentType="application/vnd.openxmlformats-officedocument.presentationml.slideMaster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19.xml" ContentType="application/vnd.openxmlformats-officedocument.theme+xml"/>
  <Override PartName="/ppt/slideLayouts/slideLayout300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Masters/slideMaster23.xml" ContentType="application/vnd.openxmlformats-officedocument.presentationml.slideMaster+xml"/>
  <Override PartName="/ppt/slides/slide40.xml" ContentType="application/vnd.openxmlformats-officedocument.presentationml.slide+xml"/>
  <Override PartName="/ppt/slideLayouts/slideLayout237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70.xml" ContentType="application/vnd.openxmlformats-officedocument.presentationml.slideLayout+xml"/>
  <Override PartName="/ppt/theme/theme44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  <p:sldMasterId id="2147483780" r:id="rId12"/>
    <p:sldMasterId id="2147483792" r:id="rId13"/>
    <p:sldMasterId id="2147483804" r:id="rId14"/>
    <p:sldMasterId id="2147483816" r:id="rId15"/>
    <p:sldMasterId id="2147483828" r:id="rId16"/>
    <p:sldMasterId id="2147483840" r:id="rId17"/>
    <p:sldMasterId id="2147483852" r:id="rId18"/>
    <p:sldMasterId id="2147483864" r:id="rId19"/>
    <p:sldMasterId id="2147483876" r:id="rId20"/>
    <p:sldMasterId id="2147483888" r:id="rId21"/>
    <p:sldMasterId id="2147483900" r:id="rId22"/>
    <p:sldMasterId id="2147483912" r:id="rId23"/>
    <p:sldMasterId id="2147483924" r:id="rId24"/>
    <p:sldMasterId id="2147483936" r:id="rId25"/>
    <p:sldMasterId id="2147483948" r:id="rId26"/>
    <p:sldMasterId id="2147483960" r:id="rId27"/>
    <p:sldMasterId id="2147483972" r:id="rId28"/>
    <p:sldMasterId id="2147483984" r:id="rId29"/>
    <p:sldMasterId id="2147483996" r:id="rId30"/>
    <p:sldMasterId id="2147484008" r:id="rId31"/>
    <p:sldMasterId id="2147484020" r:id="rId32"/>
    <p:sldMasterId id="2147484032" r:id="rId33"/>
    <p:sldMasterId id="2147484044" r:id="rId34"/>
    <p:sldMasterId id="2147484056" r:id="rId35"/>
    <p:sldMasterId id="2147484068" r:id="rId36"/>
    <p:sldMasterId id="2147484080" r:id="rId37"/>
    <p:sldMasterId id="2147484092" r:id="rId38"/>
    <p:sldMasterId id="2147484104" r:id="rId39"/>
    <p:sldMasterId id="2147484116" r:id="rId40"/>
    <p:sldMasterId id="2147484128" r:id="rId41"/>
    <p:sldMasterId id="2147484140" r:id="rId42"/>
    <p:sldMasterId id="2147484152" r:id="rId43"/>
    <p:sldMasterId id="2147484164" r:id="rId44"/>
    <p:sldMasterId id="2147484176" r:id="rId45"/>
  </p:sldMasterIdLst>
  <p:sldIdLst>
    <p:sldId id="256" r:id="rId46"/>
    <p:sldId id="257" r:id="rId47"/>
    <p:sldId id="258" r:id="rId48"/>
    <p:sldId id="259" r:id="rId49"/>
    <p:sldId id="260" r:id="rId50"/>
    <p:sldId id="261" r:id="rId51"/>
    <p:sldId id="262" r:id="rId52"/>
    <p:sldId id="263" r:id="rId53"/>
    <p:sldId id="264" r:id="rId54"/>
    <p:sldId id="265" r:id="rId55"/>
    <p:sldId id="266" r:id="rId56"/>
    <p:sldId id="267" r:id="rId57"/>
    <p:sldId id="268" r:id="rId58"/>
    <p:sldId id="269" r:id="rId59"/>
    <p:sldId id="270" r:id="rId60"/>
    <p:sldId id="271" r:id="rId61"/>
    <p:sldId id="272" r:id="rId62"/>
    <p:sldId id="273" r:id="rId63"/>
    <p:sldId id="274" r:id="rId64"/>
    <p:sldId id="275" r:id="rId65"/>
    <p:sldId id="276" r:id="rId66"/>
    <p:sldId id="277" r:id="rId67"/>
    <p:sldId id="278" r:id="rId68"/>
    <p:sldId id="279" r:id="rId69"/>
    <p:sldId id="280" r:id="rId70"/>
    <p:sldId id="281" r:id="rId71"/>
    <p:sldId id="282" r:id="rId72"/>
    <p:sldId id="283" r:id="rId73"/>
    <p:sldId id="284" r:id="rId74"/>
    <p:sldId id="285" r:id="rId75"/>
    <p:sldId id="286" r:id="rId76"/>
    <p:sldId id="287" r:id="rId77"/>
    <p:sldId id="288" r:id="rId78"/>
    <p:sldId id="289" r:id="rId79"/>
    <p:sldId id="290" r:id="rId80"/>
    <p:sldId id="291" r:id="rId81"/>
    <p:sldId id="292" r:id="rId82"/>
    <p:sldId id="293" r:id="rId83"/>
    <p:sldId id="294" r:id="rId84"/>
    <p:sldId id="295" r:id="rId85"/>
    <p:sldId id="296" r:id="rId86"/>
    <p:sldId id="297" r:id="rId87"/>
    <p:sldId id="298" r:id="rId88"/>
    <p:sldId id="299" r:id="rId89"/>
    <p:sldId id="300" r:id="rId90"/>
    <p:sldId id="301" r:id="rId91"/>
    <p:sldId id="302" r:id="rId92"/>
    <p:sldId id="303" r:id="rId93"/>
    <p:sldId id="304" r:id="rId94"/>
    <p:sldId id="305" r:id="rId95"/>
    <p:sldId id="306" r:id="rId96"/>
    <p:sldId id="307" r:id="rId97"/>
    <p:sldId id="308" r:id="rId98"/>
    <p:sldId id="309" r:id="rId99"/>
    <p:sldId id="310" r:id="rId100"/>
    <p:sldId id="311" r:id="rId101"/>
    <p:sldId id="312" r:id="rId102"/>
  </p:sldIdLst>
  <p:sldSz cx="9144000" cy="6858000" type="screen4x3"/>
  <p:notesSz cx="9144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47" Type="http://schemas.openxmlformats.org/officeDocument/2006/relationships/slide" Target="slides/slide2.xml"/><Relationship Id="rId63" Type="http://schemas.openxmlformats.org/officeDocument/2006/relationships/slide" Target="slides/slide18.xml"/><Relationship Id="rId68" Type="http://schemas.openxmlformats.org/officeDocument/2006/relationships/slide" Target="slides/slide23.xml"/><Relationship Id="rId84" Type="http://schemas.openxmlformats.org/officeDocument/2006/relationships/slide" Target="slides/slide39.xml"/><Relationship Id="rId89" Type="http://schemas.openxmlformats.org/officeDocument/2006/relationships/slide" Target="slides/slide44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26.xml"/><Relationship Id="rId92" Type="http://schemas.openxmlformats.org/officeDocument/2006/relationships/slide" Target="slides/slide4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Master" Target="slideMasters/slideMaster29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53" Type="http://schemas.openxmlformats.org/officeDocument/2006/relationships/slide" Target="slides/slide8.xml"/><Relationship Id="rId58" Type="http://schemas.openxmlformats.org/officeDocument/2006/relationships/slide" Target="slides/slide13.xml"/><Relationship Id="rId66" Type="http://schemas.openxmlformats.org/officeDocument/2006/relationships/slide" Target="slides/slide21.xml"/><Relationship Id="rId74" Type="http://schemas.openxmlformats.org/officeDocument/2006/relationships/slide" Target="slides/slide29.xml"/><Relationship Id="rId79" Type="http://schemas.openxmlformats.org/officeDocument/2006/relationships/slide" Target="slides/slide34.xml"/><Relationship Id="rId87" Type="http://schemas.openxmlformats.org/officeDocument/2006/relationships/slide" Target="slides/slide42.xml"/><Relationship Id="rId102" Type="http://schemas.openxmlformats.org/officeDocument/2006/relationships/slide" Target="slides/slide57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16.xml"/><Relationship Id="rId82" Type="http://schemas.openxmlformats.org/officeDocument/2006/relationships/slide" Target="slides/slide37.xml"/><Relationship Id="rId90" Type="http://schemas.openxmlformats.org/officeDocument/2006/relationships/slide" Target="slides/slide45.xml"/><Relationship Id="rId95" Type="http://schemas.openxmlformats.org/officeDocument/2006/relationships/slide" Target="slides/slide50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43" Type="http://schemas.openxmlformats.org/officeDocument/2006/relationships/slideMaster" Target="slideMasters/slideMaster43.xml"/><Relationship Id="rId48" Type="http://schemas.openxmlformats.org/officeDocument/2006/relationships/slide" Target="slides/slide3.xml"/><Relationship Id="rId56" Type="http://schemas.openxmlformats.org/officeDocument/2006/relationships/slide" Target="slides/slide11.xml"/><Relationship Id="rId64" Type="http://schemas.openxmlformats.org/officeDocument/2006/relationships/slide" Target="slides/slide19.xml"/><Relationship Id="rId69" Type="http://schemas.openxmlformats.org/officeDocument/2006/relationships/slide" Target="slides/slide24.xml"/><Relationship Id="rId77" Type="http://schemas.openxmlformats.org/officeDocument/2006/relationships/slide" Target="slides/slide32.xml"/><Relationship Id="rId100" Type="http://schemas.openxmlformats.org/officeDocument/2006/relationships/slide" Target="slides/slide55.xml"/><Relationship Id="rId105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6.xml"/><Relationship Id="rId72" Type="http://schemas.openxmlformats.org/officeDocument/2006/relationships/slide" Target="slides/slide27.xml"/><Relationship Id="rId80" Type="http://schemas.openxmlformats.org/officeDocument/2006/relationships/slide" Target="slides/slide35.xml"/><Relationship Id="rId85" Type="http://schemas.openxmlformats.org/officeDocument/2006/relationships/slide" Target="slides/slide40.xml"/><Relationship Id="rId93" Type="http://schemas.openxmlformats.org/officeDocument/2006/relationships/slide" Target="slides/slide48.xml"/><Relationship Id="rId98" Type="http://schemas.openxmlformats.org/officeDocument/2006/relationships/slide" Target="slides/slide53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46" Type="http://schemas.openxmlformats.org/officeDocument/2006/relationships/slide" Target="slides/slide1.xml"/><Relationship Id="rId59" Type="http://schemas.openxmlformats.org/officeDocument/2006/relationships/slide" Target="slides/slide14.xml"/><Relationship Id="rId67" Type="http://schemas.openxmlformats.org/officeDocument/2006/relationships/slide" Target="slides/slide22.xml"/><Relationship Id="rId103" Type="http://schemas.openxmlformats.org/officeDocument/2006/relationships/presProps" Target="presProps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54" Type="http://schemas.openxmlformats.org/officeDocument/2006/relationships/slide" Target="slides/slide9.xml"/><Relationship Id="rId62" Type="http://schemas.openxmlformats.org/officeDocument/2006/relationships/slide" Target="slides/slide17.xml"/><Relationship Id="rId70" Type="http://schemas.openxmlformats.org/officeDocument/2006/relationships/slide" Target="slides/slide25.xml"/><Relationship Id="rId75" Type="http://schemas.openxmlformats.org/officeDocument/2006/relationships/slide" Target="slides/slide30.xml"/><Relationship Id="rId83" Type="http://schemas.openxmlformats.org/officeDocument/2006/relationships/slide" Target="slides/slide38.xml"/><Relationship Id="rId88" Type="http://schemas.openxmlformats.org/officeDocument/2006/relationships/slide" Target="slides/slide43.xml"/><Relationship Id="rId91" Type="http://schemas.openxmlformats.org/officeDocument/2006/relationships/slide" Target="slides/slide46.xml"/><Relationship Id="rId96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" Target="slides/slide4.xml"/><Relationship Id="rId57" Type="http://schemas.openxmlformats.org/officeDocument/2006/relationships/slide" Target="slides/slide12.xml"/><Relationship Id="rId106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Master" Target="slideMasters/slideMaster44.xml"/><Relationship Id="rId52" Type="http://schemas.openxmlformats.org/officeDocument/2006/relationships/slide" Target="slides/slide7.xml"/><Relationship Id="rId60" Type="http://schemas.openxmlformats.org/officeDocument/2006/relationships/slide" Target="slides/slide15.xml"/><Relationship Id="rId65" Type="http://schemas.openxmlformats.org/officeDocument/2006/relationships/slide" Target="slides/slide20.xml"/><Relationship Id="rId73" Type="http://schemas.openxmlformats.org/officeDocument/2006/relationships/slide" Target="slides/slide28.xml"/><Relationship Id="rId78" Type="http://schemas.openxmlformats.org/officeDocument/2006/relationships/slide" Target="slides/slide33.xml"/><Relationship Id="rId81" Type="http://schemas.openxmlformats.org/officeDocument/2006/relationships/slide" Target="slides/slide36.xml"/><Relationship Id="rId86" Type="http://schemas.openxmlformats.org/officeDocument/2006/relationships/slide" Target="slides/slide41.xml"/><Relationship Id="rId94" Type="http://schemas.openxmlformats.org/officeDocument/2006/relationships/slide" Target="slides/slide49.xml"/><Relationship Id="rId99" Type="http://schemas.openxmlformats.org/officeDocument/2006/relationships/slide" Target="slides/slide54.xml"/><Relationship Id="rId101" Type="http://schemas.openxmlformats.org/officeDocument/2006/relationships/slide" Target="slides/slide5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34" Type="http://schemas.openxmlformats.org/officeDocument/2006/relationships/slideMaster" Target="slideMasters/slideMaster34.xml"/><Relationship Id="rId50" Type="http://schemas.openxmlformats.org/officeDocument/2006/relationships/slide" Target="slides/slide5.xml"/><Relationship Id="rId55" Type="http://schemas.openxmlformats.org/officeDocument/2006/relationships/slide" Target="slides/slide10.xml"/><Relationship Id="rId76" Type="http://schemas.openxmlformats.org/officeDocument/2006/relationships/slide" Target="slides/slide31.xml"/><Relationship Id="rId97" Type="http://schemas.openxmlformats.org/officeDocument/2006/relationships/slide" Target="slides/slide52.xml"/><Relationship Id="rId10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/>
              <a:buChar char="•"/>
              <a:defRPr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722313" y="1371600"/>
            <a:ext cx="7772400" cy="2505074"/>
          </a:xfrm>
        </p:spPr>
        <p:txBody>
          <a:bodyPr anchor="b"/>
          <a:lstStyle>
            <a:lvl1pPr algn="ctr" defTabSz="914400">
              <a:lnSpc>
                <a:spcPct val="100000"/>
              </a:lnSpc>
              <a:spcBef>
                <a:spcPts val="0"/>
              </a:spcBef>
              <a:buNone/>
              <a:defRPr lang="en-US" sz="48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 bwMode="auto">
          <a:xfrm>
            <a:off x="365760" y="1600200"/>
            <a:ext cx="4041648" cy="4526280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 bwMode="auto">
          <a:xfrm>
            <a:off x="457200" y="2212848"/>
            <a:ext cx="4041648" cy="3913632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 bwMode="auto">
          <a:xfrm>
            <a:off x="4672584" y="2212848"/>
            <a:ext cx="4041648" cy="3913187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5907087" y="2438400"/>
            <a:ext cx="3008313" cy="3687762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1508126" y="1143000"/>
            <a:ext cx="6054724" cy="4541044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/>
              <a:buChar char="•"/>
              <a:defRPr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722313" y="1371600"/>
            <a:ext cx="7772400" cy="2505074"/>
          </a:xfrm>
        </p:spPr>
        <p:txBody>
          <a:bodyPr anchor="b"/>
          <a:lstStyle>
            <a:lvl1pPr algn="ctr" defTabSz="914400">
              <a:lnSpc>
                <a:spcPct val="100000"/>
              </a:lnSpc>
              <a:spcBef>
                <a:spcPts val="0"/>
              </a:spcBef>
              <a:buNone/>
              <a:defRPr lang="en-US" sz="48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 bwMode="auto">
          <a:xfrm>
            <a:off x="365760" y="1600200"/>
            <a:ext cx="4041648" cy="4526280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 bwMode="auto">
          <a:xfrm>
            <a:off x="457200" y="2212848"/>
            <a:ext cx="4041648" cy="3913632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 bwMode="auto">
          <a:xfrm>
            <a:off x="4672584" y="2212848"/>
            <a:ext cx="4041648" cy="3913187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5907087" y="2438400"/>
            <a:ext cx="3008313" cy="3687762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1508126" y="1143000"/>
            <a:ext cx="6054724" cy="4541044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/>
              <a:buChar char="•"/>
              <a:defRPr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722313" y="1371600"/>
            <a:ext cx="7772400" cy="2505074"/>
          </a:xfrm>
        </p:spPr>
        <p:txBody>
          <a:bodyPr anchor="b"/>
          <a:lstStyle>
            <a:lvl1pPr algn="ctr" defTabSz="914400">
              <a:lnSpc>
                <a:spcPct val="100000"/>
              </a:lnSpc>
              <a:spcBef>
                <a:spcPts val="0"/>
              </a:spcBef>
              <a:buNone/>
              <a:defRPr lang="en-US" sz="48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 bwMode="auto">
          <a:xfrm>
            <a:off x="365760" y="1600200"/>
            <a:ext cx="4041648" cy="4526280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 bwMode="auto">
          <a:xfrm>
            <a:off x="457200" y="2212848"/>
            <a:ext cx="4041648" cy="3913632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 bwMode="auto">
          <a:xfrm>
            <a:off x="4672584" y="2212848"/>
            <a:ext cx="4041648" cy="3913187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5907087" y="2438400"/>
            <a:ext cx="3008313" cy="3687762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/>
              <a:buChar char="•"/>
              <a:defRPr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1508126" y="1143000"/>
            <a:ext cx="6054724" cy="4541044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/>
              <a:buChar char="•"/>
              <a:defRPr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722313" y="1371600"/>
            <a:ext cx="7772400" cy="2505074"/>
          </a:xfrm>
        </p:spPr>
        <p:txBody>
          <a:bodyPr anchor="b"/>
          <a:lstStyle>
            <a:lvl1pPr algn="ctr" defTabSz="914400">
              <a:lnSpc>
                <a:spcPct val="100000"/>
              </a:lnSpc>
              <a:spcBef>
                <a:spcPts val="0"/>
              </a:spcBef>
              <a:buNone/>
              <a:defRPr lang="en-US" sz="48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 bwMode="auto">
          <a:xfrm>
            <a:off x="365760" y="1600200"/>
            <a:ext cx="4041648" cy="4526280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 bwMode="auto">
          <a:xfrm>
            <a:off x="457200" y="2212848"/>
            <a:ext cx="4041648" cy="3913632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 bwMode="auto">
          <a:xfrm>
            <a:off x="4672584" y="2212848"/>
            <a:ext cx="4041648" cy="3913187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722313" y="1371600"/>
            <a:ext cx="7772400" cy="2505074"/>
          </a:xfrm>
        </p:spPr>
        <p:txBody>
          <a:bodyPr anchor="b"/>
          <a:lstStyle>
            <a:lvl1pPr algn="ctr" defTabSz="914400">
              <a:lnSpc>
                <a:spcPct val="100000"/>
              </a:lnSpc>
              <a:spcBef>
                <a:spcPts val="0"/>
              </a:spcBef>
              <a:buNone/>
              <a:defRPr lang="en-US" sz="48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5907087" y="2438400"/>
            <a:ext cx="3008313" cy="3687762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1508126" y="1143000"/>
            <a:ext cx="6054724" cy="4541044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/>
              <a:buChar char="•"/>
              <a:defRPr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722313" y="1371600"/>
            <a:ext cx="7772400" cy="2505074"/>
          </a:xfrm>
        </p:spPr>
        <p:txBody>
          <a:bodyPr anchor="b"/>
          <a:lstStyle>
            <a:lvl1pPr algn="ctr" defTabSz="914400">
              <a:lnSpc>
                <a:spcPct val="100000"/>
              </a:lnSpc>
              <a:spcBef>
                <a:spcPts val="0"/>
              </a:spcBef>
              <a:buNone/>
              <a:defRPr lang="en-US" sz="48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 bwMode="auto">
          <a:xfrm>
            <a:off x="365760" y="1600200"/>
            <a:ext cx="4041648" cy="4526280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 bwMode="auto">
          <a:xfrm>
            <a:off x="457200" y="2212848"/>
            <a:ext cx="4041648" cy="3913632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 bwMode="auto">
          <a:xfrm>
            <a:off x="4672584" y="2212848"/>
            <a:ext cx="4041648" cy="3913187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 bwMode="auto">
          <a:xfrm>
            <a:off x="365760" y="1600200"/>
            <a:ext cx="4041648" cy="4526280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5907087" y="2438400"/>
            <a:ext cx="3008313" cy="3687762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1508126" y="1143000"/>
            <a:ext cx="6054724" cy="4541044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/>
              <a:buChar char="•"/>
              <a:defRPr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722313" y="1371600"/>
            <a:ext cx="7772400" cy="2505074"/>
          </a:xfrm>
        </p:spPr>
        <p:txBody>
          <a:bodyPr anchor="b"/>
          <a:lstStyle>
            <a:lvl1pPr algn="ctr" defTabSz="914400">
              <a:lnSpc>
                <a:spcPct val="100000"/>
              </a:lnSpc>
              <a:spcBef>
                <a:spcPts val="0"/>
              </a:spcBef>
              <a:buNone/>
              <a:defRPr lang="en-US" sz="48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 bwMode="auto">
          <a:xfrm>
            <a:off x="365760" y="1600200"/>
            <a:ext cx="4041648" cy="4526280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 bwMode="auto">
          <a:xfrm>
            <a:off x="457200" y="2212848"/>
            <a:ext cx="4041648" cy="3913632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 bwMode="auto">
          <a:xfrm>
            <a:off x="4672584" y="2212848"/>
            <a:ext cx="4041648" cy="3913187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 bwMode="auto">
          <a:xfrm>
            <a:off x="457200" y="2212848"/>
            <a:ext cx="4041648" cy="3913632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 bwMode="auto">
          <a:xfrm>
            <a:off x="4672584" y="2212848"/>
            <a:ext cx="4041648" cy="3913187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5907087" y="2438400"/>
            <a:ext cx="3008313" cy="3687762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1508126" y="1143000"/>
            <a:ext cx="6054724" cy="4541044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/>
              <a:buChar char="•"/>
              <a:defRPr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722313" y="1371600"/>
            <a:ext cx="7772400" cy="2505074"/>
          </a:xfrm>
        </p:spPr>
        <p:txBody>
          <a:bodyPr anchor="b"/>
          <a:lstStyle>
            <a:lvl1pPr algn="ctr" defTabSz="914400">
              <a:lnSpc>
                <a:spcPct val="100000"/>
              </a:lnSpc>
              <a:spcBef>
                <a:spcPts val="0"/>
              </a:spcBef>
              <a:buNone/>
              <a:defRPr lang="en-US" sz="48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 bwMode="auto">
          <a:xfrm>
            <a:off x="365760" y="1600200"/>
            <a:ext cx="4041648" cy="4526280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 bwMode="auto">
          <a:xfrm>
            <a:off x="457200" y="2212848"/>
            <a:ext cx="4041648" cy="3913632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 bwMode="auto">
          <a:xfrm>
            <a:off x="4672584" y="2212848"/>
            <a:ext cx="4041648" cy="3913187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5907087" y="2438400"/>
            <a:ext cx="3008313" cy="3687762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1508126" y="1143000"/>
            <a:ext cx="6054724" cy="4541044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/>
              <a:buChar char="•"/>
              <a:defRPr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722313" y="1371600"/>
            <a:ext cx="7772400" cy="2505074"/>
          </a:xfrm>
        </p:spPr>
        <p:txBody>
          <a:bodyPr anchor="b"/>
          <a:lstStyle>
            <a:lvl1pPr algn="ctr" defTabSz="914400">
              <a:lnSpc>
                <a:spcPct val="100000"/>
              </a:lnSpc>
              <a:spcBef>
                <a:spcPts val="0"/>
              </a:spcBef>
              <a:buNone/>
              <a:defRPr lang="en-US" sz="48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 bwMode="auto">
          <a:xfrm>
            <a:off x="365760" y="1600200"/>
            <a:ext cx="4041648" cy="4526280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 bwMode="auto">
          <a:xfrm>
            <a:off x="457200" y="2212848"/>
            <a:ext cx="4041648" cy="3913632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 bwMode="auto">
          <a:xfrm>
            <a:off x="4672584" y="2212848"/>
            <a:ext cx="4041648" cy="3913187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5907087" y="2438400"/>
            <a:ext cx="3008313" cy="3687762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1508126" y="1143000"/>
            <a:ext cx="6054724" cy="4541044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/>
              <a:buChar char="•"/>
              <a:defRPr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5907087" y="2438400"/>
            <a:ext cx="3008313" cy="3687762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722313" y="1371600"/>
            <a:ext cx="7772400" cy="2505074"/>
          </a:xfrm>
        </p:spPr>
        <p:txBody>
          <a:bodyPr anchor="b"/>
          <a:lstStyle>
            <a:lvl1pPr algn="ctr" defTabSz="914400">
              <a:lnSpc>
                <a:spcPct val="100000"/>
              </a:lnSpc>
              <a:spcBef>
                <a:spcPts val="0"/>
              </a:spcBef>
              <a:buNone/>
              <a:defRPr lang="en-US" sz="48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 bwMode="auto">
          <a:xfrm>
            <a:off x="365760" y="1600200"/>
            <a:ext cx="4041648" cy="4526280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 bwMode="auto">
          <a:xfrm>
            <a:off x="457200" y="2212848"/>
            <a:ext cx="4041648" cy="3913632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 bwMode="auto">
          <a:xfrm>
            <a:off x="4672584" y="2212848"/>
            <a:ext cx="4041648" cy="3913187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5907087" y="2438400"/>
            <a:ext cx="3008313" cy="3687762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1508126" y="1143000"/>
            <a:ext cx="6054724" cy="4541044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/>
              <a:buChar char="•"/>
              <a:defRPr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1508126" y="1143000"/>
            <a:ext cx="6054724" cy="4541044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/>
              <a:buChar char="•"/>
              <a:defRPr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722313" y="1371600"/>
            <a:ext cx="7772400" cy="2505074"/>
          </a:xfrm>
        </p:spPr>
        <p:txBody>
          <a:bodyPr anchor="b"/>
          <a:lstStyle>
            <a:lvl1pPr algn="ctr" defTabSz="914400">
              <a:lnSpc>
                <a:spcPct val="100000"/>
              </a:lnSpc>
              <a:spcBef>
                <a:spcPts val="0"/>
              </a:spcBef>
              <a:buNone/>
              <a:defRPr lang="en-US" sz="48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 bwMode="auto">
          <a:xfrm>
            <a:off x="365760" y="1600200"/>
            <a:ext cx="4041648" cy="4526280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 bwMode="auto">
          <a:xfrm>
            <a:off x="457200" y="2212848"/>
            <a:ext cx="4041648" cy="3913632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 bwMode="auto">
          <a:xfrm>
            <a:off x="4672584" y="2212848"/>
            <a:ext cx="4041648" cy="3913187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5907087" y="2438400"/>
            <a:ext cx="3008313" cy="3687762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1508126" y="1143000"/>
            <a:ext cx="6054724" cy="4541044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/>
              <a:buChar char="•"/>
              <a:defRPr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722313" y="1371600"/>
            <a:ext cx="7772400" cy="2505074"/>
          </a:xfrm>
        </p:spPr>
        <p:txBody>
          <a:bodyPr anchor="b"/>
          <a:lstStyle>
            <a:lvl1pPr algn="ctr" defTabSz="914400">
              <a:lnSpc>
                <a:spcPct val="100000"/>
              </a:lnSpc>
              <a:spcBef>
                <a:spcPts val="0"/>
              </a:spcBef>
              <a:buNone/>
              <a:defRPr lang="en-US" sz="48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 bwMode="auto">
          <a:xfrm>
            <a:off x="365760" y="1600200"/>
            <a:ext cx="4041648" cy="4526280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 bwMode="auto">
          <a:xfrm>
            <a:off x="457200" y="2212848"/>
            <a:ext cx="4041648" cy="3913632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 bwMode="auto">
          <a:xfrm>
            <a:off x="4672584" y="2212848"/>
            <a:ext cx="4041648" cy="3913187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5907087" y="2438400"/>
            <a:ext cx="3008313" cy="3687762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1508126" y="1143000"/>
            <a:ext cx="6054724" cy="4541044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/>
              <a:buChar char="•"/>
              <a:defRPr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722313" y="1371600"/>
            <a:ext cx="7772400" cy="2505074"/>
          </a:xfrm>
        </p:spPr>
        <p:txBody>
          <a:bodyPr anchor="b"/>
          <a:lstStyle>
            <a:lvl1pPr algn="ctr" defTabSz="914400">
              <a:lnSpc>
                <a:spcPct val="100000"/>
              </a:lnSpc>
              <a:spcBef>
                <a:spcPts val="0"/>
              </a:spcBef>
              <a:buNone/>
              <a:defRPr lang="en-US" sz="48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 bwMode="auto">
          <a:xfrm>
            <a:off x="365760" y="1600200"/>
            <a:ext cx="4041648" cy="4526280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 bwMode="auto">
          <a:xfrm>
            <a:off x="457200" y="2212848"/>
            <a:ext cx="4041648" cy="3913632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 bwMode="auto">
          <a:xfrm>
            <a:off x="4672584" y="2212848"/>
            <a:ext cx="4041648" cy="3913187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5907087" y="2438400"/>
            <a:ext cx="3008313" cy="3687762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1508126" y="1143000"/>
            <a:ext cx="6054724" cy="4541044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/>
              <a:buChar char="•"/>
              <a:defRPr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722313" y="1371600"/>
            <a:ext cx="7772400" cy="2505074"/>
          </a:xfrm>
        </p:spPr>
        <p:txBody>
          <a:bodyPr anchor="b"/>
          <a:lstStyle>
            <a:lvl1pPr algn="ctr" defTabSz="914400">
              <a:lnSpc>
                <a:spcPct val="100000"/>
              </a:lnSpc>
              <a:spcBef>
                <a:spcPts val="0"/>
              </a:spcBef>
              <a:buNone/>
              <a:defRPr lang="en-US" sz="48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 bwMode="auto">
          <a:xfrm>
            <a:off x="365760" y="1600200"/>
            <a:ext cx="4041648" cy="4526280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 bwMode="auto">
          <a:xfrm>
            <a:off x="457200" y="2212848"/>
            <a:ext cx="4041648" cy="3913632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 bwMode="auto">
          <a:xfrm>
            <a:off x="4672584" y="2212848"/>
            <a:ext cx="4041648" cy="3913187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5907087" y="2438400"/>
            <a:ext cx="3008313" cy="3687762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/>
              <a:buChar char="•"/>
              <a:defRPr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1508126" y="1143000"/>
            <a:ext cx="6054724" cy="4541044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/>
              <a:buChar char="•"/>
              <a:defRPr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722313" y="1371600"/>
            <a:ext cx="7772400" cy="2505074"/>
          </a:xfrm>
        </p:spPr>
        <p:txBody>
          <a:bodyPr anchor="b"/>
          <a:lstStyle>
            <a:lvl1pPr algn="ctr" defTabSz="914400">
              <a:lnSpc>
                <a:spcPct val="100000"/>
              </a:lnSpc>
              <a:spcBef>
                <a:spcPts val="0"/>
              </a:spcBef>
              <a:buNone/>
              <a:defRPr lang="en-US" sz="48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 bwMode="auto">
          <a:xfrm>
            <a:off x="365760" y="1600200"/>
            <a:ext cx="4041648" cy="4526280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 bwMode="auto">
          <a:xfrm>
            <a:off x="457200" y="2212848"/>
            <a:ext cx="4041648" cy="3913632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 bwMode="auto">
          <a:xfrm>
            <a:off x="4672584" y="2212848"/>
            <a:ext cx="4041648" cy="3913187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722313" y="1371600"/>
            <a:ext cx="7772400" cy="2505074"/>
          </a:xfrm>
        </p:spPr>
        <p:txBody>
          <a:bodyPr anchor="b"/>
          <a:lstStyle>
            <a:lvl1pPr algn="ctr" defTabSz="914400">
              <a:lnSpc>
                <a:spcPct val="100000"/>
              </a:lnSpc>
              <a:spcBef>
                <a:spcPts val="0"/>
              </a:spcBef>
              <a:buNone/>
              <a:defRPr lang="en-US" sz="48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5907087" y="2438400"/>
            <a:ext cx="3008313" cy="3687762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1508126" y="1143000"/>
            <a:ext cx="6054724" cy="4541044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/>
              <a:buChar char="•"/>
              <a:defRPr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722313" y="1371600"/>
            <a:ext cx="7772400" cy="2505074"/>
          </a:xfrm>
        </p:spPr>
        <p:txBody>
          <a:bodyPr anchor="b"/>
          <a:lstStyle>
            <a:lvl1pPr algn="ctr" defTabSz="914400">
              <a:lnSpc>
                <a:spcPct val="100000"/>
              </a:lnSpc>
              <a:spcBef>
                <a:spcPts val="0"/>
              </a:spcBef>
              <a:buNone/>
              <a:defRPr lang="en-US" sz="48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 bwMode="auto">
          <a:xfrm>
            <a:off x="365760" y="1600200"/>
            <a:ext cx="4041648" cy="4526280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 bwMode="auto">
          <a:xfrm>
            <a:off x="457200" y="2212848"/>
            <a:ext cx="4041648" cy="3913632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 bwMode="auto">
          <a:xfrm>
            <a:off x="4672584" y="2212848"/>
            <a:ext cx="4041648" cy="3913187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 bwMode="auto">
          <a:xfrm>
            <a:off x="365760" y="1600200"/>
            <a:ext cx="4041648" cy="4526280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5907087" y="2438400"/>
            <a:ext cx="3008313" cy="3687762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1508126" y="1143000"/>
            <a:ext cx="6054724" cy="4541044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/>
              <a:buChar char="•"/>
              <a:defRPr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722313" y="1371600"/>
            <a:ext cx="7772400" cy="2505074"/>
          </a:xfrm>
        </p:spPr>
        <p:txBody>
          <a:bodyPr anchor="b"/>
          <a:lstStyle>
            <a:lvl1pPr algn="ctr" defTabSz="914400">
              <a:lnSpc>
                <a:spcPct val="100000"/>
              </a:lnSpc>
              <a:spcBef>
                <a:spcPts val="0"/>
              </a:spcBef>
              <a:buNone/>
              <a:defRPr lang="en-US" sz="48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 bwMode="auto">
          <a:xfrm>
            <a:off x="365760" y="1600200"/>
            <a:ext cx="4041648" cy="4526280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 bwMode="auto">
          <a:xfrm>
            <a:off x="457200" y="2212848"/>
            <a:ext cx="4041648" cy="3913632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 bwMode="auto">
          <a:xfrm>
            <a:off x="4672584" y="2212848"/>
            <a:ext cx="4041648" cy="3913187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 bwMode="auto">
          <a:xfrm>
            <a:off x="457200" y="2212848"/>
            <a:ext cx="4041648" cy="3913632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 bwMode="auto">
          <a:xfrm>
            <a:off x="4672584" y="2212848"/>
            <a:ext cx="4041648" cy="3913187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5907087" y="2438400"/>
            <a:ext cx="3008313" cy="3687762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1508126" y="1143000"/>
            <a:ext cx="6054724" cy="4541044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/>
              <a:buChar char="•"/>
              <a:defRPr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722313" y="1371600"/>
            <a:ext cx="7772400" cy="2505074"/>
          </a:xfrm>
        </p:spPr>
        <p:txBody>
          <a:bodyPr anchor="b"/>
          <a:lstStyle>
            <a:lvl1pPr algn="ctr" defTabSz="914400">
              <a:lnSpc>
                <a:spcPct val="100000"/>
              </a:lnSpc>
              <a:spcBef>
                <a:spcPts val="0"/>
              </a:spcBef>
              <a:buNone/>
              <a:defRPr lang="en-US" sz="48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 bwMode="auto">
          <a:xfrm>
            <a:off x="365760" y="1600200"/>
            <a:ext cx="4041648" cy="4526280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 bwMode="auto">
          <a:xfrm>
            <a:off x="457200" y="2212848"/>
            <a:ext cx="4041648" cy="3913632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 bwMode="auto">
          <a:xfrm>
            <a:off x="4672584" y="2212848"/>
            <a:ext cx="4041648" cy="3913187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5907087" y="2438400"/>
            <a:ext cx="3008313" cy="3687762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1508126" y="1143000"/>
            <a:ext cx="6054724" cy="4541044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/>
              <a:buChar char="•"/>
              <a:defRPr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722313" y="1371600"/>
            <a:ext cx="7772400" cy="2505074"/>
          </a:xfrm>
        </p:spPr>
        <p:txBody>
          <a:bodyPr anchor="b"/>
          <a:lstStyle>
            <a:lvl1pPr algn="ctr" defTabSz="914400">
              <a:lnSpc>
                <a:spcPct val="100000"/>
              </a:lnSpc>
              <a:spcBef>
                <a:spcPts val="0"/>
              </a:spcBef>
              <a:buNone/>
              <a:defRPr lang="en-US" sz="48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 bwMode="auto">
          <a:xfrm>
            <a:off x="365760" y="1600200"/>
            <a:ext cx="4041648" cy="4526280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 bwMode="auto">
          <a:xfrm>
            <a:off x="457200" y="2212848"/>
            <a:ext cx="4041648" cy="3913632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 bwMode="auto">
          <a:xfrm>
            <a:off x="4672584" y="2212848"/>
            <a:ext cx="4041648" cy="3913187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5907087" y="2438400"/>
            <a:ext cx="3008313" cy="3687762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1508126" y="1143000"/>
            <a:ext cx="6054724" cy="4541044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/>
              <a:buChar char="•"/>
              <a:defRPr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722313" y="1371600"/>
            <a:ext cx="7772400" cy="2505074"/>
          </a:xfrm>
        </p:spPr>
        <p:txBody>
          <a:bodyPr anchor="b"/>
          <a:lstStyle>
            <a:lvl1pPr algn="ctr" defTabSz="914400">
              <a:lnSpc>
                <a:spcPct val="100000"/>
              </a:lnSpc>
              <a:spcBef>
                <a:spcPts val="0"/>
              </a:spcBef>
              <a:buNone/>
              <a:defRPr lang="en-US" sz="48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5907087" y="2438400"/>
            <a:ext cx="3008313" cy="3687762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722313" y="1371600"/>
            <a:ext cx="7772400" cy="2505074"/>
          </a:xfrm>
        </p:spPr>
        <p:txBody>
          <a:bodyPr anchor="b"/>
          <a:lstStyle>
            <a:lvl1pPr algn="ctr" defTabSz="914400">
              <a:lnSpc>
                <a:spcPct val="100000"/>
              </a:lnSpc>
              <a:spcBef>
                <a:spcPts val="0"/>
              </a:spcBef>
              <a:buNone/>
              <a:defRPr lang="en-US" sz="48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 bwMode="auto">
          <a:xfrm>
            <a:off x="365760" y="1600200"/>
            <a:ext cx="4041648" cy="4526280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 bwMode="auto">
          <a:xfrm>
            <a:off x="457200" y="2212848"/>
            <a:ext cx="4041648" cy="3913632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 bwMode="auto">
          <a:xfrm>
            <a:off x="4672584" y="2212848"/>
            <a:ext cx="4041648" cy="3913187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5907087" y="2438400"/>
            <a:ext cx="3008313" cy="3687762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1508126" y="1143000"/>
            <a:ext cx="6054724" cy="4541044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1508126" y="1143000"/>
            <a:ext cx="6054724" cy="4541044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/>
              <a:buChar char="•"/>
              <a:defRPr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722313" y="1371600"/>
            <a:ext cx="7772400" cy="2505074"/>
          </a:xfrm>
        </p:spPr>
        <p:txBody>
          <a:bodyPr anchor="b"/>
          <a:lstStyle>
            <a:lvl1pPr algn="ctr" defTabSz="914400">
              <a:lnSpc>
                <a:spcPct val="100000"/>
              </a:lnSpc>
              <a:spcBef>
                <a:spcPts val="0"/>
              </a:spcBef>
              <a:buNone/>
              <a:defRPr lang="en-US" sz="48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 bwMode="auto">
          <a:xfrm>
            <a:off x="365760" y="1600200"/>
            <a:ext cx="4041648" cy="4526280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 bwMode="auto">
          <a:xfrm>
            <a:off x="457200" y="2212848"/>
            <a:ext cx="4041648" cy="3913632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 bwMode="auto">
          <a:xfrm>
            <a:off x="4672584" y="2212848"/>
            <a:ext cx="4041648" cy="3913187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5907087" y="2438400"/>
            <a:ext cx="3008313" cy="3687762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1508126" y="1143000"/>
            <a:ext cx="6054724" cy="4541044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685800" y="2130425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371600" y="3886200"/>
            <a:ext cx="64008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/>
              <a:pPr>
                <a:defRPr/>
              </a:pPr>
              <a:t>09.08.2025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/>
              <a:pPr>
                <a:defRPr/>
              </a:pPr>
              <a:t>09.08.2025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/>
              <a:pPr>
                <a:defRPr/>
              </a:pPr>
              <a:t>09.08.2025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 bwMode="auto"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/>
              <a:pPr>
                <a:defRPr/>
              </a:pPr>
              <a:t>09.08.2025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 bwMode="auto"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 bwMode="auto"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/>
              <a:pPr>
                <a:defRPr/>
              </a:pPr>
              <a:t>09.08.2025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/>
              <a:pPr>
                <a:defRPr/>
              </a:pPr>
              <a:t>09.08.2025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/>
              <a:pPr>
                <a:defRPr/>
              </a:pPr>
              <a:t>09.08.2025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 bwMode="auto"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/>
              <a:pPr>
                <a:defRPr/>
              </a:pPr>
              <a:t>09.08.2025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/>
              <a:pPr>
                <a:defRPr/>
              </a:pPr>
              <a:t>09.08.2025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/>
              <a:pPr>
                <a:defRPr/>
              </a:pPr>
              <a:t>09.08.2025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/>
              <a:pPr>
                <a:defRPr/>
              </a:pPr>
              <a:t>09.08.2025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/>
              <a:buChar char="•"/>
              <a:defRPr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722313" y="1371600"/>
            <a:ext cx="7772400" cy="2505074"/>
          </a:xfrm>
        </p:spPr>
        <p:txBody>
          <a:bodyPr anchor="b"/>
          <a:lstStyle>
            <a:lvl1pPr algn="ctr" defTabSz="914400">
              <a:lnSpc>
                <a:spcPct val="100000"/>
              </a:lnSpc>
              <a:spcBef>
                <a:spcPts val="0"/>
              </a:spcBef>
              <a:buNone/>
              <a:defRPr lang="en-US" sz="48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 bwMode="auto">
          <a:xfrm>
            <a:off x="365760" y="1600200"/>
            <a:ext cx="4041648" cy="4526280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 bwMode="auto">
          <a:xfrm>
            <a:off x="457200" y="2212848"/>
            <a:ext cx="4041648" cy="3913632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 bwMode="auto">
          <a:xfrm>
            <a:off x="4672584" y="2212848"/>
            <a:ext cx="4041648" cy="3913187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5907087" y="2438400"/>
            <a:ext cx="3008313" cy="3687762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1508126" y="1143000"/>
            <a:ext cx="6054724" cy="4541044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/>
              <a:buChar char="•"/>
              <a:defRPr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722313" y="1371600"/>
            <a:ext cx="7772400" cy="2505074"/>
          </a:xfrm>
        </p:spPr>
        <p:txBody>
          <a:bodyPr anchor="b"/>
          <a:lstStyle>
            <a:lvl1pPr algn="ctr" defTabSz="914400">
              <a:lnSpc>
                <a:spcPct val="100000"/>
              </a:lnSpc>
              <a:spcBef>
                <a:spcPts val="0"/>
              </a:spcBef>
              <a:buNone/>
              <a:defRPr lang="en-US" sz="48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 bwMode="auto">
          <a:xfrm>
            <a:off x="365760" y="1600200"/>
            <a:ext cx="4041648" cy="4526280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 bwMode="auto">
          <a:xfrm>
            <a:off x="457200" y="2212848"/>
            <a:ext cx="4041648" cy="3913632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 bwMode="auto">
          <a:xfrm>
            <a:off x="4672584" y="2212848"/>
            <a:ext cx="4041648" cy="3913187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5907087" y="2438400"/>
            <a:ext cx="3008313" cy="3687762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/>
              <a:buChar char="•"/>
              <a:defRPr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1508126" y="1143000"/>
            <a:ext cx="6054724" cy="4541044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/>
              <a:buChar char="•"/>
              <a:defRPr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722313" y="1371600"/>
            <a:ext cx="7772400" cy="2505074"/>
          </a:xfrm>
        </p:spPr>
        <p:txBody>
          <a:bodyPr anchor="b"/>
          <a:lstStyle>
            <a:lvl1pPr algn="ctr" defTabSz="914400">
              <a:lnSpc>
                <a:spcPct val="100000"/>
              </a:lnSpc>
              <a:spcBef>
                <a:spcPts val="0"/>
              </a:spcBef>
              <a:buNone/>
              <a:defRPr lang="en-US" sz="48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 bwMode="auto">
          <a:xfrm>
            <a:off x="365760" y="1600200"/>
            <a:ext cx="4041648" cy="4526280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 bwMode="auto">
          <a:xfrm>
            <a:off x="457200" y="2212848"/>
            <a:ext cx="4041648" cy="3913632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 bwMode="auto">
          <a:xfrm>
            <a:off x="4672584" y="2212848"/>
            <a:ext cx="4041648" cy="3913187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722313" y="1371600"/>
            <a:ext cx="7772400" cy="2505074"/>
          </a:xfrm>
        </p:spPr>
        <p:txBody>
          <a:bodyPr anchor="b"/>
          <a:lstStyle>
            <a:lvl1pPr algn="ctr" defTabSz="914400">
              <a:lnSpc>
                <a:spcPct val="100000"/>
              </a:lnSpc>
              <a:spcBef>
                <a:spcPts val="0"/>
              </a:spcBef>
              <a:buNone/>
              <a:defRPr lang="en-US" sz="48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5907087" y="2438400"/>
            <a:ext cx="3008313" cy="3687762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1508126" y="1143000"/>
            <a:ext cx="6054724" cy="4541044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/>
              <a:buChar char="•"/>
              <a:defRPr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722313" y="1371600"/>
            <a:ext cx="7772400" cy="2505074"/>
          </a:xfrm>
        </p:spPr>
        <p:txBody>
          <a:bodyPr anchor="b"/>
          <a:lstStyle>
            <a:lvl1pPr algn="ctr" defTabSz="914400">
              <a:lnSpc>
                <a:spcPct val="100000"/>
              </a:lnSpc>
              <a:spcBef>
                <a:spcPts val="0"/>
              </a:spcBef>
              <a:buNone/>
              <a:defRPr lang="en-US" sz="48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 bwMode="auto">
          <a:xfrm>
            <a:off x="365760" y="1600200"/>
            <a:ext cx="4041648" cy="4526280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 bwMode="auto">
          <a:xfrm>
            <a:off x="457200" y="2212848"/>
            <a:ext cx="4041648" cy="3913632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 bwMode="auto">
          <a:xfrm>
            <a:off x="4672584" y="2212848"/>
            <a:ext cx="4041648" cy="3913187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 bwMode="auto">
          <a:xfrm>
            <a:off x="365760" y="1600200"/>
            <a:ext cx="4041648" cy="4526280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5907087" y="2438400"/>
            <a:ext cx="3008313" cy="3687762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1508126" y="1143000"/>
            <a:ext cx="6054724" cy="4541044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/>
              <a:buChar char="•"/>
              <a:defRPr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722313" y="1371600"/>
            <a:ext cx="7772400" cy="2505074"/>
          </a:xfrm>
        </p:spPr>
        <p:txBody>
          <a:bodyPr anchor="b"/>
          <a:lstStyle>
            <a:lvl1pPr algn="ctr" defTabSz="914400">
              <a:lnSpc>
                <a:spcPct val="100000"/>
              </a:lnSpc>
              <a:spcBef>
                <a:spcPts val="0"/>
              </a:spcBef>
              <a:buNone/>
              <a:defRPr lang="en-US" sz="48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 bwMode="auto">
          <a:xfrm>
            <a:off x="365760" y="1600200"/>
            <a:ext cx="4041648" cy="4526280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 bwMode="auto">
          <a:xfrm>
            <a:off x="457200" y="2212848"/>
            <a:ext cx="4041648" cy="3913632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 bwMode="auto">
          <a:xfrm>
            <a:off x="4672584" y="2212848"/>
            <a:ext cx="4041648" cy="3913187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 bwMode="auto">
          <a:xfrm>
            <a:off x="457200" y="2212848"/>
            <a:ext cx="4041648" cy="3913632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 bwMode="auto">
          <a:xfrm>
            <a:off x="4672584" y="2212848"/>
            <a:ext cx="4041648" cy="3913187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5907087" y="2438400"/>
            <a:ext cx="3008313" cy="3687762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1508126" y="1143000"/>
            <a:ext cx="6054724" cy="4541044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/>
              <a:buChar char="•"/>
              <a:defRPr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722313" y="1371600"/>
            <a:ext cx="7772400" cy="2505074"/>
          </a:xfrm>
        </p:spPr>
        <p:txBody>
          <a:bodyPr anchor="b"/>
          <a:lstStyle>
            <a:lvl1pPr algn="ctr" defTabSz="914400">
              <a:lnSpc>
                <a:spcPct val="100000"/>
              </a:lnSpc>
              <a:spcBef>
                <a:spcPts val="0"/>
              </a:spcBef>
              <a:buNone/>
              <a:defRPr lang="en-US" sz="48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 bwMode="auto">
          <a:xfrm>
            <a:off x="365760" y="1600200"/>
            <a:ext cx="4041648" cy="4526280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 bwMode="auto">
          <a:xfrm>
            <a:off x="457200" y="2212848"/>
            <a:ext cx="4041648" cy="3913632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 bwMode="auto">
          <a:xfrm>
            <a:off x="4672584" y="2212848"/>
            <a:ext cx="4041648" cy="3913187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5907087" y="2438400"/>
            <a:ext cx="3008313" cy="3687762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1508126" y="1143000"/>
            <a:ext cx="6054724" cy="4541044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/>
              <a:buChar char="•"/>
              <a:defRPr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722313" y="1371600"/>
            <a:ext cx="7772400" cy="2505074"/>
          </a:xfrm>
        </p:spPr>
        <p:txBody>
          <a:bodyPr anchor="b"/>
          <a:lstStyle>
            <a:lvl1pPr algn="ctr" defTabSz="914400">
              <a:lnSpc>
                <a:spcPct val="100000"/>
              </a:lnSpc>
              <a:spcBef>
                <a:spcPts val="0"/>
              </a:spcBef>
              <a:buNone/>
              <a:defRPr lang="en-US" sz="48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 bwMode="auto">
          <a:xfrm>
            <a:off x="365760" y="1600200"/>
            <a:ext cx="4041648" cy="4526280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 bwMode="auto">
          <a:xfrm>
            <a:off x="365760" y="1600200"/>
            <a:ext cx="4041648" cy="4526280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 bwMode="auto">
          <a:xfrm>
            <a:off x="457200" y="2212848"/>
            <a:ext cx="4041648" cy="3913632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 bwMode="auto">
          <a:xfrm>
            <a:off x="4672584" y="2212848"/>
            <a:ext cx="4041648" cy="3913187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5907087" y="2438400"/>
            <a:ext cx="3008313" cy="3687762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1508126" y="1143000"/>
            <a:ext cx="6054724" cy="4541044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/>
              <a:buChar char="•"/>
              <a:defRPr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5907087" y="2438400"/>
            <a:ext cx="3008313" cy="3687762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722313" y="1371600"/>
            <a:ext cx="7772400" cy="2505074"/>
          </a:xfrm>
        </p:spPr>
        <p:txBody>
          <a:bodyPr anchor="b"/>
          <a:lstStyle>
            <a:lvl1pPr algn="ctr" defTabSz="914400">
              <a:lnSpc>
                <a:spcPct val="100000"/>
              </a:lnSpc>
              <a:spcBef>
                <a:spcPts val="0"/>
              </a:spcBef>
              <a:buNone/>
              <a:defRPr lang="en-US" sz="48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 bwMode="auto">
          <a:xfrm>
            <a:off x="365760" y="1600200"/>
            <a:ext cx="4041648" cy="4526280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 bwMode="auto">
          <a:xfrm>
            <a:off x="457200" y="2212848"/>
            <a:ext cx="4041648" cy="3913632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 bwMode="auto">
          <a:xfrm>
            <a:off x="4672584" y="2212848"/>
            <a:ext cx="4041648" cy="3913187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5907087" y="2438400"/>
            <a:ext cx="3008313" cy="3687762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1508126" y="1143000"/>
            <a:ext cx="6054724" cy="4541044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1508126" y="1143000"/>
            <a:ext cx="6054724" cy="4541044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/>
              <a:buChar char="•"/>
              <a:defRPr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722313" y="1371600"/>
            <a:ext cx="7772400" cy="2505074"/>
          </a:xfrm>
        </p:spPr>
        <p:txBody>
          <a:bodyPr anchor="b"/>
          <a:lstStyle>
            <a:lvl1pPr algn="ctr" defTabSz="914400">
              <a:lnSpc>
                <a:spcPct val="100000"/>
              </a:lnSpc>
              <a:spcBef>
                <a:spcPts val="0"/>
              </a:spcBef>
              <a:buNone/>
              <a:defRPr lang="en-US" sz="48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 bwMode="auto">
          <a:xfrm>
            <a:off x="365760" y="1600200"/>
            <a:ext cx="4041648" cy="4526280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 bwMode="auto">
          <a:xfrm>
            <a:off x="457200" y="2212848"/>
            <a:ext cx="4041648" cy="3913632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 bwMode="auto">
          <a:xfrm>
            <a:off x="4672584" y="2212848"/>
            <a:ext cx="4041648" cy="3913187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5907087" y="2438400"/>
            <a:ext cx="3008313" cy="3687762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1508126" y="1143000"/>
            <a:ext cx="6054724" cy="4541044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/>
              <a:buChar char="•"/>
              <a:defRPr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722313" y="1371600"/>
            <a:ext cx="7772400" cy="2505074"/>
          </a:xfrm>
        </p:spPr>
        <p:txBody>
          <a:bodyPr anchor="b"/>
          <a:lstStyle>
            <a:lvl1pPr algn="ctr" defTabSz="914400">
              <a:lnSpc>
                <a:spcPct val="100000"/>
              </a:lnSpc>
              <a:spcBef>
                <a:spcPts val="0"/>
              </a:spcBef>
              <a:buNone/>
              <a:defRPr lang="en-US" sz="48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 bwMode="auto">
          <a:xfrm>
            <a:off x="365760" y="1600200"/>
            <a:ext cx="4041648" cy="4526280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 bwMode="auto">
          <a:xfrm>
            <a:off x="457200" y="2212848"/>
            <a:ext cx="4041648" cy="3913632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 bwMode="auto">
          <a:xfrm>
            <a:off x="4672584" y="2212848"/>
            <a:ext cx="4041648" cy="3913187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5907087" y="2438400"/>
            <a:ext cx="3008313" cy="3687762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1508126" y="1143000"/>
            <a:ext cx="6054724" cy="4541044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/>
              <a:buChar char="•"/>
              <a:defRPr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722313" y="1371600"/>
            <a:ext cx="7772400" cy="2505074"/>
          </a:xfrm>
        </p:spPr>
        <p:txBody>
          <a:bodyPr anchor="b"/>
          <a:lstStyle>
            <a:lvl1pPr algn="ctr" defTabSz="914400">
              <a:lnSpc>
                <a:spcPct val="100000"/>
              </a:lnSpc>
              <a:spcBef>
                <a:spcPts val="0"/>
              </a:spcBef>
              <a:buNone/>
              <a:defRPr lang="en-US" sz="48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 bwMode="auto">
          <a:xfrm>
            <a:off x="365760" y="1600200"/>
            <a:ext cx="4041648" cy="4526280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 bwMode="auto">
          <a:xfrm>
            <a:off x="457200" y="2212848"/>
            <a:ext cx="4041648" cy="3913632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 bwMode="auto">
          <a:xfrm>
            <a:off x="4672584" y="2212848"/>
            <a:ext cx="4041648" cy="3913187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5907087" y="2438400"/>
            <a:ext cx="3008313" cy="3687762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1508126" y="1143000"/>
            <a:ext cx="6054724" cy="4541044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/>
              <a:buChar char="•"/>
              <a:defRPr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722313" y="1371600"/>
            <a:ext cx="7772400" cy="2505074"/>
          </a:xfrm>
        </p:spPr>
        <p:txBody>
          <a:bodyPr anchor="b"/>
          <a:lstStyle>
            <a:lvl1pPr algn="ctr" defTabSz="914400">
              <a:lnSpc>
                <a:spcPct val="100000"/>
              </a:lnSpc>
              <a:spcBef>
                <a:spcPts val="0"/>
              </a:spcBef>
              <a:buNone/>
              <a:defRPr lang="en-US" sz="48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 bwMode="auto">
          <a:xfrm>
            <a:off x="365760" y="1600200"/>
            <a:ext cx="4041648" cy="4526280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 bwMode="auto">
          <a:xfrm>
            <a:off x="457200" y="2212848"/>
            <a:ext cx="4041648" cy="3913632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 bwMode="auto">
          <a:xfrm>
            <a:off x="4672584" y="2212848"/>
            <a:ext cx="4041648" cy="3913187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5907087" y="2438400"/>
            <a:ext cx="3008313" cy="3687762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/>
              <a:buChar char="•"/>
              <a:defRPr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1508126" y="1143000"/>
            <a:ext cx="6054724" cy="4541044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/>
              <a:buChar char="•"/>
              <a:defRPr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722313" y="1371600"/>
            <a:ext cx="7772400" cy="2505074"/>
          </a:xfrm>
        </p:spPr>
        <p:txBody>
          <a:bodyPr anchor="b"/>
          <a:lstStyle>
            <a:lvl1pPr algn="ctr" defTabSz="914400">
              <a:lnSpc>
                <a:spcPct val="100000"/>
              </a:lnSpc>
              <a:spcBef>
                <a:spcPts val="0"/>
              </a:spcBef>
              <a:buNone/>
              <a:defRPr lang="en-US" sz="48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 bwMode="auto">
          <a:xfrm>
            <a:off x="365760" y="1600200"/>
            <a:ext cx="4041648" cy="4526280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 bwMode="auto">
          <a:xfrm>
            <a:off x="457200" y="2212848"/>
            <a:ext cx="4041648" cy="3913632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 bwMode="auto">
          <a:xfrm>
            <a:off x="4672584" y="2212848"/>
            <a:ext cx="4041648" cy="3913187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722313" y="1371600"/>
            <a:ext cx="7772400" cy="2505074"/>
          </a:xfrm>
        </p:spPr>
        <p:txBody>
          <a:bodyPr anchor="b"/>
          <a:lstStyle>
            <a:lvl1pPr algn="ctr" defTabSz="914400">
              <a:lnSpc>
                <a:spcPct val="100000"/>
              </a:lnSpc>
              <a:spcBef>
                <a:spcPts val="0"/>
              </a:spcBef>
              <a:buNone/>
              <a:defRPr lang="en-US" sz="48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5907087" y="2438400"/>
            <a:ext cx="3008313" cy="3687762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1508126" y="1143000"/>
            <a:ext cx="6054724" cy="4541044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/>
              <a:buChar char="•"/>
              <a:defRPr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722313" y="1371600"/>
            <a:ext cx="7772400" cy="2505074"/>
          </a:xfrm>
        </p:spPr>
        <p:txBody>
          <a:bodyPr anchor="b"/>
          <a:lstStyle>
            <a:lvl1pPr algn="ctr" defTabSz="914400">
              <a:lnSpc>
                <a:spcPct val="100000"/>
              </a:lnSpc>
              <a:spcBef>
                <a:spcPts val="0"/>
              </a:spcBef>
              <a:buNone/>
              <a:defRPr lang="en-US" sz="48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 bwMode="auto">
          <a:xfrm>
            <a:off x="365760" y="1600200"/>
            <a:ext cx="4041648" cy="4526280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 bwMode="auto">
          <a:xfrm>
            <a:off x="457200" y="2212848"/>
            <a:ext cx="4041648" cy="3913632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 bwMode="auto">
          <a:xfrm>
            <a:off x="4672584" y="2212848"/>
            <a:ext cx="4041648" cy="3913187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 bwMode="auto">
          <a:xfrm>
            <a:off x="365760" y="1600200"/>
            <a:ext cx="4041648" cy="4526280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5907087" y="2438400"/>
            <a:ext cx="3008313" cy="3687762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1508126" y="1143000"/>
            <a:ext cx="6054724" cy="4541044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/>
              <a:buChar char="•"/>
              <a:defRPr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722313" y="1371600"/>
            <a:ext cx="7772400" cy="2505074"/>
          </a:xfrm>
        </p:spPr>
        <p:txBody>
          <a:bodyPr anchor="b"/>
          <a:lstStyle>
            <a:lvl1pPr algn="ctr" defTabSz="914400">
              <a:lnSpc>
                <a:spcPct val="100000"/>
              </a:lnSpc>
              <a:spcBef>
                <a:spcPts val="0"/>
              </a:spcBef>
              <a:buNone/>
              <a:defRPr lang="en-US" sz="48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 bwMode="auto">
          <a:xfrm>
            <a:off x="365760" y="1600200"/>
            <a:ext cx="4041648" cy="4526280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 bwMode="auto">
          <a:xfrm>
            <a:off x="457200" y="2212848"/>
            <a:ext cx="4041648" cy="3913632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 bwMode="auto">
          <a:xfrm>
            <a:off x="4672584" y="2212848"/>
            <a:ext cx="4041648" cy="3913187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 bwMode="auto">
          <a:xfrm>
            <a:off x="457200" y="2212848"/>
            <a:ext cx="4041648" cy="3913632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 bwMode="auto">
          <a:xfrm>
            <a:off x="4672584" y="2212848"/>
            <a:ext cx="4041648" cy="3913187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5907087" y="2438400"/>
            <a:ext cx="3008313" cy="3687762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1508126" y="1143000"/>
            <a:ext cx="6054724" cy="4541044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 bwMode="auto">
          <a:xfrm>
            <a:off x="457200" y="2212848"/>
            <a:ext cx="4041648" cy="3913632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 bwMode="auto">
          <a:xfrm>
            <a:off x="4672584" y="2212848"/>
            <a:ext cx="4041648" cy="3913187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5907087" y="2438400"/>
            <a:ext cx="3008313" cy="3687762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1508126" y="1143000"/>
            <a:ext cx="6054724" cy="4541044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/>
              <a:buChar char="•"/>
              <a:defRPr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722313" y="1371600"/>
            <a:ext cx="7772400" cy="2505074"/>
          </a:xfrm>
        </p:spPr>
        <p:txBody>
          <a:bodyPr anchor="b"/>
          <a:lstStyle>
            <a:lvl1pPr algn="ctr" defTabSz="914400">
              <a:lnSpc>
                <a:spcPct val="100000"/>
              </a:lnSpc>
              <a:spcBef>
                <a:spcPts val="0"/>
              </a:spcBef>
              <a:buNone/>
              <a:defRPr lang="en-US" sz="48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 bwMode="auto">
          <a:xfrm>
            <a:off x="365760" y="1600200"/>
            <a:ext cx="4041648" cy="4526280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 bwMode="auto">
          <a:xfrm>
            <a:off x="457200" y="2212848"/>
            <a:ext cx="4041648" cy="3913632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 bwMode="auto">
          <a:xfrm>
            <a:off x="4672584" y="2212848"/>
            <a:ext cx="4041648" cy="3913187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5907087" y="2438400"/>
            <a:ext cx="3008313" cy="3687762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1508126" y="1143000"/>
            <a:ext cx="6054724" cy="4541044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/>
              <a:buChar char="•"/>
              <a:defRPr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722313" y="1371600"/>
            <a:ext cx="7772400" cy="2505074"/>
          </a:xfrm>
        </p:spPr>
        <p:txBody>
          <a:bodyPr anchor="b"/>
          <a:lstStyle>
            <a:lvl1pPr algn="ctr" defTabSz="914400">
              <a:lnSpc>
                <a:spcPct val="100000"/>
              </a:lnSpc>
              <a:spcBef>
                <a:spcPts val="0"/>
              </a:spcBef>
              <a:buNone/>
              <a:defRPr lang="en-US" sz="48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 bwMode="auto">
          <a:xfrm>
            <a:off x="365760" y="1600200"/>
            <a:ext cx="4041648" cy="4526280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 bwMode="auto">
          <a:xfrm>
            <a:off x="457200" y="2212848"/>
            <a:ext cx="4041648" cy="3913632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 bwMode="auto">
          <a:xfrm>
            <a:off x="4672584" y="2212848"/>
            <a:ext cx="4041648" cy="3913187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5907087" y="2438400"/>
            <a:ext cx="3008313" cy="3687762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1508126" y="1143000"/>
            <a:ext cx="6054724" cy="4541044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/>
              <a:buChar char="•"/>
              <a:defRPr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5907087" y="2438400"/>
            <a:ext cx="3008313" cy="3687762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722313" y="1371600"/>
            <a:ext cx="7772400" cy="2505074"/>
          </a:xfrm>
        </p:spPr>
        <p:txBody>
          <a:bodyPr anchor="b"/>
          <a:lstStyle>
            <a:lvl1pPr algn="ctr" defTabSz="914400">
              <a:lnSpc>
                <a:spcPct val="100000"/>
              </a:lnSpc>
              <a:spcBef>
                <a:spcPts val="0"/>
              </a:spcBef>
              <a:buNone/>
              <a:defRPr lang="en-US" sz="48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 bwMode="auto">
          <a:xfrm>
            <a:off x="365760" y="1600200"/>
            <a:ext cx="4041648" cy="4526280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 bwMode="auto">
          <a:xfrm>
            <a:off x="457200" y="2212848"/>
            <a:ext cx="4041648" cy="3913632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 bwMode="auto">
          <a:xfrm>
            <a:off x="4672584" y="2212848"/>
            <a:ext cx="4041648" cy="3913187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5907087" y="2438400"/>
            <a:ext cx="3008313" cy="3687762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1508126" y="1143000"/>
            <a:ext cx="6054724" cy="4541044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1508126" y="1143000"/>
            <a:ext cx="6054724" cy="4541044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/>
              <a:buChar char="•"/>
              <a:defRPr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722313" y="1371600"/>
            <a:ext cx="7772400" cy="2505074"/>
          </a:xfrm>
        </p:spPr>
        <p:txBody>
          <a:bodyPr anchor="b"/>
          <a:lstStyle>
            <a:lvl1pPr algn="ctr" defTabSz="914400">
              <a:lnSpc>
                <a:spcPct val="100000"/>
              </a:lnSpc>
              <a:spcBef>
                <a:spcPts val="0"/>
              </a:spcBef>
              <a:buNone/>
              <a:defRPr lang="en-US" sz="48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 bwMode="auto">
          <a:xfrm>
            <a:off x="365760" y="1600200"/>
            <a:ext cx="4041648" cy="4526280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 bwMode="auto">
          <a:xfrm>
            <a:off x="457200" y="2212848"/>
            <a:ext cx="4041648" cy="3913632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 bwMode="auto">
          <a:xfrm>
            <a:off x="4672584" y="2212848"/>
            <a:ext cx="4041648" cy="3913187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5907087" y="2438400"/>
            <a:ext cx="3008313" cy="3687762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1508126" y="1143000"/>
            <a:ext cx="6054724" cy="4541044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5.xml"/><Relationship Id="rId3" Type="http://schemas.openxmlformats.org/officeDocument/2006/relationships/slideLayout" Target="../slideLayouts/slideLayout300.xml"/><Relationship Id="rId7" Type="http://schemas.openxmlformats.org/officeDocument/2006/relationships/slideLayout" Target="../slideLayouts/slideLayout304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99.xml"/><Relationship Id="rId1" Type="http://schemas.openxmlformats.org/officeDocument/2006/relationships/slideLayout" Target="../slideLayouts/slideLayout298.xml"/><Relationship Id="rId6" Type="http://schemas.openxmlformats.org/officeDocument/2006/relationships/slideLayout" Target="../slideLayouts/slideLayout303.xml"/><Relationship Id="rId11" Type="http://schemas.openxmlformats.org/officeDocument/2006/relationships/slideLayout" Target="../slideLayouts/slideLayout308.xml"/><Relationship Id="rId5" Type="http://schemas.openxmlformats.org/officeDocument/2006/relationships/slideLayout" Target="../slideLayouts/slideLayout302.xml"/><Relationship Id="rId10" Type="http://schemas.openxmlformats.org/officeDocument/2006/relationships/slideLayout" Target="../slideLayouts/slideLayout307.xml"/><Relationship Id="rId4" Type="http://schemas.openxmlformats.org/officeDocument/2006/relationships/slideLayout" Target="../slideLayouts/slideLayout301.xml"/><Relationship Id="rId9" Type="http://schemas.openxmlformats.org/officeDocument/2006/relationships/slideLayout" Target="../slideLayouts/slideLayout306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6.xml"/><Relationship Id="rId3" Type="http://schemas.openxmlformats.org/officeDocument/2006/relationships/slideLayout" Target="../slideLayouts/slideLayout311.xml"/><Relationship Id="rId7" Type="http://schemas.openxmlformats.org/officeDocument/2006/relationships/slideLayout" Target="../slideLayouts/slideLayout315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10.xml"/><Relationship Id="rId1" Type="http://schemas.openxmlformats.org/officeDocument/2006/relationships/slideLayout" Target="../slideLayouts/slideLayout309.xml"/><Relationship Id="rId6" Type="http://schemas.openxmlformats.org/officeDocument/2006/relationships/slideLayout" Target="../slideLayouts/slideLayout314.xml"/><Relationship Id="rId11" Type="http://schemas.openxmlformats.org/officeDocument/2006/relationships/slideLayout" Target="../slideLayouts/slideLayout319.xml"/><Relationship Id="rId5" Type="http://schemas.openxmlformats.org/officeDocument/2006/relationships/slideLayout" Target="../slideLayouts/slideLayout313.xml"/><Relationship Id="rId10" Type="http://schemas.openxmlformats.org/officeDocument/2006/relationships/slideLayout" Target="../slideLayouts/slideLayout318.xml"/><Relationship Id="rId4" Type="http://schemas.openxmlformats.org/officeDocument/2006/relationships/slideLayout" Target="../slideLayouts/slideLayout312.xml"/><Relationship Id="rId9" Type="http://schemas.openxmlformats.org/officeDocument/2006/relationships/slideLayout" Target="../slideLayouts/slideLayout3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7.xml"/><Relationship Id="rId3" Type="http://schemas.openxmlformats.org/officeDocument/2006/relationships/slideLayout" Target="../slideLayouts/slideLayout322.xml"/><Relationship Id="rId7" Type="http://schemas.openxmlformats.org/officeDocument/2006/relationships/slideLayout" Target="../slideLayouts/slideLayout326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21.xml"/><Relationship Id="rId1" Type="http://schemas.openxmlformats.org/officeDocument/2006/relationships/slideLayout" Target="../slideLayouts/slideLayout320.xml"/><Relationship Id="rId6" Type="http://schemas.openxmlformats.org/officeDocument/2006/relationships/slideLayout" Target="../slideLayouts/slideLayout325.xml"/><Relationship Id="rId11" Type="http://schemas.openxmlformats.org/officeDocument/2006/relationships/slideLayout" Target="../slideLayouts/slideLayout330.xml"/><Relationship Id="rId5" Type="http://schemas.openxmlformats.org/officeDocument/2006/relationships/slideLayout" Target="../slideLayouts/slideLayout324.xml"/><Relationship Id="rId10" Type="http://schemas.openxmlformats.org/officeDocument/2006/relationships/slideLayout" Target="../slideLayouts/slideLayout329.xml"/><Relationship Id="rId4" Type="http://schemas.openxmlformats.org/officeDocument/2006/relationships/slideLayout" Target="../slideLayouts/slideLayout323.xml"/><Relationship Id="rId9" Type="http://schemas.openxmlformats.org/officeDocument/2006/relationships/slideLayout" Target="../slideLayouts/slideLayout328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8.xml"/><Relationship Id="rId3" Type="http://schemas.openxmlformats.org/officeDocument/2006/relationships/slideLayout" Target="../slideLayouts/slideLayout333.xml"/><Relationship Id="rId7" Type="http://schemas.openxmlformats.org/officeDocument/2006/relationships/slideLayout" Target="../slideLayouts/slideLayout337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32.xml"/><Relationship Id="rId1" Type="http://schemas.openxmlformats.org/officeDocument/2006/relationships/slideLayout" Target="../slideLayouts/slideLayout331.xml"/><Relationship Id="rId6" Type="http://schemas.openxmlformats.org/officeDocument/2006/relationships/slideLayout" Target="../slideLayouts/slideLayout336.xml"/><Relationship Id="rId11" Type="http://schemas.openxmlformats.org/officeDocument/2006/relationships/slideLayout" Target="../slideLayouts/slideLayout341.xml"/><Relationship Id="rId5" Type="http://schemas.openxmlformats.org/officeDocument/2006/relationships/slideLayout" Target="../slideLayouts/slideLayout335.xml"/><Relationship Id="rId10" Type="http://schemas.openxmlformats.org/officeDocument/2006/relationships/slideLayout" Target="../slideLayouts/slideLayout340.xml"/><Relationship Id="rId4" Type="http://schemas.openxmlformats.org/officeDocument/2006/relationships/slideLayout" Target="../slideLayouts/slideLayout334.xml"/><Relationship Id="rId9" Type="http://schemas.openxmlformats.org/officeDocument/2006/relationships/slideLayout" Target="../slideLayouts/slideLayout339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9.xml"/><Relationship Id="rId3" Type="http://schemas.openxmlformats.org/officeDocument/2006/relationships/slideLayout" Target="../slideLayouts/slideLayout344.xml"/><Relationship Id="rId7" Type="http://schemas.openxmlformats.org/officeDocument/2006/relationships/slideLayout" Target="../slideLayouts/slideLayout348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43.xml"/><Relationship Id="rId1" Type="http://schemas.openxmlformats.org/officeDocument/2006/relationships/slideLayout" Target="../slideLayouts/slideLayout342.xml"/><Relationship Id="rId6" Type="http://schemas.openxmlformats.org/officeDocument/2006/relationships/slideLayout" Target="../slideLayouts/slideLayout347.xml"/><Relationship Id="rId11" Type="http://schemas.openxmlformats.org/officeDocument/2006/relationships/slideLayout" Target="../slideLayouts/slideLayout352.xml"/><Relationship Id="rId5" Type="http://schemas.openxmlformats.org/officeDocument/2006/relationships/slideLayout" Target="../slideLayouts/slideLayout346.xml"/><Relationship Id="rId10" Type="http://schemas.openxmlformats.org/officeDocument/2006/relationships/slideLayout" Target="../slideLayouts/slideLayout351.xml"/><Relationship Id="rId4" Type="http://schemas.openxmlformats.org/officeDocument/2006/relationships/slideLayout" Target="../slideLayouts/slideLayout345.xml"/><Relationship Id="rId9" Type="http://schemas.openxmlformats.org/officeDocument/2006/relationships/slideLayout" Target="../slideLayouts/slideLayout350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0.xml"/><Relationship Id="rId3" Type="http://schemas.openxmlformats.org/officeDocument/2006/relationships/slideLayout" Target="../slideLayouts/slideLayout355.xml"/><Relationship Id="rId7" Type="http://schemas.openxmlformats.org/officeDocument/2006/relationships/slideLayout" Target="../slideLayouts/slideLayout359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54.xml"/><Relationship Id="rId1" Type="http://schemas.openxmlformats.org/officeDocument/2006/relationships/slideLayout" Target="../slideLayouts/slideLayout353.xml"/><Relationship Id="rId6" Type="http://schemas.openxmlformats.org/officeDocument/2006/relationships/slideLayout" Target="../slideLayouts/slideLayout358.xml"/><Relationship Id="rId11" Type="http://schemas.openxmlformats.org/officeDocument/2006/relationships/slideLayout" Target="../slideLayouts/slideLayout363.xml"/><Relationship Id="rId5" Type="http://schemas.openxmlformats.org/officeDocument/2006/relationships/slideLayout" Target="../slideLayouts/slideLayout357.xml"/><Relationship Id="rId10" Type="http://schemas.openxmlformats.org/officeDocument/2006/relationships/slideLayout" Target="../slideLayouts/slideLayout362.xml"/><Relationship Id="rId4" Type="http://schemas.openxmlformats.org/officeDocument/2006/relationships/slideLayout" Target="../slideLayouts/slideLayout356.xml"/><Relationship Id="rId9" Type="http://schemas.openxmlformats.org/officeDocument/2006/relationships/slideLayout" Target="../slideLayouts/slideLayout361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1.xml"/><Relationship Id="rId3" Type="http://schemas.openxmlformats.org/officeDocument/2006/relationships/slideLayout" Target="../slideLayouts/slideLayout366.xml"/><Relationship Id="rId7" Type="http://schemas.openxmlformats.org/officeDocument/2006/relationships/slideLayout" Target="../slideLayouts/slideLayout370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365.xml"/><Relationship Id="rId1" Type="http://schemas.openxmlformats.org/officeDocument/2006/relationships/slideLayout" Target="../slideLayouts/slideLayout364.xml"/><Relationship Id="rId6" Type="http://schemas.openxmlformats.org/officeDocument/2006/relationships/slideLayout" Target="../slideLayouts/slideLayout369.xml"/><Relationship Id="rId11" Type="http://schemas.openxmlformats.org/officeDocument/2006/relationships/slideLayout" Target="../slideLayouts/slideLayout374.xml"/><Relationship Id="rId5" Type="http://schemas.openxmlformats.org/officeDocument/2006/relationships/slideLayout" Target="../slideLayouts/slideLayout368.xml"/><Relationship Id="rId10" Type="http://schemas.openxmlformats.org/officeDocument/2006/relationships/slideLayout" Target="../slideLayouts/slideLayout373.xml"/><Relationship Id="rId4" Type="http://schemas.openxmlformats.org/officeDocument/2006/relationships/slideLayout" Target="../slideLayouts/slideLayout367.xml"/><Relationship Id="rId9" Type="http://schemas.openxmlformats.org/officeDocument/2006/relationships/slideLayout" Target="../slideLayouts/slideLayout372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2.xml"/><Relationship Id="rId3" Type="http://schemas.openxmlformats.org/officeDocument/2006/relationships/slideLayout" Target="../slideLayouts/slideLayout377.xml"/><Relationship Id="rId7" Type="http://schemas.openxmlformats.org/officeDocument/2006/relationships/slideLayout" Target="../slideLayouts/slideLayout381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376.xml"/><Relationship Id="rId1" Type="http://schemas.openxmlformats.org/officeDocument/2006/relationships/slideLayout" Target="../slideLayouts/slideLayout375.xml"/><Relationship Id="rId6" Type="http://schemas.openxmlformats.org/officeDocument/2006/relationships/slideLayout" Target="../slideLayouts/slideLayout380.xml"/><Relationship Id="rId11" Type="http://schemas.openxmlformats.org/officeDocument/2006/relationships/slideLayout" Target="../slideLayouts/slideLayout385.xml"/><Relationship Id="rId5" Type="http://schemas.openxmlformats.org/officeDocument/2006/relationships/slideLayout" Target="../slideLayouts/slideLayout379.xml"/><Relationship Id="rId10" Type="http://schemas.openxmlformats.org/officeDocument/2006/relationships/slideLayout" Target="../slideLayouts/slideLayout384.xml"/><Relationship Id="rId4" Type="http://schemas.openxmlformats.org/officeDocument/2006/relationships/slideLayout" Target="../slideLayouts/slideLayout378.xml"/><Relationship Id="rId9" Type="http://schemas.openxmlformats.org/officeDocument/2006/relationships/slideLayout" Target="../slideLayouts/slideLayout383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3.xml"/><Relationship Id="rId3" Type="http://schemas.openxmlformats.org/officeDocument/2006/relationships/slideLayout" Target="../slideLayouts/slideLayout388.xml"/><Relationship Id="rId7" Type="http://schemas.openxmlformats.org/officeDocument/2006/relationships/slideLayout" Target="../slideLayouts/slideLayout392.xml"/><Relationship Id="rId12" Type="http://schemas.openxmlformats.org/officeDocument/2006/relationships/theme" Target="../theme/theme36.xml"/><Relationship Id="rId2" Type="http://schemas.openxmlformats.org/officeDocument/2006/relationships/slideLayout" Target="../slideLayouts/slideLayout387.xml"/><Relationship Id="rId1" Type="http://schemas.openxmlformats.org/officeDocument/2006/relationships/slideLayout" Target="../slideLayouts/slideLayout386.xml"/><Relationship Id="rId6" Type="http://schemas.openxmlformats.org/officeDocument/2006/relationships/slideLayout" Target="../slideLayouts/slideLayout391.xml"/><Relationship Id="rId11" Type="http://schemas.openxmlformats.org/officeDocument/2006/relationships/slideLayout" Target="../slideLayouts/slideLayout396.xml"/><Relationship Id="rId5" Type="http://schemas.openxmlformats.org/officeDocument/2006/relationships/slideLayout" Target="../slideLayouts/slideLayout390.xml"/><Relationship Id="rId10" Type="http://schemas.openxmlformats.org/officeDocument/2006/relationships/slideLayout" Target="../slideLayouts/slideLayout395.xml"/><Relationship Id="rId4" Type="http://schemas.openxmlformats.org/officeDocument/2006/relationships/slideLayout" Target="../slideLayouts/slideLayout389.xml"/><Relationship Id="rId9" Type="http://schemas.openxmlformats.org/officeDocument/2006/relationships/slideLayout" Target="../slideLayouts/slideLayout394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4.xml"/><Relationship Id="rId3" Type="http://schemas.openxmlformats.org/officeDocument/2006/relationships/slideLayout" Target="../slideLayouts/slideLayout399.xml"/><Relationship Id="rId7" Type="http://schemas.openxmlformats.org/officeDocument/2006/relationships/slideLayout" Target="../slideLayouts/slideLayout403.xml"/><Relationship Id="rId12" Type="http://schemas.openxmlformats.org/officeDocument/2006/relationships/theme" Target="../theme/theme37.xml"/><Relationship Id="rId2" Type="http://schemas.openxmlformats.org/officeDocument/2006/relationships/slideLayout" Target="../slideLayouts/slideLayout398.xml"/><Relationship Id="rId1" Type="http://schemas.openxmlformats.org/officeDocument/2006/relationships/slideLayout" Target="../slideLayouts/slideLayout397.xml"/><Relationship Id="rId6" Type="http://schemas.openxmlformats.org/officeDocument/2006/relationships/slideLayout" Target="../slideLayouts/slideLayout402.xml"/><Relationship Id="rId11" Type="http://schemas.openxmlformats.org/officeDocument/2006/relationships/slideLayout" Target="../slideLayouts/slideLayout407.xml"/><Relationship Id="rId5" Type="http://schemas.openxmlformats.org/officeDocument/2006/relationships/slideLayout" Target="../slideLayouts/slideLayout401.xml"/><Relationship Id="rId10" Type="http://schemas.openxmlformats.org/officeDocument/2006/relationships/slideLayout" Target="../slideLayouts/slideLayout406.xml"/><Relationship Id="rId4" Type="http://schemas.openxmlformats.org/officeDocument/2006/relationships/slideLayout" Target="../slideLayouts/slideLayout400.xml"/><Relationship Id="rId9" Type="http://schemas.openxmlformats.org/officeDocument/2006/relationships/slideLayout" Target="../slideLayouts/slideLayout405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5.xml"/><Relationship Id="rId3" Type="http://schemas.openxmlformats.org/officeDocument/2006/relationships/slideLayout" Target="../slideLayouts/slideLayout410.xml"/><Relationship Id="rId7" Type="http://schemas.openxmlformats.org/officeDocument/2006/relationships/slideLayout" Target="../slideLayouts/slideLayout414.xml"/><Relationship Id="rId12" Type="http://schemas.openxmlformats.org/officeDocument/2006/relationships/theme" Target="../theme/theme38.xml"/><Relationship Id="rId2" Type="http://schemas.openxmlformats.org/officeDocument/2006/relationships/slideLayout" Target="../slideLayouts/slideLayout409.xml"/><Relationship Id="rId1" Type="http://schemas.openxmlformats.org/officeDocument/2006/relationships/slideLayout" Target="../slideLayouts/slideLayout408.xml"/><Relationship Id="rId6" Type="http://schemas.openxmlformats.org/officeDocument/2006/relationships/slideLayout" Target="../slideLayouts/slideLayout413.xml"/><Relationship Id="rId11" Type="http://schemas.openxmlformats.org/officeDocument/2006/relationships/slideLayout" Target="../slideLayouts/slideLayout418.xml"/><Relationship Id="rId5" Type="http://schemas.openxmlformats.org/officeDocument/2006/relationships/slideLayout" Target="../slideLayouts/slideLayout412.xml"/><Relationship Id="rId10" Type="http://schemas.openxmlformats.org/officeDocument/2006/relationships/slideLayout" Target="../slideLayouts/slideLayout417.xml"/><Relationship Id="rId4" Type="http://schemas.openxmlformats.org/officeDocument/2006/relationships/slideLayout" Target="../slideLayouts/slideLayout411.xml"/><Relationship Id="rId9" Type="http://schemas.openxmlformats.org/officeDocument/2006/relationships/slideLayout" Target="../slideLayouts/slideLayout416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6.xml"/><Relationship Id="rId3" Type="http://schemas.openxmlformats.org/officeDocument/2006/relationships/slideLayout" Target="../slideLayouts/slideLayout421.xml"/><Relationship Id="rId7" Type="http://schemas.openxmlformats.org/officeDocument/2006/relationships/slideLayout" Target="../slideLayouts/slideLayout425.xml"/><Relationship Id="rId12" Type="http://schemas.openxmlformats.org/officeDocument/2006/relationships/theme" Target="../theme/theme39.xml"/><Relationship Id="rId2" Type="http://schemas.openxmlformats.org/officeDocument/2006/relationships/slideLayout" Target="../slideLayouts/slideLayout420.xml"/><Relationship Id="rId1" Type="http://schemas.openxmlformats.org/officeDocument/2006/relationships/slideLayout" Target="../slideLayouts/slideLayout419.xml"/><Relationship Id="rId6" Type="http://schemas.openxmlformats.org/officeDocument/2006/relationships/slideLayout" Target="../slideLayouts/slideLayout424.xml"/><Relationship Id="rId11" Type="http://schemas.openxmlformats.org/officeDocument/2006/relationships/slideLayout" Target="../slideLayouts/slideLayout429.xml"/><Relationship Id="rId5" Type="http://schemas.openxmlformats.org/officeDocument/2006/relationships/slideLayout" Target="../slideLayouts/slideLayout423.xml"/><Relationship Id="rId10" Type="http://schemas.openxmlformats.org/officeDocument/2006/relationships/slideLayout" Target="../slideLayouts/slideLayout428.xml"/><Relationship Id="rId4" Type="http://schemas.openxmlformats.org/officeDocument/2006/relationships/slideLayout" Target="../slideLayouts/slideLayout422.xml"/><Relationship Id="rId9" Type="http://schemas.openxmlformats.org/officeDocument/2006/relationships/slideLayout" Target="../slideLayouts/slideLayout4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7.xml"/><Relationship Id="rId3" Type="http://schemas.openxmlformats.org/officeDocument/2006/relationships/slideLayout" Target="../slideLayouts/slideLayout432.xml"/><Relationship Id="rId7" Type="http://schemas.openxmlformats.org/officeDocument/2006/relationships/slideLayout" Target="../slideLayouts/slideLayout436.xml"/><Relationship Id="rId12" Type="http://schemas.openxmlformats.org/officeDocument/2006/relationships/theme" Target="../theme/theme40.xml"/><Relationship Id="rId2" Type="http://schemas.openxmlformats.org/officeDocument/2006/relationships/slideLayout" Target="../slideLayouts/slideLayout431.xml"/><Relationship Id="rId1" Type="http://schemas.openxmlformats.org/officeDocument/2006/relationships/slideLayout" Target="../slideLayouts/slideLayout430.xml"/><Relationship Id="rId6" Type="http://schemas.openxmlformats.org/officeDocument/2006/relationships/slideLayout" Target="../slideLayouts/slideLayout435.xml"/><Relationship Id="rId11" Type="http://schemas.openxmlformats.org/officeDocument/2006/relationships/slideLayout" Target="../slideLayouts/slideLayout440.xml"/><Relationship Id="rId5" Type="http://schemas.openxmlformats.org/officeDocument/2006/relationships/slideLayout" Target="../slideLayouts/slideLayout434.xml"/><Relationship Id="rId10" Type="http://schemas.openxmlformats.org/officeDocument/2006/relationships/slideLayout" Target="../slideLayouts/slideLayout439.xml"/><Relationship Id="rId4" Type="http://schemas.openxmlformats.org/officeDocument/2006/relationships/slideLayout" Target="../slideLayouts/slideLayout433.xml"/><Relationship Id="rId9" Type="http://schemas.openxmlformats.org/officeDocument/2006/relationships/slideLayout" Target="../slideLayouts/slideLayout438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8.xml"/><Relationship Id="rId3" Type="http://schemas.openxmlformats.org/officeDocument/2006/relationships/slideLayout" Target="../slideLayouts/slideLayout443.xml"/><Relationship Id="rId7" Type="http://schemas.openxmlformats.org/officeDocument/2006/relationships/slideLayout" Target="../slideLayouts/slideLayout447.xml"/><Relationship Id="rId12" Type="http://schemas.openxmlformats.org/officeDocument/2006/relationships/theme" Target="../theme/theme41.xml"/><Relationship Id="rId2" Type="http://schemas.openxmlformats.org/officeDocument/2006/relationships/slideLayout" Target="../slideLayouts/slideLayout442.xml"/><Relationship Id="rId1" Type="http://schemas.openxmlformats.org/officeDocument/2006/relationships/slideLayout" Target="../slideLayouts/slideLayout441.xml"/><Relationship Id="rId6" Type="http://schemas.openxmlformats.org/officeDocument/2006/relationships/slideLayout" Target="../slideLayouts/slideLayout446.xml"/><Relationship Id="rId11" Type="http://schemas.openxmlformats.org/officeDocument/2006/relationships/slideLayout" Target="../slideLayouts/slideLayout451.xml"/><Relationship Id="rId5" Type="http://schemas.openxmlformats.org/officeDocument/2006/relationships/slideLayout" Target="../slideLayouts/slideLayout445.xml"/><Relationship Id="rId10" Type="http://schemas.openxmlformats.org/officeDocument/2006/relationships/slideLayout" Target="../slideLayouts/slideLayout450.xml"/><Relationship Id="rId4" Type="http://schemas.openxmlformats.org/officeDocument/2006/relationships/slideLayout" Target="../slideLayouts/slideLayout444.xml"/><Relationship Id="rId9" Type="http://schemas.openxmlformats.org/officeDocument/2006/relationships/slideLayout" Target="../slideLayouts/slideLayout449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9.xml"/><Relationship Id="rId3" Type="http://schemas.openxmlformats.org/officeDocument/2006/relationships/slideLayout" Target="../slideLayouts/slideLayout454.xml"/><Relationship Id="rId7" Type="http://schemas.openxmlformats.org/officeDocument/2006/relationships/slideLayout" Target="../slideLayouts/slideLayout458.xml"/><Relationship Id="rId12" Type="http://schemas.openxmlformats.org/officeDocument/2006/relationships/theme" Target="../theme/theme42.xml"/><Relationship Id="rId2" Type="http://schemas.openxmlformats.org/officeDocument/2006/relationships/slideLayout" Target="../slideLayouts/slideLayout453.xml"/><Relationship Id="rId1" Type="http://schemas.openxmlformats.org/officeDocument/2006/relationships/slideLayout" Target="../slideLayouts/slideLayout452.xml"/><Relationship Id="rId6" Type="http://schemas.openxmlformats.org/officeDocument/2006/relationships/slideLayout" Target="../slideLayouts/slideLayout457.xml"/><Relationship Id="rId11" Type="http://schemas.openxmlformats.org/officeDocument/2006/relationships/slideLayout" Target="../slideLayouts/slideLayout462.xml"/><Relationship Id="rId5" Type="http://schemas.openxmlformats.org/officeDocument/2006/relationships/slideLayout" Target="../slideLayouts/slideLayout456.xml"/><Relationship Id="rId10" Type="http://schemas.openxmlformats.org/officeDocument/2006/relationships/slideLayout" Target="../slideLayouts/slideLayout461.xml"/><Relationship Id="rId4" Type="http://schemas.openxmlformats.org/officeDocument/2006/relationships/slideLayout" Target="../slideLayouts/slideLayout455.xml"/><Relationship Id="rId9" Type="http://schemas.openxmlformats.org/officeDocument/2006/relationships/slideLayout" Target="../slideLayouts/slideLayout460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0.xml"/><Relationship Id="rId3" Type="http://schemas.openxmlformats.org/officeDocument/2006/relationships/slideLayout" Target="../slideLayouts/slideLayout465.xml"/><Relationship Id="rId7" Type="http://schemas.openxmlformats.org/officeDocument/2006/relationships/slideLayout" Target="../slideLayouts/slideLayout469.xml"/><Relationship Id="rId12" Type="http://schemas.openxmlformats.org/officeDocument/2006/relationships/theme" Target="../theme/theme43.xml"/><Relationship Id="rId2" Type="http://schemas.openxmlformats.org/officeDocument/2006/relationships/slideLayout" Target="../slideLayouts/slideLayout464.xml"/><Relationship Id="rId1" Type="http://schemas.openxmlformats.org/officeDocument/2006/relationships/slideLayout" Target="../slideLayouts/slideLayout463.xml"/><Relationship Id="rId6" Type="http://schemas.openxmlformats.org/officeDocument/2006/relationships/slideLayout" Target="../slideLayouts/slideLayout468.xml"/><Relationship Id="rId11" Type="http://schemas.openxmlformats.org/officeDocument/2006/relationships/slideLayout" Target="../slideLayouts/slideLayout473.xml"/><Relationship Id="rId5" Type="http://schemas.openxmlformats.org/officeDocument/2006/relationships/slideLayout" Target="../slideLayouts/slideLayout467.xml"/><Relationship Id="rId10" Type="http://schemas.openxmlformats.org/officeDocument/2006/relationships/slideLayout" Target="../slideLayouts/slideLayout472.xml"/><Relationship Id="rId4" Type="http://schemas.openxmlformats.org/officeDocument/2006/relationships/slideLayout" Target="../slideLayouts/slideLayout466.xml"/><Relationship Id="rId9" Type="http://schemas.openxmlformats.org/officeDocument/2006/relationships/slideLayout" Target="../slideLayouts/slideLayout471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1.xml"/><Relationship Id="rId3" Type="http://schemas.openxmlformats.org/officeDocument/2006/relationships/slideLayout" Target="../slideLayouts/slideLayout476.xml"/><Relationship Id="rId7" Type="http://schemas.openxmlformats.org/officeDocument/2006/relationships/slideLayout" Target="../slideLayouts/slideLayout480.xml"/><Relationship Id="rId12" Type="http://schemas.openxmlformats.org/officeDocument/2006/relationships/theme" Target="../theme/theme44.xml"/><Relationship Id="rId2" Type="http://schemas.openxmlformats.org/officeDocument/2006/relationships/slideLayout" Target="../slideLayouts/slideLayout475.xml"/><Relationship Id="rId1" Type="http://schemas.openxmlformats.org/officeDocument/2006/relationships/slideLayout" Target="../slideLayouts/slideLayout474.xml"/><Relationship Id="rId6" Type="http://schemas.openxmlformats.org/officeDocument/2006/relationships/slideLayout" Target="../slideLayouts/slideLayout479.xml"/><Relationship Id="rId11" Type="http://schemas.openxmlformats.org/officeDocument/2006/relationships/slideLayout" Target="../slideLayouts/slideLayout484.xml"/><Relationship Id="rId5" Type="http://schemas.openxmlformats.org/officeDocument/2006/relationships/slideLayout" Target="../slideLayouts/slideLayout478.xml"/><Relationship Id="rId10" Type="http://schemas.openxmlformats.org/officeDocument/2006/relationships/slideLayout" Target="../slideLayouts/slideLayout483.xml"/><Relationship Id="rId4" Type="http://schemas.openxmlformats.org/officeDocument/2006/relationships/slideLayout" Target="../slideLayouts/slideLayout477.xml"/><Relationship Id="rId9" Type="http://schemas.openxmlformats.org/officeDocument/2006/relationships/slideLayout" Target="../slideLayouts/slideLayout482.xml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2.xml"/><Relationship Id="rId3" Type="http://schemas.openxmlformats.org/officeDocument/2006/relationships/slideLayout" Target="../slideLayouts/slideLayout487.xml"/><Relationship Id="rId7" Type="http://schemas.openxmlformats.org/officeDocument/2006/relationships/slideLayout" Target="../slideLayouts/slideLayout491.xml"/><Relationship Id="rId12" Type="http://schemas.openxmlformats.org/officeDocument/2006/relationships/theme" Target="../theme/theme45.xml"/><Relationship Id="rId2" Type="http://schemas.openxmlformats.org/officeDocument/2006/relationships/slideLayout" Target="../slideLayouts/slideLayout486.xml"/><Relationship Id="rId1" Type="http://schemas.openxmlformats.org/officeDocument/2006/relationships/slideLayout" Target="../slideLayouts/slideLayout485.xml"/><Relationship Id="rId6" Type="http://schemas.openxmlformats.org/officeDocument/2006/relationships/slideLayout" Target="../slideLayouts/slideLayout490.xml"/><Relationship Id="rId11" Type="http://schemas.openxmlformats.org/officeDocument/2006/relationships/slideLayout" Target="../slideLayouts/slideLayout495.xml"/><Relationship Id="rId5" Type="http://schemas.openxmlformats.org/officeDocument/2006/relationships/slideLayout" Target="../slideLayouts/slideLayout489.xml"/><Relationship Id="rId10" Type="http://schemas.openxmlformats.org/officeDocument/2006/relationships/slideLayout" Target="../slideLayouts/slideLayout494.xml"/><Relationship Id="rId4" Type="http://schemas.openxmlformats.org/officeDocument/2006/relationships/slideLayout" Target="../slideLayouts/slideLayout488.xml"/><Relationship Id="rId9" Type="http://schemas.openxmlformats.org/officeDocument/2006/relationships/slideLayout" Target="../slideLayouts/slideLayout49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>
        <a:lnSpc>
          <a:spcPts val="5800"/>
        </a:lnSpc>
        <a:spcBef>
          <a:spcPts val="0"/>
        </a:spcBef>
        <a:buNone/>
        <a:defRPr sz="54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24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>
        <a:lnSpc>
          <a:spcPts val="5800"/>
        </a:lnSpc>
        <a:spcBef>
          <a:spcPts val="0"/>
        </a:spcBef>
        <a:buNone/>
        <a:defRPr sz="54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24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>
        <a:lnSpc>
          <a:spcPts val="5800"/>
        </a:lnSpc>
        <a:spcBef>
          <a:spcPts val="0"/>
        </a:spcBef>
        <a:buNone/>
        <a:defRPr sz="54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24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>
        <a:lnSpc>
          <a:spcPts val="5800"/>
        </a:lnSpc>
        <a:spcBef>
          <a:spcPts val="0"/>
        </a:spcBef>
        <a:buNone/>
        <a:defRPr sz="54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24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>
        <a:lnSpc>
          <a:spcPts val="5800"/>
        </a:lnSpc>
        <a:spcBef>
          <a:spcPts val="0"/>
        </a:spcBef>
        <a:buNone/>
        <a:defRPr sz="54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24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>
        <a:lnSpc>
          <a:spcPts val="5800"/>
        </a:lnSpc>
        <a:spcBef>
          <a:spcPts val="0"/>
        </a:spcBef>
        <a:buNone/>
        <a:defRPr sz="54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24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400">
        <a:lnSpc>
          <a:spcPts val="5800"/>
        </a:lnSpc>
        <a:spcBef>
          <a:spcPts val="0"/>
        </a:spcBef>
        <a:buNone/>
        <a:defRPr sz="54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24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>
        <a:lnSpc>
          <a:spcPts val="5800"/>
        </a:lnSpc>
        <a:spcBef>
          <a:spcPts val="0"/>
        </a:spcBef>
        <a:buNone/>
        <a:defRPr sz="54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24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>
        <a:lnSpc>
          <a:spcPts val="5800"/>
        </a:lnSpc>
        <a:spcBef>
          <a:spcPts val="0"/>
        </a:spcBef>
        <a:buNone/>
        <a:defRPr sz="54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24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914400">
        <a:lnSpc>
          <a:spcPts val="5800"/>
        </a:lnSpc>
        <a:spcBef>
          <a:spcPts val="0"/>
        </a:spcBef>
        <a:buNone/>
        <a:defRPr sz="54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24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defTabSz="914400">
        <a:lnSpc>
          <a:spcPts val="5800"/>
        </a:lnSpc>
        <a:spcBef>
          <a:spcPts val="0"/>
        </a:spcBef>
        <a:buNone/>
        <a:defRPr sz="54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24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>
        <a:lnSpc>
          <a:spcPts val="5800"/>
        </a:lnSpc>
        <a:spcBef>
          <a:spcPts val="0"/>
        </a:spcBef>
        <a:buNone/>
        <a:defRPr sz="54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24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defTabSz="914400">
        <a:lnSpc>
          <a:spcPts val="5800"/>
        </a:lnSpc>
        <a:spcBef>
          <a:spcPts val="0"/>
        </a:spcBef>
        <a:buNone/>
        <a:defRPr sz="54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24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defTabSz="914400">
        <a:lnSpc>
          <a:spcPts val="5800"/>
        </a:lnSpc>
        <a:spcBef>
          <a:spcPts val="0"/>
        </a:spcBef>
        <a:buNone/>
        <a:defRPr sz="54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24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ctr" defTabSz="914400">
        <a:lnSpc>
          <a:spcPts val="5800"/>
        </a:lnSpc>
        <a:spcBef>
          <a:spcPts val="0"/>
        </a:spcBef>
        <a:buNone/>
        <a:defRPr sz="54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24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ctr" defTabSz="914400">
        <a:lnSpc>
          <a:spcPts val="5800"/>
        </a:lnSpc>
        <a:spcBef>
          <a:spcPts val="0"/>
        </a:spcBef>
        <a:buNone/>
        <a:defRPr sz="54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24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ctr" defTabSz="914400">
        <a:lnSpc>
          <a:spcPts val="5800"/>
        </a:lnSpc>
        <a:spcBef>
          <a:spcPts val="0"/>
        </a:spcBef>
        <a:buNone/>
        <a:defRPr sz="54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24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ctr" defTabSz="914400">
        <a:lnSpc>
          <a:spcPts val="5800"/>
        </a:lnSpc>
        <a:spcBef>
          <a:spcPts val="0"/>
        </a:spcBef>
        <a:buNone/>
        <a:defRPr sz="54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24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ctr" defTabSz="914400">
        <a:lnSpc>
          <a:spcPts val="5800"/>
        </a:lnSpc>
        <a:spcBef>
          <a:spcPts val="0"/>
        </a:spcBef>
        <a:buNone/>
        <a:defRPr sz="54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24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ctr" defTabSz="914400">
        <a:lnSpc>
          <a:spcPts val="5800"/>
        </a:lnSpc>
        <a:spcBef>
          <a:spcPts val="0"/>
        </a:spcBef>
        <a:buNone/>
        <a:defRPr sz="54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24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xStyles>
    <p:titleStyle>
      <a:lvl1pPr algn="ctr" defTabSz="914400">
        <a:lnSpc>
          <a:spcPts val="5800"/>
        </a:lnSpc>
        <a:spcBef>
          <a:spcPts val="0"/>
        </a:spcBef>
        <a:buNone/>
        <a:defRPr sz="54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24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xStyles>
    <p:titleStyle>
      <a:lvl1pPr algn="ctr" defTabSz="914400">
        <a:lnSpc>
          <a:spcPts val="5800"/>
        </a:lnSpc>
        <a:spcBef>
          <a:spcPts val="0"/>
        </a:spcBef>
        <a:buNone/>
        <a:defRPr sz="54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24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>
        <a:lnSpc>
          <a:spcPts val="5800"/>
        </a:lnSpc>
        <a:spcBef>
          <a:spcPts val="0"/>
        </a:spcBef>
        <a:buNone/>
        <a:defRPr sz="54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24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C71EC6-210F-42DE-9C53-41977AD35B3D}" type="datetimeFigureOut">
              <a:rPr lang="ru-RU"/>
              <a:pPr>
                <a:defRPr/>
              </a:pPr>
              <a:t>09.08.2025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19B0651-EE4F-4900-A07F-96A6BFA9D0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xStyles>
    <p:titleStyle>
      <a:lvl1pPr algn="ctr" defTabSz="914400"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xStyles>
    <p:titleStyle>
      <a:lvl1pPr algn="ctr" defTabSz="914400">
        <a:lnSpc>
          <a:spcPts val="5800"/>
        </a:lnSpc>
        <a:spcBef>
          <a:spcPts val="0"/>
        </a:spcBef>
        <a:buNone/>
        <a:defRPr sz="54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24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xStyles>
    <p:titleStyle>
      <a:lvl1pPr algn="ctr" defTabSz="914400">
        <a:lnSpc>
          <a:spcPts val="5800"/>
        </a:lnSpc>
        <a:spcBef>
          <a:spcPts val="0"/>
        </a:spcBef>
        <a:buNone/>
        <a:defRPr sz="54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24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txStyles>
    <p:titleStyle>
      <a:lvl1pPr algn="ctr" defTabSz="914400">
        <a:lnSpc>
          <a:spcPts val="5800"/>
        </a:lnSpc>
        <a:spcBef>
          <a:spcPts val="0"/>
        </a:spcBef>
        <a:buNone/>
        <a:defRPr sz="54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24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txStyles>
    <p:titleStyle>
      <a:lvl1pPr algn="ctr" defTabSz="914400">
        <a:lnSpc>
          <a:spcPts val="5800"/>
        </a:lnSpc>
        <a:spcBef>
          <a:spcPts val="0"/>
        </a:spcBef>
        <a:buNone/>
        <a:defRPr sz="54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24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</p:sldLayoutIdLst>
  <p:txStyles>
    <p:titleStyle>
      <a:lvl1pPr algn="ctr" defTabSz="914400">
        <a:lnSpc>
          <a:spcPts val="5800"/>
        </a:lnSpc>
        <a:spcBef>
          <a:spcPts val="0"/>
        </a:spcBef>
        <a:buNone/>
        <a:defRPr sz="54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24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txStyles>
    <p:titleStyle>
      <a:lvl1pPr algn="ctr" defTabSz="914400">
        <a:lnSpc>
          <a:spcPts val="5800"/>
        </a:lnSpc>
        <a:spcBef>
          <a:spcPts val="0"/>
        </a:spcBef>
        <a:buNone/>
        <a:defRPr sz="54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24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txStyles>
    <p:titleStyle>
      <a:lvl1pPr algn="ctr" defTabSz="914400">
        <a:lnSpc>
          <a:spcPts val="5800"/>
        </a:lnSpc>
        <a:spcBef>
          <a:spcPts val="0"/>
        </a:spcBef>
        <a:buNone/>
        <a:defRPr sz="54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24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</p:sldLayoutIdLst>
  <p:txStyles>
    <p:titleStyle>
      <a:lvl1pPr algn="ctr" defTabSz="914400">
        <a:lnSpc>
          <a:spcPts val="5800"/>
        </a:lnSpc>
        <a:spcBef>
          <a:spcPts val="0"/>
        </a:spcBef>
        <a:buNone/>
        <a:defRPr sz="54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24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</p:sldLayoutIdLst>
  <p:txStyles>
    <p:titleStyle>
      <a:lvl1pPr algn="ctr" defTabSz="914400">
        <a:lnSpc>
          <a:spcPts val="5800"/>
        </a:lnSpc>
        <a:spcBef>
          <a:spcPts val="0"/>
        </a:spcBef>
        <a:buNone/>
        <a:defRPr sz="54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24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>
        <a:lnSpc>
          <a:spcPts val="5800"/>
        </a:lnSpc>
        <a:spcBef>
          <a:spcPts val="0"/>
        </a:spcBef>
        <a:buNone/>
        <a:defRPr sz="54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24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</p:sldLayoutIdLst>
  <p:txStyles>
    <p:titleStyle>
      <a:lvl1pPr algn="ctr" defTabSz="914400">
        <a:lnSpc>
          <a:spcPts val="5800"/>
        </a:lnSpc>
        <a:spcBef>
          <a:spcPts val="0"/>
        </a:spcBef>
        <a:buNone/>
        <a:defRPr sz="54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24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  <p:sldLayoutId id="2147484136" r:id="rId8"/>
    <p:sldLayoutId id="2147484137" r:id="rId9"/>
    <p:sldLayoutId id="2147484138" r:id="rId10"/>
    <p:sldLayoutId id="2147484139" r:id="rId11"/>
  </p:sldLayoutIdLst>
  <p:txStyles>
    <p:titleStyle>
      <a:lvl1pPr algn="ctr" defTabSz="914400">
        <a:lnSpc>
          <a:spcPts val="5800"/>
        </a:lnSpc>
        <a:spcBef>
          <a:spcPts val="0"/>
        </a:spcBef>
        <a:buNone/>
        <a:defRPr sz="54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24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</p:sldLayoutIdLst>
  <p:txStyles>
    <p:titleStyle>
      <a:lvl1pPr algn="ctr" defTabSz="914400">
        <a:lnSpc>
          <a:spcPts val="5800"/>
        </a:lnSpc>
        <a:spcBef>
          <a:spcPts val="0"/>
        </a:spcBef>
        <a:buNone/>
        <a:defRPr sz="54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24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3" r:id="rId1"/>
    <p:sldLayoutId id="2147484154" r:id="rId2"/>
    <p:sldLayoutId id="2147484155" r:id="rId3"/>
    <p:sldLayoutId id="2147484156" r:id="rId4"/>
    <p:sldLayoutId id="2147484157" r:id="rId5"/>
    <p:sldLayoutId id="2147484158" r:id="rId6"/>
    <p:sldLayoutId id="2147484159" r:id="rId7"/>
    <p:sldLayoutId id="2147484160" r:id="rId8"/>
    <p:sldLayoutId id="2147484161" r:id="rId9"/>
    <p:sldLayoutId id="2147484162" r:id="rId10"/>
    <p:sldLayoutId id="2147484163" r:id="rId11"/>
  </p:sldLayoutIdLst>
  <p:txStyles>
    <p:titleStyle>
      <a:lvl1pPr algn="ctr" defTabSz="914400">
        <a:lnSpc>
          <a:spcPts val="5800"/>
        </a:lnSpc>
        <a:spcBef>
          <a:spcPts val="0"/>
        </a:spcBef>
        <a:buNone/>
        <a:defRPr sz="54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24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5" r:id="rId1"/>
    <p:sldLayoutId id="2147484166" r:id="rId2"/>
    <p:sldLayoutId id="2147484167" r:id="rId3"/>
    <p:sldLayoutId id="2147484168" r:id="rId4"/>
    <p:sldLayoutId id="2147484169" r:id="rId5"/>
    <p:sldLayoutId id="2147484170" r:id="rId6"/>
    <p:sldLayoutId id="2147484171" r:id="rId7"/>
    <p:sldLayoutId id="2147484172" r:id="rId8"/>
    <p:sldLayoutId id="2147484173" r:id="rId9"/>
    <p:sldLayoutId id="2147484174" r:id="rId10"/>
    <p:sldLayoutId id="2147484175" r:id="rId11"/>
  </p:sldLayoutIdLst>
  <p:txStyles>
    <p:titleStyle>
      <a:lvl1pPr algn="ctr" defTabSz="914400">
        <a:lnSpc>
          <a:spcPts val="5800"/>
        </a:lnSpc>
        <a:spcBef>
          <a:spcPts val="0"/>
        </a:spcBef>
        <a:buNone/>
        <a:defRPr sz="54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24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7" r:id="rId1"/>
    <p:sldLayoutId id="2147484178" r:id="rId2"/>
    <p:sldLayoutId id="2147484179" r:id="rId3"/>
    <p:sldLayoutId id="2147484180" r:id="rId4"/>
    <p:sldLayoutId id="2147484181" r:id="rId5"/>
    <p:sldLayoutId id="2147484182" r:id="rId6"/>
    <p:sldLayoutId id="2147484183" r:id="rId7"/>
    <p:sldLayoutId id="2147484184" r:id="rId8"/>
    <p:sldLayoutId id="2147484185" r:id="rId9"/>
    <p:sldLayoutId id="2147484186" r:id="rId10"/>
    <p:sldLayoutId id="2147484187" r:id="rId11"/>
  </p:sldLayoutIdLst>
  <p:txStyles>
    <p:titleStyle>
      <a:lvl1pPr algn="ctr" defTabSz="914400">
        <a:lnSpc>
          <a:spcPts val="5800"/>
        </a:lnSpc>
        <a:spcBef>
          <a:spcPts val="0"/>
        </a:spcBef>
        <a:buNone/>
        <a:defRPr sz="54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24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>
        <a:lnSpc>
          <a:spcPts val="5800"/>
        </a:lnSpc>
        <a:spcBef>
          <a:spcPts val="0"/>
        </a:spcBef>
        <a:buNone/>
        <a:defRPr sz="54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24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>
        <a:lnSpc>
          <a:spcPts val="5800"/>
        </a:lnSpc>
        <a:spcBef>
          <a:spcPts val="0"/>
        </a:spcBef>
        <a:buNone/>
        <a:defRPr sz="54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24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>
        <a:lnSpc>
          <a:spcPts val="5800"/>
        </a:lnSpc>
        <a:spcBef>
          <a:spcPts val="0"/>
        </a:spcBef>
        <a:buNone/>
        <a:defRPr sz="54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24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>
        <a:lnSpc>
          <a:spcPts val="5800"/>
        </a:lnSpc>
        <a:spcBef>
          <a:spcPts val="0"/>
        </a:spcBef>
        <a:buNone/>
        <a:defRPr sz="54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24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09.08.2025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>
        <a:lnSpc>
          <a:spcPts val="5800"/>
        </a:lnSpc>
        <a:spcBef>
          <a:spcPts val="0"/>
        </a:spcBef>
        <a:buNone/>
        <a:defRPr sz="54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24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6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7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9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2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5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6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5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7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8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9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0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1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2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2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2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2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4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6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7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8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9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0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2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3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4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5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7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8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9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355976" y="2060848"/>
            <a:ext cx="3744416" cy="1512168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z="4400" b="1">
                <a:solidFill>
                  <a:srgbClr val="FF0000"/>
                </a:solidFill>
                <a:latin typeface="Times New Roman"/>
                <a:cs typeface="Times New Roman"/>
              </a:rPr>
              <a:t>Развивающая среда</a:t>
            </a:r>
            <a:endParaRPr lang="ru-RU" sz="4400" b="1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157541" y="116632"/>
            <a:ext cx="8856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i="1">
                <a:solidFill>
                  <a:srgbClr val="002060"/>
                </a:solidFill>
                <a:latin typeface="Times New Roman"/>
                <a:cs typeface="Times New Roman"/>
              </a:rPr>
              <a:t>Муниципальное дошкольное образовательное автономное  учреждение  </a:t>
            </a:r>
            <a:endParaRPr/>
          </a:p>
          <a:p>
            <a:pPr algn="ctr">
              <a:defRPr/>
            </a:pPr>
            <a:r>
              <a:rPr lang="ru-RU" b="1" i="1">
                <a:solidFill>
                  <a:srgbClr val="002060"/>
                </a:solidFill>
                <a:latin typeface="Times New Roman"/>
                <a:cs typeface="Times New Roman"/>
              </a:rPr>
              <a:t>«Детский сад № 106 «Анютины глазки» комбинированного вида» г. Орска</a:t>
            </a:r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4139952" y="4149080"/>
            <a:ext cx="453650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b="1" i="1" dirty="0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sz="2400" b="1" i="1" dirty="0">
                <a:solidFill>
                  <a:srgbClr val="002060"/>
                </a:solidFill>
                <a:latin typeface="Times New Roman"/>
                <a:cs typeface="Times New Roman"/>
              </a:rPr>
              <a:t>Булатова Регина Равильевна,</a:t>
            </a:r>
            <a:endParaRPr dirty="0"/>
          </a:p>
          <a:p>
            <a:pPr algn="ctr">
              <a:defRPr/>
            </a:pPr>
            <a:r>
              <a:rPr lang="ru-RU" sz="2400" b="1" i="1" dirty="0">
                <a:solidFill>
                  <a:srgbClr val="002060"/>
                </a:solidFill>
                <a:latin typeface="Times New Roman"/>
                <a:cs typeface="Times New Roman"/>
              </a:rPr>
              <a:t>учитель-дефектолог   </a:t>
            </a:r>
            <a:r>
              <a:rPr lang="ru-RU" sz="2400" b="1" dirty="0">
                <a:solidFill>
                  <a:srgbClr val="002060"/>
                </a:solidFill>
                <a:latin typeface="Times New Roman"/>
                <a:cs typeface="Times New Roman"/>
              </a:rPr>
              <a:t>             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t="14295"/>
          <a:stretch/>
        </p:blipFill>
        <p:spPr bwMode="auto">
          <a:xfrm>
            <a:off x="763650" y="1874254"/>
            <a:ext cx="3040917" cy="34749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4="http://schemas.microsoft.com/office/powerpoint/2010/main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404664"/>
            <a:ext cx="8075240" cy="1008112"/>
          </a:xfrm>
        </p:spPr>
        <p:txBody>
          <a:bodyPr/>
          <a:lstStyle/>
          <a:p>
            <a:pPr>
              <a:defRPr/>
            </a:pPr>
            <a:r>
              <a:rPr lang="ru-RU" sz="3200" b="1" i="1">
                <a:solidFill>
                  <a:srgbClr val="C00000"/>
                </a:solidFill>
                <a:latin typeface="Times New Roman"/>
                <a:cs typeface="Times New Roman"/>
              </a:rPr>
              <a:t>Игры «Подбери по цвету»</a:t>
            </a:r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/>
        </p:blipFill>
        <p:spPr bwMode="auto">
          <a:xfrm>
            <a:off x="4648200" y="2348706"/>
            <a:ext cx="4038600" cy="3028950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3" cstate="print"/>
          <a:stretch/>
        </p:blipFill>
        <p:spPr bwMode="auto">
          <a:xfrm>
            <a:off x="365125" y="2347516"/>
            <a:ext cx="4041775" cy="30313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4="http://schemas.microsoft.com/office/powerpoint/2010/main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404664"/>
            <a:ext cx="8363272" cy="864096"/>
          </a:xfrm>
        </p:spPr>
        <p:txBody>
          <a:bodyPr/>
          <a:lstStyle/>
          <a:p>
            <a:pPr>
              <a:defRPr/>
            </a:pPr>
            <a:r>
              <a:rPr lang="ru-RU" sz="3200" b="1" i="1">
                <a:solidFill>
                  <a:srgbClr val="C00000"/>
                </a:solidFill>
                <a:latin typeface="Times New Roman"/>
                <a:cs typeface="Times New Roman"/>
              </a:rPr>
              <a:t>Игры «Подбери по цвету»</a:t>
            </a:r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/>
        </p:blipFill>
        <p:spPr bwMode="auto">
          <a:xfrm>
            <a:off x="4648200" y="2348706"/>
            <a:ext cx="4038600" cy="3028950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3" cstate="print"/>
          <a:stretch/>
        </p:blipFill>
        <p:spPr bwMode="auto">
          <a:xfrm>
            <a:off x="688776" y="1600200"/>
            <a:ext cx="3394472" cy="45259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4="http://schemas.microsoft.com/office/powerpoint/2010/main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404664"/>
            <a:ext cx="8435280" cy="1195536"/>
          </a:xfrm>
        </p:spPr>
        <p:txBody>
          <a:bodyPr/>
          <a:lstStyle/>
          <a:p>
            <a:pPr>
              <a:defRPr/>
            </a:pPr>
            <a:r>
              <a:rPr lang="ru-RU" sz="3200" b="1" i="1">
                <a:solidFill>
                  <a:srgbClr val="C00000"/>
                </a:solidFill>
                <a:latin typeface="Times New Roman"/>
                <a:cs typeface="Times New Roman"/>
              </a:rPr>
              <a:t>Игры «Подбери по цвету»</a:t>
            </a:r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/>
        </p:blipFill>
        <p:spPr bwMode="auto">
          <a:xfrm>
            <a:off x="4648200" y="2348706"/>
            <a:ext cx="4038600" cy="3028950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3" cstate="print"/>
          <a:stretch/>
        </p:blipFill>
        <p:spPr bwMode="auto">
          <a:xfrm>
            <a:off x="365125" y="2347516"/>
            <a:ext cx="4041775" cy="30313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4="http://schemas.microsoft.com/office/powerpoint/2010/main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692696"/>
            <a:ext cx="8435280" cy="907504"/>
          </a:xfrm>
        </p:spPr>
        <p:txBody>
          <a:bodyPr/>
          <a:lstStyle/>
          <a:p>
            <a:pPr>
              <a:defRPr/>
            </a:pPr>
            <a:r>
              <a:rPr lang="ru-RU" sz="3200" b="1" i="1">
                <a:solidFill>
                  <a:srgbClr val="C00000"/>
                </a:solidFill>
                <a:latin typeface="Times New Roman"/>
                <a:cs typeface="Times New Roman"/>
              </a:rPr>
              <a:t>Игры «Подбери по цвету»</a:t>
            </a:r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/>
        </p:blipFill>
        <p:spPr bwMode="auto">
          <a:xfrm>
            <a:off x="4644008" y="2492896"/>
            <a:ext cx="4038600" cy="3028950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3" cstate="print"/>
          <a:stretch/>
        </p:blipFill>
        <p:spPr bwMode="auto">
          <a:xfrm rot="16199999">
            <a:off x="694702" y="1905699"/>
            <a:ext cx="3091136" cy="41215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4="http://schemas.microsoft.com/office/powerpoint/2010/main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60648"/>
            <a:ext cx="8363272" cy="1008112"/>
          </a:xfrm>
        </p:spPr>
        <p:txBody>
          <a:bodyPr/>
          <a:lstStyle/>
          <a:p>
            <a:pPr>
              <a:defRPr/>
            </a:pPr>
            <a:r>
              <a:rPr lang="ru-RU" sz="3200" b="1" i="1">
                <a:solidFill>
                  <a:srgbClr val="C00000"/>
                </a:solidFill>
                <a:latin typeface="Times New Roman"/>
                <a:cs typeface="Times New Roman"/>
              </a:rPr>
              <a:t>Игры «Подбери по цвету</a:t>
            </a:r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/>
        </p:blipFill>
        <p:spPr bwMode="auto">
          <a:xfrm>
            <a:off x="4970264" y="1600200"/>
            <a:ext cx="3394472" cy="4525963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3" cstate="print"/>
          <a:stretch/>
        </p:blipFill>
        <p:spPr bwMode="auto">
          <a:xfrm>
            <a:off x="688776" y="1600200"/>
            <a:ext cx="3394472" cy="45259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4="http://schemas.microsoft.com/office/powerpoint/2010/main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79512" y="514351"/>
            <a:ext cx="8964488" cy="1162050"/>
          </a:xfrm>
        </p:spPr>
        <p:txBody>
          <a:bodyPr/>
          <a:lstStyle/>
          <a:p>
            <a:pPr algn="ctr">
              <a:defRPr/>
            </a:pPr>
            <a:r>
              <a:rPr lang="ru-RU" sz="3200" b="1" i="1">
                <a:solidFill>
                  <a:srgbClr val="C00000"/>
                </a:solidFill>
                <a:latin typeface="Times New Roman"/>
                <a:cs typeface="Times New Roman"/>
              </a:rPr>
              <a:t>Игра «Павлин»</a:t>
            </a:r>
            <a:r>
              <a:rPr lang="ru-RU" sz="3200" b="1" i="1">
                <a:solidFill>
                  <a:srgbClr val="C00000"/>
                </a:solidFill>
              </a:rPr>
              <a:t/>
            </a:r>
            <a:br>
              <a:rPr lang="ru-RU" sz="3200" b="1" i="1">
                <a:solidFill>
                  <a:srgbClr val="C00000"/>
                </a:solidFill>
              </a:rPr>
            </a:br>
            <a:endParaRPr lang="ru-RU" sz="3200" b="1" i="1">
              <a:solidFill>
                <a:srgbClr val="C0000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/>
        </p:blipFill>
        <p:spPr bwMode="auto">
          <a:xfrm>
            <a:off x="323528" y="1700808"/>
            <a:ext cx="4995862" cy="3748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 bwMode="auto">
          <a:xfrm>
            <a:off x="5724128" y="1916832"/>
            <a:ext cx="3152329" cy="3687762"/>
          </a:xfrm>
        </p:spPr>
        <p:txBody>
          <a:bodyPr>
            <a:normAutofit/>
          </a:bodyPr>
          <a:lstStyle/>
          <a:p>
            <a:pPr lvl="0">
              <a:buClr>
                <a:srgbClr val="0BD0D9"/>
              </a:buClr>
              <a:defRPr/>
            </a:pPr>
            <a:r>
              <a:rPr lang="ru-RU" sz="2400" b="1" i="1">
                <a:solidFill>
                  <a:srgbClr val="002060"/>
                </a:solidFill>
                <a:latin typeface="Times New Roman"/>
                <a:cs typeface="Times New Roman"/>
              </a:rPr>
              <a:t>Цель игры: </a:t>
            </a:r>
            <a:endParaRPr/>
          </a:p>
          <a:p>
            <a:pPr lvl="0">
              <a:buClr>
                <a:srgbClr val="0BD0D9"/>
              </a:buClr>
              <a:defRPr/>
            </a:pPr>
            <a:r>
              <a:rPr lang="ru-RU" sz="2400" b="1">
                <a:solidFill>
                  <a:srgbClr val="002060"/>
                </a:solidFill>
                <a:latin typeface="Times New Roman"/>
                <a:cs typeface="Times New Roman"/>
              </a:rPr>
              <a:t>развитие мелкой моторики, закрепление умения соотносить предметы по цвету.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4="http://schemas.microsoft.com/office/powerpoint/2010/main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251520" y="404664"/>
            <a:ext cx="8568952" cy="1162050"/>
          </a:xfrm>
        </p:spPr>
        <p:txBody>
          <a:bodyPr/>
          <a:lstStyle/>
          <a:p>
            <a:pPr>
              <a:defRPr/>
            </a:pPr>
            <a:r>
              <a:rPr lang="ru-RU" sz="3200" b="1" i="1">
                <a:solidFill>
                  <a:srgbClr val="C00000"/>
                </a:solidFill>
                <a:latin typeface="Times New Roman"/>
                <a:cs typeface="Times New Roman"/>
              </a:rPr>
              <a:t>Игра «Маленький цветочек»</a:t>
            </a:r>
            <a:r>
              <a:rPr lang="ru-RU" sz="3200" b="1" i="1">
                <a:solidFill>
                  <a:srgbClr val="C00000"/>
                </a:solidFill>
              </a:rPr>
              <a:t/>
            </a:r>
            <a:br>
              <a:rPr lang="ru-RU" sz="3200" b="1" i="1">
                <a:solidFill>
                  <a:srgbClr val="C00000"/>
                </a:solidFill>
              </a:rPr>
            </a:br>
            <a:endParaRPr lang="ru-RU" sz="3200" b="1" i="1">
              <a:solidFill>
                <a:srgbClr val="C0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/>
        </p:blipFill>
        <p:spPr bwMode="auto">
          <a:xfrm>
            <a:off x="3923928" y="1772816"/>
            <a:ext cx="4995862" cy="3746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 bwMode="auto">
          <a:xfrm>
            <a:off x="0" y="1484784"/>
            <a:ext cx="3851920" cy="4572000"/>
          </a:xfrm>
        </p:spPr>
        <p:txBody>
          <a:bodyPr>
            <a:noAutofit/>
          </a:bodyPr>
          <a:lstStyle/>
          <a:p>
            <a:pPr lvl="0">
              <a:buClr>
                <a:srgbClr val="0BD0D9"/>
              </a:buClr>
              <a:defRPr/>
            </a:pPr>
            <a:r>
              <a:rPr lang="ru-RU" sz="2400" b="1" i="1">
                <a:solidFill>
                  <a:srgbClr val="002060"/>
                </a:solidFill>
                <a:latin typeface="Times New Roman"/>
                <a:cs typeface="Times New Roman"/>
              </a:rPr>
              <a:t>Цель игры: </a:t>
            </a:r>
            <a:endParaRPr/>
          </a:p>
          <a:p>
            <a:pPr lvl="0">
              <a:buClr>
                <a:srgbClr val="0BD0D9"/>
              </a:buClr>
              <a:defRPr/>
            </a:pPr>
            <a:r>
              <a:rPr lang="ru-RU" sz="2400" b="1">
                <a:solidFill>
                  <a:srgbClr val="002060"/>
                </a:solidFill>
                <a:latin typeface="Times New Roman"/>
                <a:cs typeface="Times New Roman"/>
              </a:rPr>
              <a:t>развивать мелкую моторику, учить составлять целый предмет из частей, закреплять знания о цвете, совершенствовать навыки ориентировки на плоскости.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4="http://schemas.microsoft.com/office/powerpoint/2010/main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323528" y="332656"/>
            <a:ext cx="8568952" cy="1872208"/>
          </a:xfrm>
        </p:spPr>
        <p:txBody>
          <a:bodyPr/>
          <a:lstStyle/>
          <a:p>
            <a:pPr>
              <a:defRPr/>
            </a:pPr>
            <a:r>
              <a:rPr lang="ru-RU" sz="3200" b="1" i="1">
                <a:solidFill>
                  <a:srgbClr val="C00000"/>
                </a:solidFill>
                <a:latin typeface="Times New Roman"/>
                <a:cs typeface="Times New Roman"/>
              </a:rPr>
              <a:t/>
            </a:r>
            <a:br>
              <a:rPr lang="ru-RU" sz="3200" b="1" i="1">
                <a:solidFill>
                  <a:srgbClr val="C00000"/>
                </a:solidFill>
                <a:latin typeface="Times New Roman"/>
                <a:cs typeface="Times New Roman"/>
              </a:rPr>
            </a:br>
            <a:r>
              <a:rPr lang="ru-RU" sz="3200" b="1" i="1">
                <a:solidFill>
                  <a:srgbClr val="C00000"/>
                </a:solidFill>
                <a:latin typeface="Times New Roman"/>
                <a:cs typeface="Times New Roman"/>
              </a:rPr>
              <a:t/>
            </a:r>
            <a:br>
              <a:rPr lang="ru-RU" sz="3200" b="1" i="1">
                <a:solidFill>
                  <a:srgbClr val="C00000"/>
                </a:solidFill>
                <a:latin typeface="Times New Roman"/>
                <a:cs typeface="Times New Roman"/>
              </a:rPr>
            </a:br>
            <a:r>
              <a:rPr lang="ru-RU" sz="3200" b="1" i="1">
                <a:solidFill>
                  <a:srgbClr val="C00000"/>
                </a:solidFill>
                <a:latin typeface="Times New Roman"/>
                <a:cs typeface="Times New Roman"/>
              </a:rPr>
              <a:t/>
            </a:r>
            <a:br>
              <a:rPr lang="ru-RU" sz="3200" b="1" i="1">
                <a:solidFill>
                  <a:srgbClr val="C00000"/>
                </a:solidFill>
                <a:latin typeface="Times New Roman"/>
                <a:cs typeface="Times New Roman"/>
              </a:rPr>
            </a:br>
            <a:r>
              <a:rPr lang="ru-RU" sz="3200" b="1" i="1">
                <a:solidFill>
                  <a:srgbClr val="C00000"/>
                </a:solidFill>
                <a:latin typeface="Times New Roman"/>
                <a:cs typeface="Times New Roman"/>
              </a:rPr>
              <a:t>Игра «Чудесный мешочек»</a:t>
            </a:r>
            <a:br>
              <a:rPr lang="ru-RU" sz="3200" b="1" i="1">
                <a:solidFill>
                  <a:srgbClr val="C00000"/>
                </a:solidFill>
                <a:latin typeface="Times New Roman"/>
                <a:cs typeface="Times New Roman"/>
              </a:rPr>
            </a:br>
            <a:r>
              <a:rPr lang="ru-RU" sz="2000" b="1" i="1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Ребенку предлагается на ощупь определить предмет и назвать его признаки: карандаш длинный; карандаш короткий; пуговица большая-маленькая. (игрушки, геометрические фигуры , пластмассовые буквы и цифры и др.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9727" b="10248"/>
          <a:stretch/>
        </p:blipFill>
        <p:spPr bwMode="auto">
          <a:xfrm>
            <a:off x="4788024" y="2348880"/>
            <a:ext cx="3996439" cy="42629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 bwMode="auto">
          <a:xfrm>
            <a:off x="323528" y="2492896"/>
            <a:ext cx="3960440" cy="388843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000" b="1" i="1">
                <a:solidFill>
                  <a:srgbClr val="002060"/>
                </a:solidFill>
                <a:latin typeface="Times New Roman"/>
              </a:rPr>
              <a:t>Цель игры:                                               </a:t>
            </a:r>
            <a:r>
              <a:rPr lang="ru-RU" sz="2000" b="1">
                <a:solidFill>
                  <a:srgbClr val="002060"/>
                </a:solidFill>
                <a:latin typeface="Times New Roman"/>
              </a:rPr>
              <a:t>развивать тактильные ощущения, зрительное восприятие,  наглядно-образное мышление, речь. Воспитывать интерес к совместным играм, умение выслушивать собеседника.</a:t>
            </a:r>
            <a:endParaRPr lang="ru-RU" sz="2000" b="1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4="http://schemas.microsoft.com/office/powerpoint/2010/main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19694" y="24867"/>
            <a:ext cx="8229600" cy="16002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3200" b="1" i="1">
                <a:solidFill>
                  <a:srgbClr val="C00000"/>
                </a:solidFill>
                <a:latin typeface="Times New Roman"/>
                <a:cs typeface="Times New Roman"/>
              </a:rPr>
              <a:t>ФОРМИРОВАНИЕ МЫШЛЕНИЯ</a:t>
            </a:r>
            <a:r>
              <a:rPr lang="ru-RU" sz="4000">
                <a:latin typeface="Times New Roman"/>
                <a:cs typeface="Times New Roman"/>
              </a:rPr>
              <a:t/>
            </a:r>
            <a:br>
              <a:rPr lang="ru-RU" sz="4000">
                <a:latin typeface="Times New Roman"/>
                <a:cs typeface="Times New Roman"/>
              </a:rPr>
            </a:br>
            <a:endParaRPr lang="ru-RU" sz="4000">
              <a:latin typeface="Times New Roman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-1" y="836712"/>
            <a:ext cx="906898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400" b="1">
                <a:solidFill>
                  <a:srgbClr val="002060"/>
                </a:solidFill>
                <a:latin typeface="Times New Roman"/>
              </a:rPr>
              <a:t>В дошкольном возрасте тесно взаимодействуют три основные формы мышления: </a:t>
            </a:r>
            <a:r>
              <a:rPr lang="ru-RU" sz="2400" b="1" i="1">
                <a:solidFill>
                  <a:srgbClr val="002060"/>
                </a:solidFill>
                <a:latin typeface="Times New Roman"/>
              </a:rPr>
              <a:t>наглядно-действенное, наглядно-образное и словесно-логическое. </a:t>
            </a:r>
            <a:endParaRPr lang="ru-RU" sz="2400" b="1">
              <a:solidFill>
                <a:srgbClr val="002060"/>
              </a:solidFill>
              <a:latin typeface="Times New Roman"/>
            </a:endParaRPr>
          </a:p>
          <a:p>
            <a:pPr algn="just">
              <a:defRPr/>
            </a:pPr>
            <a:r>
              <a:rPr lang="ru-RU" sz="2400" b="1">
                <a:solidFill>
                  <a:srgbClr val="002060"/>
                </a:solidFill>
                <a:latin typeface="Times New Roman"/>
              </a:rPr>
              <a:t>Данные формы мышления образуют тот единый процесс познания реального мира, в котором в различные моменты может преобладать то одна, то другая форма мышления.</a:t>
            </a:r>
            <a:endParaRPr/>
          </a:p>
          <a:p>
            <a:pPr algn="just">
              <a:defRPr/>
            </a:pPr>
            <a:endParaRPr lang="ru-RU" sz="2400" b="1">
              <a:solidFill>
                <a:srgbClr val="002060"/>
              </a:solidFill>
              <a:latin typeface="Times New Roman"/>
            </a:endParaRPr>
          </a:p>
          <a:p>
            <a:pPr algn="just">
              <a:defRPr/>
            </a:pPr>
            <a:r>
              <a:rPr lang="ru-RU" sz="2400" b="1">
                <a:solidFill>
                  <a:srgbClr val="002060"/>
                </a:solidFill>
                <a:latin typeface="Times New Roman"/>
              </a:rPr>
              <a:t>Содержание  коррекционно-педагогической  работы  по  формированию  мышления направлено на развитие ориентировочной деятельности, на укрепление взаимосвязи между основными компонентами мыслительной деятельности: </a:t>
            </a:r>
            <a:r>
              <a:rPr lang="ru-RU" sz="2400" b="1" i="1">
                <a:solidFill>
                  <a:srgbClr val="002060"/>
                </a:solidFill>
                <a:latin typeface="Times New Roman"/>
              </a:rPr>
              <a:t>действием, словом и образом.</a:t>
            </a:r>
            <a:endParaRPr/>
          </a:p>
          <a:p>
            <a:pPr algn="just">
              <a:defRPr/>
            </a:pPr>
            <a:endParaRPr lang="ru-RU" sz="2400" b="1">
              <a:solidFill>
                <a:srgbClr val="002060"/>
              </a:solidFill>
              <a:latin typeface="Times New Roman"/>
            </a:endParaRPr>
          </a:p>
          <a:p>
            <a:pPr algn="just">
              <a:defRPr/>
            </a:pPr>
            <a:r>
              <a:rPr lang="ru-RU" sz="2400" b="1">
                <a:solidFill>
                  <a:srgbClr val="002060"/>
                </a:solidFill>
                <a:latin typeface="Times New Roman"/>
              </a:rPr>
              <a:t>Эти важные задачи решаются в процессе проведения дидактических игр.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4="http://schemas.microsoft.com/office/powerpoint/2010/main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395536" y="404664"/>
            <a:ext cx="8496944" cy="100811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3600" b="1">
                <a:latin typeface="Times New Roman"/>
                <a:cs typeface="Times New Roman"/>
              </a:rPr>
              <a:t/>
            </a:r>
            <a:br>
              <a:rPr lang="ru-RU" sz="3600" b="1">
                <a:latin typeface="Times New Roman"/>
                <a:cs typeface="Times New Roman"/>
              </a:rPr>
            </a:br>
            <a:r>
              <a:rPr lang="ru-RU" sz="3600" b="1" i="1">
                <a:solidFill>
                  <a:srgbClr val="C00000"/>
                </a:solidFill>
                <a:latin typeface="Times New Roman"/>
                <a:cs typeface="Times New Roman"/>
              </a:rPr>
              <a:t>Игра «Рукавички»</a:t>
            </a:r>
            <a:br>
              <a:rPr lang="ru-RU" sz="3600" b="1" i="1">
                <a:solidFill>
                  <a:srgbClr val="C00000"/>
                </a:solidFill>
                <a:latin typeface="Times New Roman"/>
                <a:cs typeface="Times New Roman"/>
              </a:rPr>
            </a:br>
            <a:endParaRPr lang="ru-RU" sz="3600" b="1" i="1"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27590"/>
          <a:stretch/>
        </p:blipFill>
        <p:spPr bwMode="auto">
          <a:xfrm>
            <a:off x="683568" y="1556792"/>
            <a:ext cx="4032447" cy="3893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 bwMode="auto">
          <a:xfrm>
            <a:off x="5436096" y="1700808"/>
            <a:ext cx="3008313" cy="36877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400" b="1" i="1">
                <a:solidFill>
                  <a:srgbClr val="002060"/>
                </a:solidFill>
                <a:latin typeface="Times New Roman"/>
                <a:cs typeface="Times New Roman"/>
              </a:rPr>
              <a:t>Цель игры:</a:t>
            </a:r>
            <a:endParaRPr/>
          </a:p>
          <a:p>
            <a:pPr>
              <a:defRPr/>
            </a:pPr>
            <a:r>
              <a:rPr lang="ru-RU" sz="2400" b="1">
                <a:solidFill>
                  <a:srgbClr val="002060"/>
                </a:solidFill>
                <a:latin typeface="Times New Roman"/>
                <a:cs typeface="Times New Roman"/>
              </a:rPr>
              <a:t>развитие зрительного восприятия, внимания, логического мышления </a:t>
            </a:r>
            <a:endParaRPr lang="ru-RU" sz="2400" b="1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4="http://schemas.microsoft.com/office/powerpoint/2010/main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Рабочая зона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/>
        </p:blipFill>
        <p:spPr bwMode="auto">
          <a:xfrm>
            <a:off x="179512" y="2204864"/>
            <a:ext cx="2937774" cy="3917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3" cstate="print"/>
          <a:stretch/>
        </p:blipFill>
        <p:spPr bwMode="auto">
          <a:xfrm>
            <a:off x="3275856" y="1702993"/>
            <a:ext cx="2858608" cy="3848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tretch/>
        </p:blipFill>
        <p:spPr bwMode="auto">
          <a:xfrm>
            <a:off x="6296543" y="2132856"/>
            <a:ext cx="2791923" cy="37225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4="http://schemas.microsoft.com/office/powerpoint/2010/main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85800" y="514351"/>
            <a:ext cx="7918648" cy="116205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3600" b="1" i="1">
                <a:solidFill>
                  <a:srgbClr val="C00000"/>
                </a:solidFill>
                <a:latin typeface="Times New Roman"/>
                <a:cs typeface="Times New Roman"/>
              </a:rPr>
              <a:t>Игра «Построим из палочек»</a:t>
            </a:r>
            <a:br>
              <a:rPr lang="ru-RU" sz="3600" b="1" i="1">
                <a:solidFill>
                  <a:srgbClr val="C00000"/>
                </a:solidFill>
                <a:latin typeface="Times New Roman"/>
                <a:cs typeface="Times New Roman"/>
              </a:rPr>
            </a:br>
            <a:endParaRPr lang="ru-RU" sz="3600" b="1" i="1"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/>
        </p:blipFill>
        <p:spPr bwMode="auto">
          <a:xfrm rot="16199999">
            <a:off x="839635" y="1256708"/>
            <a:ext cx="3528696" cy="4704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 bwMode="auto">
          <a:xfrm>
            <a:off x="5364088" y="1772816"/>
            <a:ext cx="3600400" cy="368776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400" b="1" i="1">
                <a:solidFill>
                  <a:srgbClr val="002060"/>
                </a:solidFill>
                <a:latin typeface="Times New Roman"/>
                <a:cs typeface="Times New Roman"/>
              </a:rPr>
              <a:t>Цель игры: </a:t>
            </a:r>
            <a:endParaRPr/>
          </a:p>
          <a:p>
            <a:pPr>
              <a:defRPr/>
            </a:pPr>
            <a:r>
              <a:rPr lang="ru-RU" sz="2400" b="1">
                <a:solidFill>
                  <a:srgbClr val="002060"/>
                </a:solidFill>
                <a:latin typeface="Times New Roman"/>
                <a:cs typeface="Times New Roman"/>
              </a:rPr>
              <a:t>развитие мелкой моторики, наглядно-образного мышления, умения работать по образцу, зрительного восприятия, внимания.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4="http://schemas.microsoft.com/office/powerpoint/2010/main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539552" y="188640"/>
            <a:ext cx="8136904" cy="970432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3200" b="1" i="1">
                <a:solidFill>
                  <a:srgbClr val="C00000"/>
                </a:solidFill>
                <a:latin typeface="Times New Roman"/>
                <a:cs typeface="Times New Roman"/>
              </a:rPr>
              <a:t>Игра «Сложи картинку»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/>
        </p:blipFill>
        <p:spPr bwMode="auto">
          <a:xfrm>
            <a:off x="1043608" y="1484784"/>
            <a:ext cx="3605156" cy="4392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 bwMode="auto">
          <a:xfrm>
            <a:off x="5004048" y="1484784"/>
            <a:ext cx="3744416" cy="4896544"/>
          </a:xfrm>
        </p:spPr>
        <p:txBody>
          <a:bodyPr>
            <a:normAutofit/>
          </a:bodyPr>
          <a:lstStyle/>
          <a:p>
            <a:pPr lvl="0">
              <a:buClr>
                <a:srgbClr val="0BD0D9"/>
              </a:buClr>
              <a:defRPr/>
            </a:pPr>
            <a:endParaRPr lang="ru-RU" sz="2400" b="1" i="1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 lvl="0">
              <a:buClr>
                <a:srgbClr val="0BD0D9"/>
              </a:buClr>
              <a:defRPr/>
            </a:pPr>
            <a:r>
              <a:rPr lang="ru-RU" sz="2400" b="1" i="1">
                <a:solidFill>
                  <a:srgbClr val="002060"/>
                </a:solidFill>
                <a:latin typeface="Times New Roman"/>
                <a:cs typeface="Times New Roman"/>
              </a:rPr>
              <a:t>Цель игры: </a:t>
            </a:r>
          </a:p>
          <a:p>
            <a:pPr lvl="0">
              <a:buClr>
                <a:srgbClr val="0BD0D9"/>
              </a:buClr>
              <a:defRPr/>
            </a:pPr>
            <a:r>
              <a:rPr lang="ru-RU" sz="2400" b="1">
                <a:solidFill>
                  <a:srgbClr val="002060"/>
                </a:solidFill>
                <a:latin typeface="Times New Roman"/>
                <a:cs typeface="Times New Roman"/>
              </a:rPr>
              <a:t>развитие мелкой моторики, наглядно-образного мышления, умения работать по образцу, зрительного восприятия, внимания.</a:t>
            </a:r>
            <a:endParaRPr/>
          </a:p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4="http://schemas.microsoft.com/office/powerpoint/2010/main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85800" y="514351"/>
            <a:ext cx="7990656" cy="116205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3600" b="1" i="1">
                <a:solidFill>
                  <a:srgbClr val="C00000"/>
                </a:solidFill>
                <a:latin typeface="Times New Roman"/>
                <a:cs typeface="Times New Roman"/>
              </a:rPr>
              <a:t>Игра «Найди отличия»</a:t>
            </a:r>
            <a:br>
              <a:rPr lang="ru-RU" sz="3600" b="1" i="1">
                <a:solidFill>
                  <a:srgbClr val="C00000"/>
                </a:solidFill>
                <a:latin typeface="Times New Roman"/>
                <a:cs typeface="Times New Roman"/>
              </a:rPr>
            </a:br>
            <a:endParaRPr lang="ru-RU" sz="3600" b="1" i="1"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/>
        </p:blipFill>
        <p:spPr bwMode="auto">
          <a:xfrm>
            <a:off x="683568" y="1700808"/>
            <a:ext cx="4995862" cy="3748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 bwMode="auto">
          <a:xfrm>
            <a:off x="5796136" y="1700808"/>
            <a:ext cx="3008313" cy="3687762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ru-RU" sz="2400" b="1" i="1">
                <a:solidFill>
                  <a:srgbClr val="002060"/>
                </a:solidFill>
                <a:latin typeface="Times New Roman"/>
                <a:cs typeface="Times New Roman"/>
              </a:rPr>
              <a:t>Цель игры:</a:t>
            </a:r>
            <a:endParaRPr/>
          </a:p>
          <a:p>
            <a:pPr lvl="0">
              <a:buClr>
                <a:srgbClr val="0BD0D9"/>
              </a:buClr>
              <a:defRPr/>
            </a:pPr>
            <a:r>
              <a:rPr lang="ru-RU" sz="2400" b="1">
                <a:solidFill>
                  <a:srgbClr val="002060"/>
                </a:solidFill>
                <a:latin typeface="Times New Roman"/>
                <a:cs typeface="Times New Roman"/>
              </a:rPr>
              <a:t>развитие способностей к анализу и синтезу, сравнению. Развитие зрительного восприятия, внимания, логического мышления и речи.</a:t>
            </a:r>
            <a:endParaRPr lang="ru-RU" sz="2400" b="1">
              <a:solidFill>
                <a:srgbClr val="002060"/>
              </a:solidFill>
            </a:endParaRPr>
          </a:p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4="http://schemas.microsoft.com/office/powerpoint/2010/main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85800" y="514351"/>
            <a:ext cx="8134672" cy="116205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3600" b="1" i="1">
                <a:solidFill>
                  <a:srgbClr val="C00000"/>
                </a:solidFill>
                <a:latin typeface="Times New Roman"/>
                <a:cs typeface="Times New Roman"/>
              </a:rPr>
              <a:t>Игра «Паровозик»</a:t>
            </a:r>
            <a:br>
              <a:rPr lang="ru-RU" sz="3600" b="1" i="1">
                <a:solidFill>
                  <a:srgbClr val="C00000"/>
                </a:solidFill>
                <a:latin typeface="Times New Roman"/>
                <a:cs typeface="Times New Roman"/>
              </a:rPr>
            </a:br>
            <a:endParaRPr lang="ru-RU" sz="3600" b="1" i="1"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/>
        </p:blipFill>
        <p:spPr bwMode="auto">
          <a:xfrm>
            <a:off x="611560" y="1700808"/>
            <a:ext cx="4995862" cy="3748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 bwMode="auto">
          <a:xfrm>
            <a:off x="5940152" y="1844824"/>
            <a:ext cx="3008313" cy="36877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400" b="1" i="1">
                <a:solidFill>
                  <a:srgbClr val="002060"/>
                </a:solidFill>
                <a:latin typeface="Times New Roman"/>
                <a:cs typeface="Times New Roman"/>
              </a:rPr>
              <a:t>Цель игры:</a:t>
            </a:r>
          </a:p>
          <a:p>
            <a:pPr>
              <a:defRPr/>
            </a:pPr>
            <a:r>
              <a:rPr lang="ru-RU" sz="2400" b="1">
                <a:solidFill>
                  <a:srgbClr val="002060"/>
                </a:solidFill>
                <a:latin typeface="Times New Roman"/>
                <a:cs typeface="Times New Roman"/>
              </a:rPr>
              <a:t>развивать логическое мышление, память, речь, умение обобщать, обосновывать.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4="http://schemas.microsoft.com/office/powerpoint/2010/main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85800" y="514351"/>
            <a:ext cx="8062664" cy="116205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3600" b="1" i="1">
                <a:solidFill>
                  <a:srgbClr val="C00000"/>
                </a:solidFill>
                <a:latin typeface="Times New Roman"/>
                <a:cs typeface="Times New Roman"/>
              </a:rPr>
              <a:t>Игра «четвертый лишний»</a:t>
            </a:r>
            <a:br>
              <a:rPr lang="ru-RU" sz="3600" b="1" i="1">
                <a:solidFill>
                  <a:srgbClr val="C00000"/>
                </a:solidFill>
                <a:latin typeface="Times New Roman"/>
                <a:cs typeface="Times New Roman"/>
              </a:rPr>
            </a:br>
            <a:endParaRPr lang="ru-RU" sz="3600" b="1" i="1"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/>
        </p:blipFill>
        <p:spPr bwMode="auto">
          <a:xfrm rot="5400000">
            <a:off x="5115341" y="1417340"/>
            <a:ext cx="3429000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 bwMode="auto">
          <a:xfrm>
            <a:off x="0" y="1484784"/>
            <a:ext cx="4499992" cy="4572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400" b="1" i="1">
                <a:solidFill>
                  <a:srgbClr val="002060"/>
                </a:solidFill>
                <a:latin typeface="Times New Roman"/>
                <a:cs typeface="Times New Roman"/>
              </a:rPr>
              <a:t>Цель игры:</a:t>
            </a:r>
            <a:endParaRPr/>
          </a:p>
          <a:p>
            <a:pPr>
              <a:defRPr/>
            </a:pPr>
            <a:r>
              <a:rPr lang="ru-RU" sz="2400" b="1">
                <a:solidFill>
                  <a:srgbClr val="002060"/>
                </a:solidFill>
                <a:latin typeface="Times New Roman"/>
                <a:cs typeface="Times New Roman"/>
              </a:rPr>
              <a:t>развивать словесно-логическое мышление, умение классифицировать, сравнивать, обобщать, устанавливать причинно-следственные, пространственно-временные, логические связи.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4="http://schemas.microsoft.com/office/powerpoint/2010/main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67544" y="404664"/>
            <a:ext cx="8280919" cy="657994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3200" b="1" i="1">
                <a:solidFill>
                  <a:srgbClr val="C00000"/>
                </a:solidFill>
                <a:latin typeface="Times New Roman"/>
                <a:cs typeface="Times New Roman"/>
              </a:rPr>
              <a:t>Игра «Путешествия»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22435" r="269" b="10623"/>
          <a:stretch/>
        </p:blipFill>
        <p:spPr bwMode="auto">
          <a:xfrm>
            <a:off x="683568" y="3403191"/>
            <a:ext cx="4608512" cy="2310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 bwMode="auto">
          <a:xfrm>
            <a:off x="107504" y="1124744"/>
            <a:ext cx="9036496" cy="1080120"/>
          </a:xfrm>
        </p:spPr>
        <p:txBody>
          <a:bodyPr>
            <a:noAutofit/>
          </a:bodyPr>
          <a:lstStyle/>
          <a:p>
            <a:pPr lvl="0">
              <a:buClr>
                <a:srgbClr val="0BD0D9"/>
              </a:buClr>
              <a:defRPr/>
            </a:pPr>
            <a:r>
              <a:rPr lang="ru-RU" sz="2400" b="1" i="1">
                <a:solidFill>
                  <a:srgbClr val="002060"/>
                </a:solidFill>
                <a:latin typeface="Times New Roman"/>
                <a:cs typeface="Times New Roman"/>
              </a:rPr>
              <a:t>Цель игры: </a:t>
            </a:r>
            <a:r>
              <a:rPr lang="ru-RU" sz="2400" b="1">
                <a:solidFill>
                  <a:srgbClr val="002060"/>
                </a:solidFill>
                <a:latin typeface="Times New Roman"/>
                <a:cs typeface="Times New Roman"/>
              </a:rPr>
              <a:t>развивать наглядно-образное  мышление, зрительное восприятие, умение концентрировать и распределять внимание.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tretch/>
        </p:blipFill>
        <p:spPr bwMode="auto">
          <a:xfrm>
            <a:off x="5580112" y="2780928"/>
            <a:ext cx="2664295" cy="3555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4="http://schemas.microsoft.com/office/powerpoint/2010/main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21196" y="116632"/>
            <a:ext cx="8229600" cy="1195536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z="3600" b="1" i="1">
                <a:solidFill>
                  <a:srgbClr val="C00000"/>
                </a:solidFill>
                <a:latin typeface="Times New Roman"/>
                <a:cs typeface="Times New Roman"/>
              </a:rPr>
              <a:t>ФОРМИРОВАНИЕ ЭЛЕМЕНТАРНЫХ МАТЕМАТИЧЕСКИХ ПРЕДСТАВЛЕНИЙ</a:t>
            </a:r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106324" y="1484784"/>
            <a:ext cx="8856984" cy="4411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  <a:defRPr/>
            </a:pPr>
            <a:r>
              <a:rPr lang="ru-RU" sz="2400" b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В основе формирования элементарных математических представлений лежит познание детьми дошкольного возраста количественных и качественных отношений между предметами. Эти отношения могут быть поняты детьми только тогда, когда они научатся сравнивать, сопоставлять между собой предметы и группы предметов (множества).</a:t>
            </a:r>
            <a:endParaRPr/>
          </a:p>
          <a:p>
            <a:pPr algn="just">
              <a:spcAft>
                <a:spcPts val="1000"/>
              </a:spcAft>
              <a:defRPr/>
            </a:pPr>
            <a:r>
              <a:rPr lang="ru-RU" sz="2400" b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</a:p>
          <a:p>
            <a:pPr algn="just">
              <a:spcAft>
                <a:spcPts val="1000"/>
              </a:spcAft>
              <a:defRPr/>
            </a:pPr>
            <a:r>
              <a:rPr lang="ru-RU" sz="2400" b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Задачей дидактических игр по ФЭМП  является обучение детей умениям сопоставлять, сравнивать, устанавливать соответствие между различными множествами и элементами множеств.</a:t>
            </a:r>
            <a:endParaRPr lang="ru-RU" sz="2400" b="1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4="http://schemas.microsoft.com/office/powerpoint/2010/main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85800" y="514351"/>
            <a:ext cx="8062664" cy="116205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3600" b="1" i="1">
                <a:solidFill>
                  <a:srgbClr val="C00000"/>
                </a:solidFill>
                <a:latin typeface="Times New Roman"/>
                <a:cs typeface="Times New Roman"/>
              </a:rPr>
              <a:t>Игра «Поиграем, посчитаем»</a:t>
            </a:r>
            <a:br>
              <a:rPr lang="ru-RU" sz="3600" b="1" i="1">
                <a:solidFill>
                  <a:srgbClr val="C00000"/>
                </a:solidFill>
                <a:latin typeface="Times New Roman"/>
                <a:cs typeface="Times New Roman"/>
              </a:rPr>
            </a:br>
            <a:endParaRPr lang="ru-RU" sz="3600" b="1" i="1"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/>
        </p:blipFill>
        <p:spPr bwMode="auto">
          <a:xfrm>
            <a:off x="4427984" y="1772816"/>
            <a:ext cx="4170025" cy="3456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 bwMode="auto">
          <a:xfrm>
            <a:off x="467544" y="1700808"/>
            <a:ext cx="3816424" cy="352839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400" b="1" i="1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endParaRPr/>
          </a:p>
          <a:p>
            <a:pPr>
              <a:defRPr/>
            </a:pPr>
            <a:r>
              <a:rPr lang="ru-RU" sz="2400" b="1" i="1">
                <a:solidFill>
                  <a:srgbClr val="002060"/>
                </a:solidFill>
                <a:latin typeface="Times New Roman"/>
                <a:cs typeface="Times New Roman"/>
              </a:rPr>
              <a:t>Цель игры:</a:t>
            </a:r>
            <a:endParaRPr/>
          </a:p>
          <a:p>
            <a:pPr>
              <a:defRPr/>
            </a:pPr>
            <a:r>
              <a:rPr lang="ru-RU" sz="2400" b="1">
                <a:solidFill>
                  <a:srgbClr val="002060"/>
                </a:solidFill>
                <a:latin typeface="Times New Roman"/>
                <a:cs typeface="Times New Roman"/>
              </a:rPr>
              <a:t>упражнять в порядковом счете до 10; развивать внимание, память.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4="http://schemas.microsoft.com/office/powerpoint/2010/main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11560" y="514351"/>
            <a:ext cx="8208912" cy="116205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3600" b="1" i="1">
                <a:solidFill>
                  <a:srgbClr val="C00000"/>
                </a:solidFill>
                <a:latin typeface="Times New Roman"/>
                <a:cs typeface="Times New Roman"/>
              </a:rPr>
              <a:t>Игра «Поиграем, посчитаем»</a:t>
            </a:r>
            <a:br>
              <a:rPr lang="ru-RU" sz="3600" b="1" i="1">
                <a:solidFill>
                  <a:srgbClr val="C00000"/>
                </a:solidFill>
                <a:latin typeface="Times New Roman"/>
                <a:cs typeface="Times New Roman"/>
              </a:rPr>
            </a:br>
            <a:endParaRPr lang="ru-RU" sz="3600" b="1" i="1"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/>
        </p:blipFill>
        <p:spPr bwMode="auto">
          <a:xfrm>
            <a:off x="683568" y="1844824"/>
            <a:ext cx="4899149" cy="367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 bwMode="auto">
          <a:xfrm>
            <a:off x="5868144" y="2060848"/>
            <a:ext cx="3008313" cy="36877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000" b="1" i="1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Цель игры:</a:t>
            </a:r>
            <a:r>
              <a:rPr lang="ru-RU" sz="200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sz="2000" b="1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упражнять в счете предметов по названному числу, учить находить равное количество предметов,</a:t>
            </a:r>
            <a:endParaRPr/>
          </a:p>
          <a:p>
            <a:pPr>
              <a:defRPr/>
            </a:pPr>
            <a:r>
              <a:rPr lang="ru-RU" sz="2000" b="1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упражнять в порядковом счете; развивать внимание, память.</a:t>
            </a:r>
            <a:endParaRPr lang="ru-RU" sz="2000" b="1" i="1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4="http://schemas.microsoft.com/office/powerpoint/2010/main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85800" y="514351"/>
            <a:ext cx="7918648" cy="116205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3600" b="1" i="1">
                <a:solidFill>
                  <a:srgbClr val="C00000"/>
                </a:solidFill>
                <a:latin typeface="Times New Roman"/>
                <a:cs typeface="Times New Roman"/>
              </a:rPr>
              <a:t>Игра «Поиграем, посчитаем»</a:t>
            </a:r>
            <a:br>
              <a:rPr lang="ru-RU" sz="3600" b="1" i="1">
                <a:solidFill>
                  <a:srgbClr val="C00000"/>
                </a:solidFill>
                <a:latin typeface="Times New Roman"/>
                <a:cs typeface="Times New Roman"/>
              </a:rPr>
            </a:br>
            <a:endParaRPr lang="ru-RU" sz="3600" b="1" i="1"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2225" t="21945" r="5766" b="15126"/>
          <a:stretch/>
        </p:blipFill>
        <p:spPr bwMode="auto">
          <a:xfrm>
            <a:off x="827584" y="1772816"/>
            <a:ext cx="4568329" cy="3741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 bwMode="auto">
          <a:xfrm>
            <a:off x="5724128" y="2204864"/>
            <a:ext cx="3008313" cy="3687762"/>
          </a:xfrm>
        </p:spPr>
        <p:txBody>
          <a:bodyPr>
            <a:normAutofit lnSpcReduction="10000"/>
          </a:bodyPr>
          <a:lstStyle/>
          <a:p>
            <a:pPr lvl="0">
              <a:buClr>
                <a:srgbClr val="0BD0D9"/>
              </a:buClr>
              <a:defRPr/>
            </a:pPr>
            <a:r>
              <a:rPr lang="ru-RU" sz="2400" b="1" i="1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Цель игры: </a:t>
            </a:r>
            <a:r>
              <a:rPr lang="ru-RU" sz="2400" b="1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упражнять в порядковом счете до 10; формировать умение соотносить количество предметов с числом и цифрой.</a:t>
            </a: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4="http://schemas.microsoft.com/office/powerpoint/2010/main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107504" y="404664"/>
            <a:ext cx="903649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b="1" i="1">
                <a:solidFill>
                  <a:srgbClr val="002060"/>
                </a:solidFill>
                <a:latin typeface="Times New Roman"/>
                <a:cs typeface="Times New Roman"/>
              </a:rPr>
              <a:t>В своей работе использую игры по следующим направлениям:</a:t>
            </a:r>
            <a:endParaRPr lang="ru-RU" sz="2400" b="1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 marL="342900" indent="-342900">
              <a:lnSpc>
                <a:spcPct val="150000"/>
              </a:lnSpc>
              <a:buFont typeface="Wingdings"/>
              <a:buChar char="v"/>
              <a:defRPr/>
            </a:pPr>
            <a:r>
              <a:rPr lang="ru-RU" sz="2400" b="1">
                <a:solidFill>
                  <a:srgbClr val="002060"/>
                </a:solidFill>
                <a:latin typeface="Times New Roman"/>
                <a:cs typeface="Times New Roman"/>
              </a:rPr>
              <a:t>сенсорная интеграция;</a:t>
            </a:r>
          </a:p>
          <a:p>
            <a:pPr marL="342900" indent="-342900">
              <a:lnSpc>
                <a:spcPct val="150000"/>
              </a:lnSpc>
              <a:buFont typeface="Wingdings"/>
              <a:buChar char="v"/>
              <a:defRPr/>
            </a:pPr>
            <a:r>
              <a:rPr lang="ru-RU" sz="2400" b="1">
                <a:solidFill>
                  <a:srgbClr val="002060"/>
                </a:solidFill>
                <a:latin typeface="Times New Roman"/>
                <a:cs typeface="Times New Roman"/>
              </a:rPr>
              <a:t>формирование мышления;</a:t>
            </a:r>
          </a:p>
          <a:p>
            <a:pPr marL="342900" indent="-342900">
              <a:lnSpc>
                <a:spcPct val="150000"/>
              </a:lnSpc>
              <a:buFont typeface="Wingdings"/>
              <a:buChar char="v"/>
              <a:defRPr/>
            </a:pPr>
            <a:r>
              <a:rPr lang="ru-RU" sz="2400" b="1">
                <a:solidFill>
                  <a:srgbClr val="002060"/>
                </a:solidFill>
                <a:latin typeface="Times New Roman"/>
                <a:cs typeface="Times New Roman"/>
              </a:rPr>
              <a:t>ознакомление с окружающим миром;</a:t>
            </a:r>
          </a:p>
          <a:p>
            <a:pPr marL="342900" indent="-342900">
              <a:lnSpc>
                <a:spcPct val="150000"/>
              </a:lnSpc>
              <a:buFont typeface="Wingdings"/>
              <a:buChar char="v"/>
              <a:defRPr/>
            </a:pPr>
            <a:r>
              <a:rPr lang="ru-RU" sz="2400" b="1">
                <a:solidFill>
                  <a:srgbClr val="002060"/>
                </a:solidFill>
                <a:latin typeface="Times New Roman"/>
                <a:cs typeface="Times New Roman"/>
              </a:rPr>
              <a:t>формирование элементарных математических представлений;</a:t>
            </a:r>
          </a:p>
          <a:p>
            <a:pPr marL="342900" indent="-342900">
              <a:lnSpc>
                <a:spcPct val="150000"/>
              </a:lnSpc>
              <a:buFont typeface="Wingdings"/>
              <a:buChar char="v"/>
              <a:defRPr/>
            </a:pPr>
            <a:r>
              <a:rPr lang="ru-RU" sz="2400" b="1">
                <a:solidFill>
                  <a:srgbClr val="002060"/>
                </a:solidFill>
                <a:latin typeface="Times New Roman"/>
                <a:cs typeface="Times New Roman"/>
              </a:rPr>
              <a:t>развитие речи и формирование коммуникативных способностей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4="http://schemas.microsoft.com/office/powerpoint/2010/main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85800" y="514351"/>
            <a:ext cx="7846639" cy="116205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3600" b="1" i="1">
                <a:solidFill>
                  <a:srgbClr val="C00000"/>
                </a:solidFill>
                <a:latin typeface="Times New Roman"/>
                <a:cs typeface="Times New Roman"/>
              </a:rPr>
              <a:t>Игра «Сосчитай правильно»</a:t>
            </a:r>
            <a:br>
              <a:rPr lang="ru-RU" sz="3600" b="1" i="1">
                <a:solidFill>
                  <a:srgbClr val="C00000"/>
                </a:solidFill>
                <a:latin typeface="Times New Roman"/>
                <a:cs typeface="Times New Roman"/>
              </a:rPr>
            </a:br>
            <a:endParaRPr lang="ru-RU" sz="3600" b="1" i="1"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3455" b="17250"/>
          <a:stretch/>
        </p:blipFill>
        <p:spPr bwMode="auto">
          <a:xfrm>
            <a:off x="683568" y="1772816"/>
            <a:ext cx="4868223" cy="4079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 bwMode="auto">
          <a:xfrm>
            <a:off x="5868144" y="1988840"/>
            <a:ext cx="3008313" cy="36877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400" b="1" i="1">
                <a:solidFill>
                  <a:srgbClr val="002060"/>
                </a:solidFill>
                <a:latin typeface="Times New Roman"/>
                <a:cs typeface="Times New Roman"/>
              </a:rPr>
              <a:t>Цель игры:</a:t>
            </a:r>
            <a:endParaRPr/>
          </a:p>
          <a:p>
            <a:pPr>
              <a:defRPr/>
            </a:pPr>
            <a:r>
              <a:rPr lang="ru-RU" sz="2400" b="1">
                <a:solidFill>
                  <a:srgbClr val="002060"/>
                </a:solidFill>
                <a:latin typeface="Times New Roman"/>
                <a:cs typeface="Times New Roman"/>
              </a:rPr>
              <a:t>упражнять в счете и отсчете предметов в пределах 10, развивать внимание, мелкую моторику.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4="http://schemas.microsoft.com/office/powerpoint/2010/main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83568" y="620688"/>
            <a:ext cx="7846639" cy="116205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3600" b="1" i="1">
                <a:solidFill>
                  <a:srgbClr val="C00000"/>
                </a:solidFill>
                <a:latin typeface="Times New Roman"/>
                <a:cs typeface="Times New Roman"/>
              </a:rPr>
              <a:t>Игра: «Помоги сосчитать»</a:t>
            </a:r>
            <a:br>
              <a:rPr lang="ru-RU" sz="3600" b="1" i="1">
                <a:solidFill>
                  <a:srgbClr val="C00000"/>
                </a:solidFill>
                <a:latin typeface="Times New Roman"/>
                <a:cs typeface="Times New Roman"/>
              </a:rPr>
            </a:br>
            <a:endParaRPr lang="ru-RU" sz="3600" b="1" i="1"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0354" b="24007"/>
          <a:stretch/>
        </p:blipFill>
        <p:spPr bwMode="auto">
          <a:xfrm>
            <a:off x="323528" y="2222938"/>
            <a:ext cx="5014439" cy="2853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 bwMode="auto">
          <a:xfrm>
            <a:off x="5796136" y="2276872"/>
            <a:ext cx="3008313" cy="3687762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ru-RU" sz="2400" b="1" i="1">
                <a:solidFill>
                  <a:srgbClr val="002060"/>
                </a:solidFill>
                <a:latin typeface="Times New Roman"/>
                <a:cs typeface="Times New Roman"/>
              </a:rPr>
              <a:t>Цель игры:</a:t>
            </a:r>
            <a:endParaRPr/>
          </a:p>
          <a:p>
            <a:pPr lvl="0">
              <a:buClr>
                <a:srgbClr val="0BD0D9"/>
              </a:buClr>
              <a:defRPr/>
            </a:pPr>
            <a:r>
              <a:rPr lang="ru-RU" sz="2400" b="1">
                <a:solidFill>
                  <a:srgbClr val="002060"/>
                </a:solidFill>
                <a:latin typeface="Times New Roman"/>
                <a:cs typeface="Times New Roman"/>
              </a:rPr>
              <a:t>упражнять в порядковом счете до 10; </a:t>
            </a:r>
            <a:r>
              <a:rPr lang="ru-RU" sz="2400" b="1">
                <a:solidFill>
                  <a:srgbClr val="2F5897">
                    <a:lumMod val="75000"/>
                  </a:srgbClr>
                </a:solidFill>
                <a:latin typeface="Times New Roman"/>
                <a:cs typeface="Times New Roman"/>
              </a:rPr>
              <a:t>формировать умение соотносить количество предметов с числом и цифрой.</a:t>
            </a: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pPr>
              <a:defRPr/>
            </a:pPr>
            <a:endParaRPr lang="ru-RU" sz="2000" b="1" i="1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4="http://schemas.microsoft.com/office/powerpoint/2010/main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60648"/>
            <a:ext cx="8075240" cy="1339552"/>
          </a:xfrm>
        </p:spPr>
        <p:txBody>
          <a:bodyPr/>
          <a:lstStyle/>
          <a:p>
            <a:pPr>
              <a:defRPr/>
            </a:pPr>
            <a:r>
              <a:rPr lang="ru-RU" sz="3600"/>
              <a:t>Игра «Поиграем.Посчитаем»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/>
        </p:blipFill>
        <p:spPr bwMode="auto">
          <a:xfrm rot="10800000">
            <a:off x="827584" y="2060848"/>
            <a:ext cx="4949747" cy="374441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 bwMode="auto">
          <a:xfrm>
            <a:off x="5868144" y="1988840"/>
            <a:ext cx="3006079" cy="3859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ru-RU" sz="2400" b="1" i="1">
                <a:solidFill>
                  <a:srgbClr val="002060"/>
                </a:solidFill>
                <a:latin typeface="Times New Roman"/>
                <a:cs typeface="Times New Roman"/>
              </a:rPr>
              <a:t>Цель игры:</a:t>
            </a:r>
            <a:endParaRPr/>
          </a:p>
          <a:p>
            <a:pPr lvl="0" algn="ctr">
              <a:lnSpc>
                <a:spcPct val="125000"/>
              </a:lnSpc>
              <a:spcBef>
                <a:spcPts val="0"/>
              </a:spcBef>
              <a:buClr>
                <a:srgbClr val="0BD0D9"/>
              </a:buClr>
              <a:defRPr/>
            </a:pPr>
            <a:r>
              <a:rPr lang="ru-RU" sz="2400" b="1">
                <a:solidFill>
                  <a:srgbClr val="002060"/>
                </a:solidFill>
                <a:latin typeface="Times New Roman"/>
                <a:cs typeface="Times New Roman"/>
              </a:rPr>
              <a:t>упражнять в порядковом счете до 10; </a:t>
            </a:r>
            <a:r>
              <a:rPr lang="ru-RU" sz="2400" b="1">
                <a:solidFill>
                  <a:srgbClr val="2F5897">
                    <a:lumMod val="75000"/>
                  </a:srgbClr>
                </a:solidFill>
                <a:latin typeface="Times New Roman"/>
                <a:cs typeface="Times New Roman"/>
              </a:rPr>
              <a:t>формировать умение соотносить количество предметов с числом и цифрой.</a:t>
            </a:r>
            <a:endParaRPr lang="ru-RU" sz="1600">
              <a:solidFill>
                <a:prstClr val="black">
                  <a:lumMod val="50000"/>
                  <a:lumOff val="50000"/>
                </a:prstClr>
              </a:solidFill>
              <a:latin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4="http://schemas.microsoft.com/office/powerpoint/2010/main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83568" y="476672"/>
            <a:ext cx="7990656" cy="839689"/>
          </a:xfrm>
        </p:spPr>
        <p:txBody>
          <a:bodyPr/>
          <a:lstStyle/>
          <a:p>
            <a:pPr algn="ctr">
              <a:defRPr/>
            </a:pPr>
            <a:r>
              <a:rPr lang="ru-RU" sz="3200" b="1" i="1">
                <a:solidFill>
                  <a:srgbClr val="C00000"/>
                </a:solidFill>
                <a:latin typeface="Times New Roman"/>
                <a:cs typeface="Times New Roman"/>
              </a:rPr>
              <a:t>Игра «Встань на свое место</a:t>
            </a:r>
            <a:r>
              <a:rPr lang="ru-RU" sz="3200" b="1" i="1">
                <a:solidFill>
                  <a:srgbClr val="C00000"/>
                </a:solidFill>
              </a:rPr>
              <a:t>»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/>
        </p:blipFill>
        <p:spPr bwMode="auto">
          <a:xfrm>
            <a:off x="395536" y="1628800"/>
            <a:ext cx="4995862" cy="3947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 bwMode="auto">
          <a:xfrm>
            <a:off x="5652120" y="2060848"/>
            <a:ext cx="3008313" cy="2808312"/>
          </a:xfrm>
        </p:spPr>
        <p:txBody>
          <a:bodyPr/>
          <a:lstStyle/>
          <a:p>
            <a:pPr>
              <a:defRPr/>
            </a:pPr>
            <a:r>
              <a:rPr lang="ru-RU" sz="2400" b="1" i="1">
                <a:solidFill>
                  <a:srgbClr val="002060"/>
                </a:solidFill>
                <a:latin typeface="Times New Roman"/>
                <a:cs typeface="Times New Roman"/>
              </a:rPr>
              <a:t>Цель игры:</a:t>
            </a:r>
            <a:endParaRPr/>
          </a:p>
          <a:p>
            <a:pPr>
              <a:defRPr/>
            </a:pPr>
            <a:r>
              <a:rPr lang="ru-RU" sz="2400" b="1">
                <a:solidFill>
                  <a:srgbClr val="002060"/>
                </a:solidFill>
                <a:latin typeface="georgia"/>
              </a:rPr>
              <a:t>упражнять в порядковом счете, в счете по осязанию.</a:t>
            </a:r>
            <a:endParaRPr lang="ru-RU" sz="2400" b="1" i="1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4="http://schemas.microsoft.com/office/powerpoint/2010/main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85800" y="514351"/>
            <a:ext cx="7918648" cy="116205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3600" b="1" i="1">
                <a:solidFill>
                  <a:srgbClr val="C00000"/>
                </a:solidFill>
                <a:latin typeface="Times New Roman"/>
                <a:cs typeface="Times New Roman"/>
              </a:rPr>
              <a:t>Игра «Математические пазлы»</a:t>
            </a:r>
            <a:r>
              <a:rPr lang="ru-RU" sz="3600" b="1" i="1">
                <a:solidFill>
                  <a:srgbClr val="C00000"/>
                </a:solidFill>
              </a:rPr>
              <a:t/>
            </a:r>
            <a:br>
              <a:rPr lang="ru-RU" sz="3600" b="1" i="1">
                <a:solidFill>
                  <a:srgbClr val="C00000"/>
                </a:solidFill>
              </a:rPr>
            </a:br>
            <a:endParaRPr lang="ru-RU" sz="3600" b="1" i="1">
              <a:solidFill>
                <a:srgbClr val="C00000"/>
              </a:solidFill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0660"/>
          <a:stretch/>
        </p:blipFill>
        <p:spPr bwMode="auto">
          <a:xfrm>
            <a:off x="251520" y="1844824"/>
            <a:ext cx="5063670" cy="3847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 bwMode="auto">
          <a:xfrm>
            <a:off x="5364088" y="1988840"/>
            <a:ext cx="3779912" cy="3687762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ru-RU" sz="2800" b="1" i="1">
                <a:solidFill>
                  <a:srgbClr val="002060"/>
                </a:solidFill>
                <a:latin typeface="Times New Roman"/>
                <a:cs typeface="Times New Roman"/>
              </a:rPr>
              <a:t>Цель игры:</a:t>
            </a:r>
            <a:endParaRPr/>
          </a:p>
          <a:p>
            <a:pPr>
              <a:defRPr/>
            </a:pPr>
            <a:r>
              <a:rPr lang="ru-RU" sz="2800" b="1">
                <a:solidFill>
                  <a:srgbClr val="002060"/>
                </a:solidFill>
                <a:latin typeface="Times New Roman"/>
                <a:cs typeface="Times New Roman"/>
              </a:rPr>
              <a:t>систематизировать знания детей чисел от 1 до 10, закреплять навыки счета в пределах 10, развивать память, внимание, логическое мышление, речь, творческие способности.</a:t>
            </a:r>
          </a:p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4="http://schemas.microsoft.com/office/powerpoint/2010/main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971599" y="548680"/>
            <a:ext cx="7342584" cy="695674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3200" b="1" i="1">
                <a:solidFill>
                  <a:srgbClr val="C00000"/>
                </a:solidFill>
                <a:latin typeface="Times New Roman"/>
                <a:cs typeface="Times New Roman"/>
              </a:rPr>
              <a:t>Игра «Разложи по порядку»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/>
        </p:blipFill>
        <p:spPr bwMode="auto">
          <a:xfrm>
            <a:off x="456925" y="2071587"/>
            <a:ext cx="4308919" cy="3571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 bwMode="auto">
          <a:xfrm>
            <a:off x="4644008" y="1844824"/>
            <a:ext cx="4499992" cy="368776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400" b="1" i="1">
                <a:solidFill>
                  <a:srgbClr val="002060"/>
                </a:solidFill>
                <a:latin typeface="Times New Roman"/>
                <a:cs typeface="Times New Roman"/>
              </a:rPr>
              <a:t>Цель игры:</a:t>
            </a:r>
            <a:endParaRPr/>
          </a:p>
          <a:p>
            <a:pPr>
              <a:defRPr/>
            </a:pPr>
            <a:r>
              <a:rPr lang="ru-RU" sz="2400" b="1">
                <a:solidFill>
                  <a:srgbClr val="002060"/>
                </a:solidFill>
                <a:latin typeface="Times New Roman"/>
                <a:cs typeface="Times New Roman"/>
              </a:rPr>
              <a:t>развивать умение сравнивать предметы по высоте и раскладывать их в убывающем и возрастающем порядке, результаты сравнения обозначать словами: самый высокий, ниже, еще ниже… самый низкий (и наоборот).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4="http://schemas.microsoft.com/office/powerpoint/2010/main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043608" y="476672"/>
            <a:ext cx="7198568" cy="695674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3200" b="1" i="1">
                <a:solidFill>
                  <a:srgbClr val="C00000"/>
                </a:solidFill>
                <a:latin typeface="Times New Roman"/>
                <a:cs typeface="Times New Roman"/>
              </a:rPr>
              <a:t>Игра: «Построй цифру из Лего»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/>
        </p:blipFill>
        <p:spPr bwMode="auto">
          <a:xfrm>
            <a:off x="0" y="1988840"/>
            <a:ext cx="4608512" cy="3454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 bwMode="auto">
          <a:xfrm>
            <a:off x="4716016" y="1628800"/>
            <a:ext cx="4427984" cy="368776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400" b="1" i="1">
                <a:solidFill>
                  <a:srgbClr val="002060"/>
                </a:solidFill>
                <a:latin typeface="Times New Roman"/>
                <a:cs typeface="Times New Roman"/>
              </a:rPr>
              <a:t>Цель игры:</a:t>
            </a:r>
            <a:endParaRPr/>
          </a:p>
          <a:p>
            <a:pPr>
              <a:defRPr/>
            </a:pPr>
            <a:r>
              <a:rPr lang="ru-RU" sz="2400" b="1">
                <a:solidFill>
                  <a:srgbClr val="002060"/>
                </a:solidFill>
                <a:latin typeface="Times New Roman"/>
              </a:rPr>
              <a:t>помогает формировать, развивать, закреплять счет (прямой и обратный), соотносить с количеством, учить цифры, выкладывать числовой ряд, формировать, закреплять представления о цвете.</a:t>
            </a:r>
            <a:endParaRPr lang="ru-RU" sz="2400" b="1" i="1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4="http://schemas.microsoft.com/office/powerpoint/2010/main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971599" y="692696"/>
            <a:ext cx="7270576" cy="623666"/>
          </a:xfrm>
        </p:spPr>
        <p:txBody>
          <a:bodyPr/>
          <a:lstStyle/>
          <a:p>
            <a:pPr algn="ctr">
              <a:defRPr/>
            </a:pPr>
            <a:r>
              <a:rPr lang="ru-RU" sz="3200" b="1" i="1">
                <a:solidFill>
                  <a:srgbClr val="C00000"/>
                </a:solidFill>
                <a:latin typeface="Times New Roman"/>
                <a:cs typeface="Times New Roman"/>
              </a:rPr>
              <a:t>Игра «Мышки»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/>
        </p:blipFill>
        <p:spPr bwMode="auto">
          <a:xfrm rot="5400000">
            <a:off x="1039044" y="1273324"/>
            <a:ext cx="3429000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 bwMode="auto">
          <a:xfrm>
            <a:off x="5580112" y="1916832"/>
            <a:ext cx="3008313" cy="3687762"/>
          </a:xfrm>
        </p:spPr>
        <p:txBody>
          <a:bodyPr/>
          <a:lstStyle/>
          <a:p>
            <a:pPr>
              <a:defRPr/>
            </a:pPr>
            <a:r>
              <a:rPr lang="ru-RU" sz="2400" b="1" i="1">
                <a:solidFill>
                  <a:srgbClr val="002060"/>
                </a:solidFill>
                <a:latin typeface="Times New Roman"/>
                <a:cs typeface="Times New Roman"/>
              </a:rPr>
              <a:t>Цель игры:</a:t>
            </a:r>
            <a:endParaRPr/>
          </a:p>
          <a:p>
            <a:pPr>
              <a:defRPr/>
            </a:pPr>
            <a:r>
              <a:rPr lang="ru-RU" sz="2400" b="1">
                <a:solidFill>
                  <a:srgbClr val="002060"/>
                </a:solidFill>
                <a:latin typeface="Times New Roman"/>
                <a:cs typeface="Times New Roman"/>
              </a:rPr>
              <a:t>упражнять в счете и отсчете предметов в пределах 10, развивать внимание, мелкую моторику.</a:t>
            </a:r>
            <a:endParaRPr/>
          </a:p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4="http://schemas.microsoft.com/office/powerpoint/2010/main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251520" y="274638"/>
            <a:ext cx="8435280" cy="2074241"/>
          </a:xfrm>
        </p:spPr>
        <p:txBody>
          <a:bodyPr>
            <a:normAutofit fontScale="90000"/>
          </a:bodyPr>
          <a:lstStyle/>
          <a:p>
            <a:pPr lvl="0" algn="l">
              <a:lnSpc>
                <a:spcPct val="125000"/>
              </a:lnSpc>
              <a:spcBef>
                <a:spcPts val="0"/>
              </a:spcBef>
              <a:defRPr/>
            </a:pPr>
            <a:r>
              <a:rPr lang="ru-RU" sz="2400" b="1" i="1">
                <a:solidFill>
                  <a:srgbClr val="002060"/>
                </a:solidFill>
                <a:latin typeface="Times New Roman"/>
                <a:ea typeface="Arial"/>
                <a:cs typeface="Times New Roman"/>
              </a:rPr>
              <a:t/>
            </a:r>
            <a:br>
              <a:rPr lang="ru-RU" sz="2400" b="1" i="1">
                <a:solidFill>
                  <a:srgbClr val="002060"/>
                </a:solidFill>
                <a:latin typeface="Times New Roman"/>
                <a:ea typeface="Arial"/>
                <a:cs typeface="Times New Roman"/>
              </a:rPr>
            </a:br>
            <a:r>
              <a:rPr lang="ru-RU" sz="2400" b="1" i="1">
                <a:solidFill>
                  <a:srgbClr val="002060"/>
                </a:solidFill>
                <a:latin typeface="Times New Roman"/>
                <a:ea typeface="Arial"/>
                <a:cs typeface="Times New Roman"/>
              </a:rPr>
              <a:t>                                            « Поиграем , посчитаем»</a:t>
            </a:r>
            <a:br>
              <a:rPr lang="ru-RU" sz="2400" b="1" i="1">
                <a:solidFill>
                  <a:srgbClr val="002060"/>
                </a:solidFill>
                <a:latin typeface="Times New Roman"/>
                <a:ea typeface="Arial"/>
                <a:cs typeface="Times New Roman"/>
              </a:rPr>
            </a:br>
            <a:r>
              <a:rPr lang="ru-RU" sz="2400" b="1" i="1">
                <a:solidFill>
                  <a:srgbClr val="002060"/>
                </a:solidFill>
                <a:latin typeface="Times New Roman"/>
                <a:ea typeface="Arial"/>
                <a:cs typeface="Times New Roman"/>
              </a:rPr>
              <a:t>Цель игры:</a:t>
            </a:r>
            <a:br>
              <a:rPr lang="ru-RU" sz="2400" b="1" i="1">
                <a:solidFill>
                  <a:srgbClr val="002060"/>
                </a:solidFill>
                <a:latin typeface="Times New Roman"/>
                <a:ea typeface="Arial"/>
                <a:cs typeface="Times New Roman"/>
              </a:rPr>
            </a:br>
            <a:r>
              <a:rPr lang="ru-RU" sz="2400" b="1">
                <a:solidFill>
                  <a:srgbClr val="002060"/>
                </a:solidFill>
                <a:latin typeface="Times New Roman"/>
                <a:ea typeface="Arial"/>
                <a:cs typeface="Times New Roman"/>
              </a:rPr>
              <a:t>упражнять в счете и отсчете предметов в пределах 10, развивать внимание, мелкую моторику.</a:t>
            </a:r>
            <a:br>
              <a:rPr lang="ru-RU" sz="2400" b="1">
                <a:solidFill>
                  <a:srgbClr val="002060"/>
                </a:solidFill>
                <a:latin typeface="Times New Roman"/>
                <a:ea typeface="Arial"/>
                <a:cs typeface="Times New Roman"/>
              </a:rPr>
            </a:br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/>
        </p:blipFill>
        <p:spPr bwMode="auto">
          <a:xfrm rot="16199999">
            <a:off x="779264" y="2125299"/>
            <a:ext cx="3000648" cy="4000864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/>
        </p:blipFill>
        <p:spPr bwMode="auto">
          <a:xfrm rot="10800000">
            <a:off x="4644008" y="2564904"/>
            <a:ext cx="4038600" cy="30289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4="http://schemas.microsoft.com/office/powerpoint/2010/main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>
            <a:normAutofit fontScale="90000"/>
          </a:bodyPr>
          <a:lstStyle/>
          <a:p>
            <a:pPr>
              <a:defRPr/>
            </a:pPr>
            <a:r>
              <a:rPr lang="ru-RU" sz="3100" b="1">
                <a:solidFill>
                  <a:schemeClr val="tx2"/>
                </a:solidFill>
                <a:latin typeface="Times New Roman"/>
                <a:ea typeface="Calibri"/>
              </a:rPr>
              <a:t>Игры «Подбери фигуры»</a:t>
            </a:r>
            <a:r>
              <a:rPr lang="ru-RU" sz="2200">
                <a:solidFill>
                  <a:schemeClr val="tx2"/>
                </a:solidFill>
                <a:latin typeface="Times New Roman"/>
                <a:ea typeface="Calibri"/>
              </a:rPr>
              <a:t/>
            </a:r>
            <a:br>
              <a:rPr lang="ru-RU" sz="2200">
                <a:solidFill>
                  <a:schemeClr val="tx2"/>
                </a:solidFill>
                <a:latin typeface="Times New Roman"/>
                <a:ea typeface="Calibri"/>
              </a:rPr>
            </a:br>
            <a:r>
              <a:rPr lang="ru-RU" sz="2200">
                <a:solidFill>
                  <a:schemeClr val="tx2"/>
                </a:solidFill>
                <a:latin typeface="Times New Roman"/>
                <a:ea typeface="Calibri"/>
              </a:rPr>
              <a:t>Цель: закреплять представления о геометрических фигурах (треугольник, квадрат, прямоугольник, круг, овал) и их основных признаках;</a:t>
            </a:r>
            <a:endParaRPr lang="ru-RU" sz="2200">
              <a:solidFill>
                <a:schemeClr val="tx2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/>
        </p:blipFill>
        <p:spPr bwMode="auto">
          <a:xfrm rot="10800000">
            <a:off x="457200" y="2348706"/>
            <a:ext cx="4038600" cy="3028950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/>
        </p:blipFill>
        <p:spPr bwMode="auto">
          <a:xfrm>
            <a:off x="4970264" y="1600200"/>
            <a:ext cx="3394472" cy="45259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4="http://schemas.microsoft.com/office/powerpoint/2010/main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0" y="188640"/>
            <a:ext cx="9144000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C00000"/>
                </a:solidFill>
                <a:latin typeface="Times New Roman"/>
                <a:cs typeface="Times New Roman"/>
              </a:rPr>
              <a:t> </a:t>
            </a:r>
            <a:r>
              <a:rPr lang="ru-RU" sz="2000" b="1" i="1">
                <a:solidFill>
                  <a:srgbClr val="C00000"/>
                </a:solidFill>
                <a:latin typeface="Times New Roman"/>
                <a:cs typeface="Times New Roman"/>
              </a:rPr>
              <a:t>Использование сенсорного  материала  в коррекционной работе с  детьми с ОВЗ имеет ряд преимуществ, которые делают их использование максимально востребованным:  </a:t>
            </a:r>
            <a:endParaRPr lang="ru-RU" sz="20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Wingdings"/>
              <a:buChar char="v"/>
              <a:defRPr/>
            </a:pPr>
            <a:r>
              <a:rPr lang="ru-RU" sz="2000" b="1">
                <a:solidFill>
                  <a:srgbClr val="002060"/>
                </a:solidFill>
                <a:latin typeface="Times New Roman"/>
                <a:cs typeface="Times New Roman"/>
              </a:rPr>
              <a:t>педагог имеет возможность заинтересовать дошкольников, пробудить в них любознательность, завоевать их доверие, и найти такой угол зрения, при котором даже обыденное становится удивительным;</a:t>
            </a:r>
            <a:endParaRPr/>
          </a:p>
          <a:p>
            <a:pPr marL="285750" indent="-285750">
              <a:buFont typeface="Wingdings"/>
              <a:buChar char="v"/>
              <a:defRPr/>
            </a:pPr>
            <a:endParaRPr lang="ru-RU" sz="2000" b="1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Wingdings"/>
              <a:buChar char="v"/>
              <a:defRPr/>
            </a:pPr>
            <a:r>
              <a:rPr lang="ru-RU" sz="2000" b="1">
                <a:solidFill>
                  <a:srgbClr val="002060"/>
                </a:solidFill>
                <a:latin typeface="Times New Roman"/>
                <a:cs typeface="Times New Roman"/>
              </a:rPr>
              <a:t>каждое занятие с использованием элементов сенсорной интеграции  вызывает у детей эмоциональный подъём, даже малоактивные дети принимают активное участие в занятии;</a:t>
            </a:r>
            <a:endParaRPr/>
          </a:p>
          <a:p>
            <a:pPr marL="285750" indent="-285750">
              <a:buFont typeface="Wingdings"/>
              <a:buChar char="v"/>
              <a:defRPr/>
            </a:pPr>
            <a:endParaRPr lang="ru-RU" sz="2000" b="1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Wingdings"/>
              <a:buChar char="v"/>
              <a:defRPr/>
            </a:pPr>
            <a:r>
              <a:rPr lang="ru-RU" sz="2000" b="1">
                <a:solidFill>
                  <a:srgbClr val="002060"/>
                </a:solidFill>
                <a:latin typeface="Times New Roman"/>
                <a:cs typeface="Times New Roman"/>
              </a:rPr>
              <a:t>использование сенсорного оборудования позволяет раскрыть резервные возможности каждого ребенка, является действенным средством </a:t>
            </a:r>
            <a:r>
              <a:rPr lang="ru-RU" b="1">
                <a:solidFill>
                  <a:srgbClr val="002060"/>
                </a:solidFill>
                <a:latin typeface="Times New Roman"/>
                <a:cs typeface="Times New Roman"/>
              </a:rPr>
              <a:t>профилактики вторичных дефектов</a:t>
            </a:r>
            <a:endParaRPr/>
          </a:p>
          <a:p>
            <a:pPr marL="285750" indent="-285750">
              <a:buFont typeface="Wingdings"/>
              <a:buChar char="v"/>
              <a:defRPr/>
            </a:pPr>
            <a:endParaRPr lang="ru-RU" b="1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2000" b="1" i="1">
                <a:solidFill>
                  <a:srgbClr val="002060"/>
                </a:solidFill>
                <a:latin typeface="Times New Roman"/>
                <a:cs typeface="Times New Roman"/>
              </a:rPr>
              <a:t>Таким образом, используемые  в коррекционной работе приемы сенсорной интеграции способствуют удовлетворению потребности ребенка в осознании себя, а так же окружающего предметного мира, обеспечивают развитие моторных, речевых, коммуникативных, познавательных, сенсорных умений и благотворно влияют на развитие ребенка в целом.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4="http://schemas.microsoft.com/office/powerpoint/2010/main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>
            <a:noAutofit/>
          </a:bodyPr>
          <a:lstStyle/>
          <a:p>
            <a:pPr>
              <a:defRPr/>
            </a:pPr>
            <a:r>
              <a:rPr lang="ru-RU" sz="3600" b="1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Игры ФЭМП</a:t>
            </a:r>
            <a:br>
              <a:rPr lang="ru-RU" sz="3600" b="1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</a:br>
            <a:r>
              <a:rPr lang="ru-RU" sz="3600" b="1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материал для занятий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/>
        </p:blipFill>
        <p:spPr bwMode="auto">
          <a:xfrm rot="5400000">
            <a:off x="779264" y="2029288"/>
            <a:ext cx="3072656" cy="4096875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/>
        </p:blipFill>
        <p:spPr bwMode="auto">
          <a:xfrm rot="16199999">
            <a:off x="5170816" y="1966088"/>
            <a:ext cx="3160849" cy="42144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4="http://schemas.microsoft.com/office/powerpoint/2010/main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>
            <a:normAutofit fontScale="90000"/>
          </a:bodyPr>
          <a:lstStyle/>
          <a:p>
            <a:pPr>
              <a:defRPr/>
            </a:pPr>
            <a:r>
              <a:rPr lang="ru-RU" sz="3600" b="1">
                <a:solidFill>
                  <a:srgbClr val="1F497D">
                    <a:lumMod val="75000"/>
                  </a:srgbClr>
                </a:solidFill>
                <a:latin typeface="Times New Roman"/>
                <a:cs typeface="Times New Roman"/>
              </a:rPr>
              <a:t>Игры ФЭМП</a:t>
            </a:r>
            <a:br>
              <a:rPr lang="ru-RU" sz="3600" b="1">
                <a:solidFill>
                  <a:srgbClr val="1F497D">
                    <a:lumMod val="75000"/>
                  </a:srgbClr>
                </a:solidFill>
                <a:latin typeface="Times New Roman"/>
                <a:cs typeface="Times New Roman"/>
              </a:rPr>
            </a:br>
            <a:r>
              <a:rPr lang="ru-RU" sz="3600" b="1">
                <a:solidFill>
                  <a:srgbClr val="1F497D">
                    <a:lumMod val="75000"/>
                  </a:srgbClr>
                </a:solidFill>
                <a:latin typeface="Times New Roman"/>
                <a:cs typeface="Times New Roman"/>
              </a:rPr>
              <a:t>материал для занятий</a:t>
            </a:r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/>
        </p:blipFill>
        <p:spPr bwMode="auto">
          <a:xfrm>
            <a:off x="457200" y="2348706"/>
            <a:ext cx="4038600" cy="3028950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/>
        </p:blipFill>
        <p:spPr bwMode="auto">
          <a:xfrm>
            <a:off x="4648200" y="2348706"/>
            <a:ext cx="4038600" cy="30289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4="http://schemas.microsoft.com/office/powerpoint/2010/main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01216" y="476672"/>
            <a:ext cx="8229600" cy="16002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3200" b="1" i="1">
                <a:solidFill>
                  <a:srgbClr val="C00000"/>
                </a:solidFill>
                <a:latin typeface="Times New Roman"/>
                <a:cs typeface="Times New Roman"/>
              </a:rPr>
              <a:t>ОЗНАКОМЛЕНИЕ С ОКРУЖАЮЩИМ</a:t>
            </a:r>
            <a:r>
              <a:rPr lang="ru-RU" sz="3200" b="1">
                <a:latin typeface="Times New Roman"/>
                <a:cs typeface="Times New Roman"/>
              </a:rPr>
              <a:t/>
            </a:r>
            <a:br>
              <a:rPr lang="ru-RU" sz="3200" b="1">
                <a:latin typeface="Times New Roman"/>
                <a:cs typeface="Times New Roman"/>
              </a:rPr>
            </a:br>
            <a:endParaRPr lang="ru-RU" sz="3200" b="1">
              <a:latin typeface="Times New Roman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0" y="1582341"/>
            <a:ext cx="903649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400" b="1">
                <a:solidFill>
                  <a:srgbClr val="002060"/>
                </a:solidFill>
                <a:latin typeface="Times New Roman"/>
                <a:cs typeface="Times New Roman"/>
              </a:rPr>
              <a:t>Ознакомление с окружающим направлено на формирование у детей целостного восприятия и представлений о различных предметах и явлениях окружающей действительности, а также представления о человеке, видах его деятельности и взаимоотношениях с природой.</a:t>
            </a:r>
            <a:endParaRPr/>
          </a:p>
          <a:p>
            <a:pPr algn="just">
              <a:defRPr/>
            </a:pPr>
            <a:endParaRPr lang="ru-RU" sz="2400" b="1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 algn="just">
              <a:defRPr/>
            </a:pPr>
            <a:r>
              <a:rPr lang="ru-RU" sz="2400" b="1">
                <a:solidFill>
                  <a:srgbClr val="002060"/>
                </a:solidFill>
                <a:latin typeface="Times New Roman"/>
                <a:cs typeface="Times New Roman"/>
              </a:rPr>
              <a:t>В своей работе использую дидактические игры:</a:t>
            </a:r>
            <a:endParaRPr/>
          </a:p>
          <a:p>
            <a:pPr marL="342900" indent="-342900" algn="just">
              <a:buFont typeface="Wingdings"/>
              <a:buChar char="v"/>
              <a:defRPr/>
            </a:pPr>
            <a:r>
              <a:rPr lang="ru-RU" sz="2400" b="1">
                <a:solidFill>
                  <a:srgbClr val="002060"/>
                </a:solidFill>
                <a:latin typeface="Times New Roman"/>
                <a:cs typeface="Times New Roman"/>
              </a:rPr>
              <a:t>направленные на ознакомление с явлениями социальной жизни;</a:t>
            </a:r>
            <a:endParaRPr/>
          </a:p>
          <a:p>
            <a:pPr marL="342900" indent="-342900" algn="just">
              <a:buFont typeface="Wingdings"/>
              <a:buChar char="v"/>
              <a:defRPr/>
            </a:pPr>
            <a:r>
              <a:rPr lang="ru-RU" sz="2400" b="1">
                <a:solidFill>
                  <a:srgbClr val="002060"/>
                </a:solidFill>
                <a:latin typeface="Times New Roman"/>
                <a:cs typeface="Times New Roman"/>
              </a:rPr>
              <a:t>с предметным миром, созданным человеком;</a:t>
            </a:r>
            <a:endParaRPr/>
          </a:p>
          <a:p>
            <a:pPr marL="342900" indent="-342900" algn="just">
              <a:buFont typeface="Wingdings"/>
              <a:buChar char="v"/>
              <a:defRPr/>
            </a:pPr>
            <a:r>
              <a:rPr lang="ru-RU" sz="2400" b="1">
                <a:solidFill>
                  <a:srgbClr val="002060"/>
                </a:solidFill>
                <a:latin typeface="Times New Roman"/>
                <a:cs typeface="Times New Roman"/>
              </a:rPr>
              <a:t>с природой  и явлениями природы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4="http://schemas.microsoft.com/office/powerpoint/2010/main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83568" y="548680"/>
            <a:ext cx="7918648" cy="100811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3600" b="1" i="1">
                <a:solidFill>
                  <a:srgbClr val="C00000"/>
                </a:solidFill>
                <a:latin typeface="Times New Roman"/>
                <a:cs typeface="Times New Roman"/>
              </a:rPr>
              <a:t>Игра «Времена года»</a:t>
            </a:r>
            <a:br>
              <a:rPr lang="ru-RU" sz="3600" b="1" i="1">
                <a:solidFill>
                  <a:srgbClr val="C00000"/>
                </a:solidFill>
                <a:latin typeface="Times New Roman"/>
                <a:cs typeface="Times New Roman"/>
              </a:rPr>
            </a:br>
            <a:endParaRPr lang="ru-RU" sz="3600" b="1" i="1"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/>
        </p:blipFill>
        <p:spPr bwMode="auto">
          <a:xfrm>
            <a:off x="431002" y="2159025"/>
            <a:ext cx="4480687" cy="3358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 bwMode="auto">
          <a:xfrm>
            <a:off x="4907252" y="1340768"/>
            <a:ext cx="4211960" cy="368776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400" b="1" i="1">
                <a:solidFill>
                  <a:srgbClr val="002060"/>
                </a:solidFill>
                <a:latin typeface="Times New Roman"/>
                <a:cs typeface="Times New Roman"/>
              </a:rPr>
              <a:t>Цель игры:</a:t>
            </a:r>
          </a:p>
          <a:p>
            <a:pPr>
              <a:defRPr/>
            </a:pPr>
            <a:r>
              <a:rPr lang="ru-RU" sz="2400" b="1">
                <a:solidFill>
                  <a:srgbClr val="002060"/>
                </a:solidFill>
                <a:latin typeface="Times New Roman"/>
                <a:cs typeface="Times New Roman"/>
              </a:rPr>
              <a:t>закреплять знание  времен года и называть их в определенной последовательности;  находить соответствующие данному времени года картинки;  развивать зрительную память, внимание, речь.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4="http://schemas.microsoft.com/office/powerpoint/2010/main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85800" y="514351"/>
            <a:ext cx="7846639" cy="116205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3600" b="1" i="1">
                <a:solidFill>
                  <a:srgbClr val="C00000"/>
                </a:solidFill>
                <a:latin typeface="Times New Roman"/>
                <a:cs typeface="Times New Roman"/>
              </a:rPr>
              <a:t>Игра «Собираемся на прогулку»</a:t>
            </a:r>
            <a:br>
              <a:rPr lang="ru-RU" sz="3600" b="1" i="1">
                <a:solidFill>
                  <a:srgbClr val="C00000"/>
                </a:solidFill>
                <a:latin typeface="Times New Roman"/>
                <a:cs typeface="Times New Roman"/>
              </a:rPr>
            </a:br>
            <a:endParaRPr lang="ru-RU" sz="3600" b="1" i="1"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/>
        </p:blipFill>
        <p:spPr bwMode="auto">
          <a:xfrm>
            <a:off x="251520" y="1484784"/>
            <a:ext cx="3596952" cy="3968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 bwMode="auto">
          <a:xfrm>
            <a:off x="4427984" y="1556792"/>
            <a:ext cx="4608512" cy="3687762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ru-RU" sz="2400" b="1" i="1">
                <a:solidFill>
                  <a:srgbClr val="002060"/>
                </a:solidFill>
                <a:latin typeface="Times New Roman"/>
                <a:cs typeface="Times New Roman"/>
              </a:rPr>
              <a:t>Цель игры:</a:t>
            </a:r>
            <a:endParaRPr/>
          </a:p>
          <a:p>
            <a:pPr lvl="0">
              <a:buClr>
                <a:srgbClr val="0BD0D9"/>
              </a:buClr>
              <a:defRPr/>
            </a:pPr>
            <a:r>
              <a:rPr lang="ru-RU" sz="2400" b="1">
                <a:solidFill>
                  <a:srgbClr val="002060"/>
                </a:solidFill>
                <a:latin typeface="Times New Roman"/>
                <a:cs typeface="Times New Roman"/>
              </a:rPr>
              <a:t>закреплять знание  времен года и называть их в определенной последовательности;  находить соответствующую данному времени года одежду;  развивать зрительную память, внимание, речь.</a:t>
            </a:r>
            <a:endParaRPr/>
          </a:p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4="http://schemas.microsoft.com/office/powerpoint/2010/main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83568" y="620688"/>
            <a:ext cx="7846639" cy="116205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3600" b="1" i="1">
                <a:solidFill>
                  <a:srgbClr val="C00000"/>
                </a:solidFill>
                <a:latin typeface="Times New Roman"/>
                <a:cs typeface="Times New Roman"/>
              </a:rPr>
              <a:t>Игра «Кто, где живет»</a:t>
            </a:r>
            <a:br>
              <a:rPr lang="ru-RU" sz="3600" b="1" i="1">
                <a:solidFill>
                  <a:srgbClr val="C00000"/>
                </a:solidFill>
                <a:latin typeface="Times New Roman"/>
                <a:cs typeface="Times New Roman"/>
              </a:rPr>
            </a:br>
            <a:endParaRPr lang="ru-RU" sz="3600" b="1" i="1"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/>
        </p:blipFill>
        <p:spPr bwMode="auto">
          <a:xfrm>
            <a:off x="251520" y="1844824"/>
            <a:ext cx="4261473" cy="3194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 bwMode="auto">
          <a:xfrm>
            <a:off x="4427984" y="1556792"/>
            <a:ext cx="4716016" cy="368776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defRPr/>
            </a:pPr>
            <a:r>
              <a:rPr lang="ru-RU" sz="2400" b="1" i="1">
                <a:solidFill>
                  <a:srgbClr val="002060"/>
                </a:solidFill>
                <a:latin typeface="Times New Roman"/>
                <a:cs typeface="Times New Roman"/>
              </a:rPr>
              <a:t>Цель игры:</a:t>
            </a:r>
            <a:endParaRPr/>
          </a:p>
          <a:p>
            <a:pPr>
              <a:lnSpc>
                <a:spcPct val="100000"/>
              </a:lnSpc>
              <a:defRPr/>
            </a:pPr>
            <a:r>
              <a:rPr lang="ru-RU" sz="2400" b="1">
                <a:solidFill>
                  <a:srgbClr val="002060"/>
                </a:solidFill>
                <a:latin typeface="Times New Roman"/>
                <a:cs typeface="Times New Roman"/>
              </a:rPr>
              <a:t>расширять представления о диких и домашних животных, знакомить с местом их обитания; расширять словарный запас у детей; развивать зрительную память; пробуждать положительные эмоции у детей и желание помогать друг другу в процессе игры.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4="http://schemas.microsoft.com/office/powerpoint/2010/main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85800" y="514351"/>
            <a:ext cx="7846639" cy="116205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3600" b="1" i="1">
                <a:solidFill>
                  <a:srgbClr val="C00000"/>
                </a:solidFill>
                <a:latin typeface="Times New Roman"/>
                <a:cs typeface="Times New Roman"/>
              </a:rPr>
              <a:t>Игра «Магазин»</a:t>
            </a:r>
            <a:br>
              <a:rPr lang="ru-RU" sz="3600" b="1" i="1">
                <a:solidFill>
                  <a:srgbClr val="C00000"/>
                </a:solidFill>
                <a:latin typeface="Times New Roman"/>
                <a:cs typeface="Times New Roman"/>
              </a:rPr>
            </a:br>
            <a:endParaRPr lang="ru-RU" sz="3600" b="1" i="1"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/>
        </p:blipFill>
        <p:spPr bwMode="auto">
          <a:xfrm>
            <a:off x="611560" y="1628800"/>
            <a:ext cx="3888432" cy="4356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 bwMode="auto">
          <a:xfrm>
            <a:off x="4427984" y="1844824"/>
            <a:ext cx="4520481" cy="3687762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ru-RU" sz="2400" b="1" i="1">
                <a:solidFill>
                  <a:srgbClr val="002060"/>
                </a:solidFill>
                <a:latin typeface="Times New Roman"/>
                <a:cs typeface="Times New Roman"/>
              </a:rPr>
              <a:t>Цель игры:</a:t>
            </a:r>
            <a:endParaRPr/>
          </a:p>
          <a:p>
            <a:pPr>
              <a:defRPr/>
            </a:pPr>
            <a:r>
              <a:rPr lang="ru-RU" sz="2400" b="1">
                <a:solidFill>
                  <a:srgbClr val="002060"/>
                </a:solidFill>
                <a:latin typeface="Times New Roman"/>
                <a:cs typeface="Times New Roman"/>
              </a:rPr>
              <a:t>упражнять в классификации предметов по признаку, закреплять в речи обобщающие понятия  «продукты», развивать логическое мышление, память, внимание.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4="http://schemas.microsoft.com/office/powerpoint/2010/main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85800" y="514351"/>
            <a:ext cx="7918648" cy="116205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3600" b="1" i="1">
                <a:solidFill>
                  <a:srgbClr val="C00000"/>
                </a:solidFill>
                <a:latin typeface="Times New Roman"/>
                <a:cs typeface="Times New Roman"/>
              </a:rPr>
              <a:t>Лото «Животные»</a:t>
            </a:r>
            <a:br>
              <a:rPr lang="ru-RU" sz="3600" b="1" i="1">
                <a:solidFill>
                  <a:srgbClr val="C00000"/>
                </a:solidFill>
                <a:latin typeface="Times New Roman"/>
                <a:cs typeface="Times New Roman"/>
              </a:rPr>
            </a:br>
            <a:endParaRPr lang="ru-RU" sz="3600" b="1" i="1"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/>
        </p:blipFill>
        <p:spPr bwMode="auto">
          <a:xfrm>
            <a:off x="899592" y="1412776"/>
            <a:ext cx="3429000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 bwMode="auto">
          <a:xfrm>
            <a:off x="4716016" y="1772816"/>
            <a:ext cx="4032448" cy="3687762"/>
          </a:xfrm>
        </p:spPr>
        <p:txBody>
          <a:bodyPr>
            <a:normAutofit/>
          </a:bodyPr>
          <a:lstStyle/>
          <a:p>
            <a:pPr lvl="0">
              <a:buClr>
                <a:srgbClr val="0BD0D9"/>
              </a:buClr>
              <a:defRPr/>
            </a:pPr>
            <a:r>
              <a:rPr lang="ru-RU" sz="2400" b="1" i="1">
                <a:solidFill>
                  <a:srgbClr val="002060"/>
                </a:solidFill>
                <a:latin typeface="Times New Roman"/>
                <a:cs typeface="Times New Roman"/>
              </a:rPr>
              <a:t>Цель игры:</a:t>
            </a:r>
          </a:p>
          <a:p>
            <a:pPr lvl="0">
              <a:buClr>
                <a:srgbClr val="0BD0D9"/>
              </a:buClr>
              <a:defRPr/>
            </a:pPr>
            <a:r>
              <a:rPr lang="ru-RU" sz="2400" b="1">
                <a:solidFill>
                  <a:srgbClr val="002060"/>
                </a:solidFill>
                <a:latin typeface="Times New Roman"/>
                <a:cs typeface="Times New Roman"/>
              </a:rPr>
              <a:t>расширять представления о диких и домашних животных; расширять словарный запас у детей; развивать зрительную память.</a:t>
            </a:r>
          </a:p>
          <a:p>
            <a:pPr>
              <a:defRPr/>
            </a:pPr>
            <a:endParaRPr lang="ru-RU" sz="2400"/>
          </a:p>
        </p:txBody>
      </p:sp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4="http://schemas.microsoft.com/office/powerpoint/2010/main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755576" y="476672"/>
            <a:ext cx="7558608" cy="695674"/>
          </a:xfrm>
        </p:spPr>
        <p:txBody>
          <a:bodyPr/>
          <a:lstStyle/>
          <a:p>
            <a:pPr algn="ctr">
              <a:defRPr/>
            </a:pPr>
            <a:r>
              <a:rPr lang="ru-RU" sz="3200" b="1" i="1">
                <a:solidFill>
                  <a:srgbClr val="C00000"/>
                </a:solidFill>
                <a:latin typeface="Times New Roman"/>
                <a:cs typeface="Times New Roman"/>
              </a:rPr>
              <a:t>Игра «Разрезные картинки»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33582"/>
          <a:stretch/>
        </p:blipFill>
        <p:spPr bwMode="auto">
          <a:xfrm>
            <a:off x="323528" y="1772816"/>
            <a:ext cx="3960440" cy="3507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 bwMode="auto">
          <a:xfrm>
            <a:off x="4572000" y="1700808"/>
            <a:ext cx="4464496" cy="3687762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buClr>
                <a:srgbClr val="0BD0D9"/>
              </a:buClr>
              <a:defRPr/>
            </a:pPr>
            <a:r>
              <a:rPr lang="ru-RU" sz="2400" b="1" i="1">
                <a:solidFill>
                  <a:srgbClr val="002060"/>
                </a:solidFill>
                <a:latin typeface="Times New Roman"/>
                <a:cs typeface="Times New Roman"/>
              </a:rPr>
              <a:t>Цель игры:</a:t>
            </a:r>
            <a:endParaRPr/>
          </a:p>
          <a:p>
            <a:pPr lvl="0">
              <a:lnSpc>
                <a:spcPct val="100000"/>
              </a:lnSpc>
              <a:buClr>
                <a:srgbClr val="0BD0D9"/>
              </a:buClr>
              <a:defRPr/>
            </a:pPr>
            <a:r>
              <a:rPr lang="ru-RU" sz="2400" b="1">
                <a:solidFill>
                  <a:srgbClr val="002060"/>
                </a:solidFill>
                <a:latin typeface="Times New Roman"/>
                <a:cs typeface="Times New Roman"/>
              </a:rPr>
              <a:t>формировать у детей представление о целостном образе предмета, учить соотносить образ представления с целостным образом реального предмета, правильно собирать изображение предмета из отдельных частей</a:t>
            </a:r>
            <a:r>
              <a:rPr lang="ru-RU" sz="2400" b="1" i="1">
                <a:solidFill>
                  <a:srgbClr val="002060"/>
                </a:solidFill>
                <a:latin typeface="Times New Roman"/>
                <a:cs typeface="Times New Roman"/>
              </a:rPr>
              <a:t>.</a:t>
            </a:r>
            <a:endParaRPr/>
          </a:p>
          <a:p>
            <a:pPr>
              <a:defRPr/>
            </a:pPr>
            <a:endParaRPr lang="ru-RU" sz="2400"/>
          </a:p>
        </p:txBody>
      </p:sp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4="http://schemas.microsoft.com/office/powerpoint/2010/main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332656"/>
            <a:ext cx="7931224" cy="1267544"/>
          </a:xfrm>
        </p:spPr>
        <p:txBody>
          <a:bodyPr/>
          <a:lstStyle/>
          <a:p>
            <a:pPr>
              <a:lnSpc>
                <a:spcPct val="100000"/>
              </a:lnSpc>
              <a:defRPr/>
            </a:pPr>
            <a:r>
              <a:rPr lang="ru-RU" sz="2400"/>
              <a:t>Картотека </a:t>
            </a:r>
            <a:br>
              <a:rPr lang="ru-RU" sz="2400"/>
            </a:br>
            <a:r>
              <a:rPr lang="ru-RU" sz="2400"/>
              <a:t>Материал для занятий                                               </a:t>
            </a:r>
            <a:br>
              <a:rPr lang="ru-RU" sz="2400"/>
            </a:br>
            <a:r>
              <a:rPr lang="ru-RU" sz="2400"/>
              <a:t>  по лексическим темам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/>
        </p:blipFill>
        <p:spPr bwMode="auto">
          <a:xfrm>
            <a:off x="671968" y="1600200"/>
            <a:ext cx="7800063" cy="45259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4="http://schemas.microsoft.com/office/powerpoint/2010/main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323528" y="188640"/>
            <a:ext cx="8496944" cy="252028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defRPr/>
            </a:pPr>
            <a:r>
              <a:rPr lang="ru-RU" sz="3100" b="1" i="1">
                <a:solidFill>
                  <a:srgbClr val="C00000"/>
                </a:solidFill>
                <a:latin typeface="Times New Roman"/>
                <a:cs typeface="Times New Roman"/>
              </a:rPr>
              <a:t>Игры с сыпучими материалами                                                                                 </a:t>
            </a:r>
            <a:r>
              <a:rPr lang="ru-RU" sz="2200" b="1" i="1">
                <a:solidFill>
                  <a:srgbClr val="002060"/>
                </a:solidFill>
                <a:latin typeface="Times New Roman"/>
                <a:cs typeface="Times New Roman"/>
              </a:rPr>
              <a:t>Цель игры: </a:t>
            </a:r>
            <a:r>
              <a:rPr lang="ru-RU" sz="2200" b="1">
                <a:solidFill>
                  <a:srgbClr val="002060"/>
                </a:solidFill>
                <a:latin typeface="Times New Roman"/>
                <a:cs typeface="Times New Roman"/>
              </a:rPr>
              <a:t>обеспечивает разнообразие ощущений, активизирует развитие сенсорной системы детей.</a:t>
            </a:r>
            <a:br>
              <a:rPr lang="ru-RU" sz="2200" b="1">
                <a:solidFill>
                  <a:srgbClr val="002060"/>
                </a:solidFill>
                <a:latin typeface="Times New Roman"/>
                <a:cs typeface="Times New Roman"/>
              </a:rPr>
            </a:br>
            <a:r>
              <a:rPr lang="ru-RU" sz="2200" b="1">
                <a:solidFill>
                  <a:srgbClr val="002060"/>
                </a:solidFill>
                <a:latin typeface="Times New Roman"/>
                <a:cs typeface="Times New Roman"/>
              </a:rPr>
              <a:t>Внешне простые манипуляции с сыпучими материалами: пересыпание, перебирание, закапывание мелких предметов – позволяют значительно уменьшить внутреннюю тревогу, преодолеть</a:t>
            </a:r>
            <a:br>
              <a:rPr lang="ru-RU" sz="2200" b="1">
                <a:solidFill>
                  <a:srgbClr val="002060"/>
                </a:solidFill>
                <a:latin typeface="Times New Roman"/>
                <a:cs typeface="Times New Roman"/>
              </a:rPr>
            </a:br>
            <a:r>
              <a:rPr lang="ru-RU" sz="2200" b="1">
                <a:solidFill>
                  <a:srgbClr val="002060"/>
                </a:solidFill>
                <a:latin typeface="Times New Roman"/>
                <a:cs typeface="Times New Roman"/>
              </a:rPr>
              <a:t>негативизм, снять напряжение.</a:t>
            </a:r>
            <a:endParaRPr lang="ru-RU" sz="2700">
              <a:latin typeface="Times New Roman"/>
              <a:cs typeface="Times New Roman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/>
        </p:blipFill>
        <p:spPr bwMode="auto">
          <a:xfrm>
            <a:off x="4716016" y="2708920"/>
            <a:ext cx="2913601" cy="3885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/>
          <a:stretch/>
        </p:blipFill>
        <p:spPr bwMode="auto">
          <a:xfrm>
            <a:off x="683568" y="2708920"/>
            <a:ext cx="3174519" cy="3877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4="http://schemas.microsoft.com/office/powerpoint/2010/main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04092" y="289248"/>
            <a:ext cx="9023920" cy="1195536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z="3200" b="1" i="1">
                <a:solidFill>
                  <a:srgbClr val="C00000"/>
                </a:solidFill>
                <a:latin typeface="Times New Roman"/>
                <a:cs typeface="Times New Roman"/>
              </a:rPr>
              <a:t>РАЗВИТИЕ РЕЧИ И ФОРМИРОВАНИЕ КОММУНИКАТИВНЫХ СПОСОБНОСТЕЙ</a:t>
            </a:r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17417" y="1628800"/>
            <a:ext cx="903649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000" b="1">
                <a:solidFill>
                  <a:srgbClr val="002060"/>
                </a:solidFill>
                <a:latin typeface="Times New Roman"/>
                <a:cs typeface="Times New Roman"/>
              </a:rPr>
              <a:t>Развитие речи и формирование коммуникативных способностей у детей происходит во всех видах детской деятельности, в повседневной жизни в процессе общения с членами семьи, а также на специальных занятиях по развитию речи. </a:t>
            </a:r>
            <a:endParaRPr/>
          </a:p>
          <a:p>
            <a:pPr algn="just">
              <a:defRPr/>
            </a:pPr>
            <a:endParaRPr lang="ru-RU" sz="2000" b="1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 algn="just">
              <a:defRPr/>
            </a:pPr>
            <a:r>
              <a:rPr lang="ru-RU" sz="2000" b="1">
                <a:solidFill>
                  <a:srgbClr val="002060"/>
                </a:solidFill>
                <a:latin typeface="Times New Roman"/>
                <a:cs typeface="Times New Roman"/>
              </a:rPr>
              <a:t>В дидактических играх по развитию речи систематизируется и обобщается речевой материал, приобретенный детьми в процессе других видов деятельности, расширяется и уточняется словарь, активизируется  связная  речь.  </a:t>
            </a:r>
          </a:p>
          <a:p>
            <a:pPr algn="just">
              <a:defRPr/>
            </a:pPr>
            <a:endParaRPr lang="ru-RU" sz="2000" b="1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 algn="just">
              <a:defRPr/>
            </a:pPr>
            <a:r>
              <a:rPr lang="ru-RU" sz="2000" b="1">
                <a:solidFill>
                  <a:srgbClr val="002060"/>
                </a:solidFill>
                <a:latin typeface="Times New Roman"/>
                <a:cs typeface="Times New Roman"/>
              </a:rPr>
              <a:t>Кроме  того,  решаются  специфические  коррекционные  задачи:</a:t>
            </a:r>
            <a:endParaRPr/>
          </a:p>
          <a:p>
            <a:pPr marL="342900" indent="-342900">
              <a:buFont typeface="Wingdings"/>
              <a:buChar char="v"/>
              <a:defRPr/>
            </a:pPr>
            <a:r>
              <a:rPr lang="ru-RU" sz="2000" b="1">
                <a:solidFill>
                  <a:srgbClr val="002060"/>
                </a:solidFill>
                <a:latin typeface="Times New Roman"/>
                <a:cs typeface="Times New Roman"/>
              </a:rPr>
              <a:t>формируются  основные  функции  речи - фиксирующая,  сопровождающая,  познавательная, регулирующая и коммуникативная;</a:t>
            </a:r>
            <a:endParaRPr/>
          </a:p>
          <a:p>
            <a:pPr marL="342900" indent="-342900" algn="just">
              <a:buFont typeface="Wingdings"/>
              <a:buChar char="v"/>
              <a:defRPr/>
            </a:pPr>
            <a:r>
              <a:rPr lang="ru-RU" sz="2000" b="1">
                <a:solidFill>
                  <a:srgbClr val="002060"/>
                </a:solidFill>
                <a:latin typeface="Times New Roman"/>
                <a:cs typeface="Times New Roman"/>
              </a:rPr>
              <a:t>осуществляется работа по коррекции звукопроизношения у детей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4="http://schemas.microsoft.com/office/powerpoint/2010/main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35784" y="404664"/>
            <a:ext cx="9144000" cy="116205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3600" b="1" i="1">
                <a:solidFill>
                  <a:srgbClr val="C00000"/>
                </a:solidFill>
                <a:latin typeface="Times New Roman"/>
                <a:cs typeface="Times New Roman"/>
              </a:rPr>
              <a:t>Сюжетно-ролевая игра «В гостях </a:t>
            </a:r>
            <a:br>
              <a:rPr lang="ru-RU" sz="3600" b="1" i="1">
                <a:solidFill>
                  <a:srgbClr val="C00000"/>
                </a:solidFill>
                <a:latin typeface="Times New Roman"/>
                <a:cs typeface="Times New Roman"/>
              </a:rPr>
            </a:br>
            <a:r>
              <a:rPr lang="ru-RU" sz="3600" b="1" i="1">
                <a:solidFill>
                  <a:srgbClr val="C00000"/>
                </a:solidFill>
                <a:latin typeface="Times New Roman"/>
                <a:cs typeface="Times New Roman"/>
              </a:rPr>
              <a:t>у куклы Кати»</a:t>
            </a:r>
            <a:endParaRPr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5242"/>
          <a:stretch/>
        </p:blipFill>
        <p:spPr bwMode="auto">
          <a:xfrm>
            <a:off x="179512" y="1916832"/>
            <a:ext cx="4733940" cy="3748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 bwMode="auto">
          <a:xfrm>
            <a:off x="5148064" y="1772816"/>
            <a:ext cx="3995936" cy="368776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400" b="1" i="1">
                <a:solidFill>
                  <a:srgbClr val="002060"/>
                </a:solidFill>
                <a:latin typeface="Times New Roman"/>
                <a:cs typeface="Times New Roman"/>
              </a:rPr>
              <a:t>Цель игры:</a:t>
            </a:r>
            <a:endParaRPr/>
          </a:p>
          <a:p>
            <a:pPr>
              <a:defRPr/>
            </a:pPr>
            <a:r>
              <a:rPr lang="ru-RU" sz="2400" b="1">
                <a:solidFill>
                  <a:srgbClr val="002060"/>
                </a:solidFill>
                <a:latin typeface="Times New Roman"/>
                <a:cs typeface="Times New Roman"/>
              </a:rPr>
              <a:t>закрепление навыков общения со сверстниками и взрослыми, обогащение словарного запаса, расширение и закрепление знаний по ведению хозяйства (приготовление еды, сервировка стола).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4="http://schemas.microsoft.com/office/powerpoint/2010/main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395536" y="476672"/>
            <a:ext cx="8496944" cy="116205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3600" b="1" i="1">
                <a:solidFill>
                  <a:srgbClr val="C00000"/>
                </a:solidFill>
                <a:latin typeface="Times New Roman"/>
                <a:cs typeface="Times New Roman"/>
              </a:rPr>
              <a:t>Игра-этюд: «Поиграем с собачкой»</a:t>
            </a:r>
            <a:br>
              <a:rPr lang="ru-RU" sz="3600" b="1" i="1">
                <a:solidFill>
                  <a:srgbClr val="C00000"/>
                </a:solidFill>
                <a:latin typeface="Times New Roman"/>
                <a:cs typeface="Times New Roman"/>
              </a:rPr>
            </a:br>
            <a:endParaRPr lang="ru-RU" sz="3600" b="1" i="1"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/>
        </p:blipFill>
        <p:spPr bwMode="auto">
          <a:xfrm>
            <a:off x="251520" y="1700808"/>
            <a:ext cx="4995862" cy="3748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 bwMode="auto">
          <a:xfrm>
            <a:off x="5593234" y="1844824"/>
            <a:ext cx="3563888" cy="36877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400" b="1" i="1">
                <a:solidFill>
                  <a:srgbClr val="002060"/>
                </a:solidFill>
                <a:latin typeface="Times New Roman"/>
              </a:rPr>
              <a:t>Цель игры:</a:t>
            </a:r>
            <a:endParaRPr/>
          </a:p>
          <a:p>
            <a:pPr>
              <a:defRPr/>
            </a:pPr>
            <a:r>
              <a:rPr lang="ru-RU" sz="2400" b="1">
                <a:solidFill>
                  <a:srgbClr val="002060"/>
                </a:solidFill>
                <a:latin typeface="Times New Roman"/>
              </a:rPr>
              <a:t>развивать воображение, диалогическую речь, учить интонационно выразительно проговаривать фразы</a:t>
            </a:r>
            <a:r>
              <a:rPr lang="ru-RU" sz="2000">
                <a:solidFill>
                  <a:srgbClr val="000000"/>
                </a:solidFill>
                <a:latin typeface="Times New Roman"/>
              </a:rPr>
              <a:t>.</a:t>
            </a:r>
            <a:endParaRPr lang="ru-RU" sz="2000"/>
          </a:p>
        </p:txBody>
      </p:sp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4="http://schemas.microsoft.com/office/powerpoint/2010/main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215008" y="260648"/>
            <a:ext cx="8928992" cy="623666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3200" b="1" i="1">
                <a:solidFill>
                  <a:srgbClr val="C00000"/>
                </a:solidFill>
                <a:latin typeface="Times New Roman"/>
                <a:cs typeface="Times New Roman"/>
              </a:rPr>
              <a:t>Театрализованная игра «В гостях у сказки»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-394" b="337"/>
          <a:stretch/>
        </p:blipFill>
        <p:spPr bwMode="auto">
          <a:xfrm>
            <a:off x="179512" y="1340768"/>
            <a:ext cx="3744884" cy="4903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 bwMode="auto">
          <a:xfrm>
            <a:off x="4139952" y="1052736"/>
            <a:ext cx="4896544" cy="368776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defRPr/>
            </a:pPr>
            <a:r>
              <a:rPr lang="ru-RU" sz="2400" b="1" i="1">
                <a:solidFill>
                  <a:srgbClr val="002060"/>
                </a:solidFill>
                <a:latin typeface="Times New Roman"/>
              </a:rPr>
              <a:t>Цель игры:</a:t>
            </a:r>
            <a:endParaRPr lang="ru-RU" sz="2400" b="1" i="1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 lvl="0">
              <a:lnSpc>
                <a:spcPct val="100000"/>
              </a:lnSpc>
              <a:buClr>
                <a:srgbClr val="0BD0D9"/>
              </a:buClr>
              <a:defRPr/>
            </a:pPr>
            <a:r>
              <a:rPr lang="ru-RU" sz="2400" b="1">
                <a:solidFill>
                  <a:srgbClr val="002060"/>
                </a:solidFill>
                <a:latin typeface="Times New Roman"/>
                <a:cs typeface="Times New Roman"/>
              </a:rPr>
              <a:t>развивать  воображение, диалогическую речь, учить интонационно выразительно проговаривать фразы;</a:t>
            </a:r>
          </a:p>
          <a:p>
            <a:pPr>
              <a:lnSpc>
                <a:spcPct val="100000"/>
              </a:lnSpc>
              <a:defRPr/>
            </a:pPr>
            <a:r>
              <a:rPr lang="ru-RU" sz="2400" b="1">
                <a:solidFill>
                  <a:srgbClr val="002060"/>
                </a:solidFill>
                <a:latin typeface="Times New Roman"/>
                <a:cs typeface="Times New Roman"/>
              </a:rPr>
              <a:t>формировать умение пересказывать знакомую сказку последовательно и выразительно; развивать умение располагать в правильной последовательности картинки, развивать внимание, усидчивость, мышление, память, мелкую моторику.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4="http://schemas.microsoft.com/office/powerpoint/2010/main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-34462" y="476672"/>
            <a:ext cx="5148064" cy="116205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3600" b="1" i="1">
                <a:solidFill>
                  <a:srgbClr val="C00000"/>
                </a:solidFill>
                <a:latin typeface="Times New Roman"/>
                <a:cs typeface="Times New Roman"/>
              </a:rPr>
              <a:t>Игра «Расскажи сказку»</a:t>
            </a:r>
            <a:br>
              <a:rPr lang="ru-RU" sz="3600" b="1" i="1">
                <a:solidFill>
                  <a:srgbClr val="C00000"/>
                </a:solidFill>
                <a:latin typeface="Times New Roman"/>
                <a:cs typeface="Times New Roman"/>
              </a:rPr>
            </a:br>
            <a:endParaRPr lang="ru-RU" sz="3600" b="1" i="1"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6636" r="20245" b="10248"/>
          <a:stretch/>
        </p:blipFill>
        <p:spPr bwMode="auto">
          <a:xfrm>
            <a:off x="251520" y="1700808"/>
            <a:ext cx="4083997" cy="3759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 bwMode="auto">
          <a:xfrm>
            <a:off x="4391472" y="476672"/>
            <a:ext cx="4752528" cy="5616624"/>
          </a:xfrm>
        </p:spPr>
        <p:txBody>
          <a:bodyPr>
            <a:normAutofit fontScale="85000" lnSpcReduction="20000"/>
          </a:bodyPr>
          <a:lstStyle/>
          <a:p>
            <a:pPr lvl="0">
              <a:lnSpc>
                <a:spcPct val="120000"/>
              </a:lnSpc>
              <a:buClr>
                <a:srgbClr val="0BD0D9"/>
              </a:buClr>
              <a:defRPr/>
            </a:pPr>
            <a:r>
              <a:rPr lang="ru-RU" sz="2800" b="1" i="1">
                <a:solidFill>
                  <a:srgbClr val="002060"/>
                </a:solidFill>
                <a:latin typeface="Times New Roman"/>
                <a:cs typeface="Times New Roman"/>
              </a:rPr>
              <a:t>Цель игры:</a:t>
            </a:r>
            <a:endParaRPr/>
          </a:p>
          <a:p>
            <a:pPr lvl="0">
              <a:lnSpc>
                <a:spcPct val="120000"/>
              </a:lnSpc>
              <a:buClr>
                <a:srgbClr val="0BD0D9"/>
              </a:buClr>
              <a:defRPr/>
            </a:pPr>
            <a:r>
              <a:rPr lang="ru-RU" sz="2800" b="1">
                <a:solidFill>
                  <a:srgbClr val="002060"/>
                </a:solidFill>
                <a:latin typeface="Times New Roman"/>
                <a:cs typeface="Times New Roman"/>
              </a:rPr>
              <a:t>развивать  воображение, диалогическую речь, учить интонационно выразительно проговаривать фразы;</a:t>
            </a:r>
          </a:p>
          <a:p>
            <a:pPr lvl="0">
              <a:lnSpc>
                <a:spcPct val="120000"/>
              </a:lnSpc>
              <a:buClr>
                <a:srgbClr val="0BD0D9"/>
              </a:buClr>
              <a:defRPr/>
            </a:pPr>
            <a:r>
              <a:rPr lang="ru-RU" sz="2800" b="1">
                <a:solidFill>
                  <a:srgbClr val="002060"/>
                </a:solidFill>
                <a:latin typeface="Times New Roman"/>
                <a:cs typeface="Times New Roman"/>
              </a:rPr>
              <a:t>формировать умение пересказывать знакомую сказку последовательно и выразительно; развивать умение располагать в правильной последовательности картинки, развивать внимание, усидчивость, мышление, память, мелкую моторику.</a:t>
            </a:r>
            <a:endParaRPr/>
          </a:p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4="http://schemas.microsoft.com/office/powerpoint/2010/main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 bwMode="auto">
          <a:xfrm>
            <a:off x="20018" y="836712"/>
            <a:ext cx="9144000" cy="2232248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ru-RU" sz="2400" b="1" i="1">
                <a:solidFill>
                  <a:srgbClr val="002060"/>
                </a:solidFill>
                <a:latin typeface="Times New Roman"/>
              </a:rPr>
              <a:t>Цель игры: </a:t>
            </a:r>
            <a:r>
              <a:rPr lang="ru-RU" sz="2400" b="1">
                <a:solidFill>
                  <a:srgbClr val="002060"/>
                </a:solidFill>
                <a:latin typeface="Times New Roman"/>
              </a:rPr>
              <a:t>развитие связной речи  через использование элементов мнемотехники, обогащение словарного запаса детей, совершенствование грамматического строя речи, упражнение детей в пересказе, составлении рассказов, загадок, заучивании стихотворений.</a:t>
            </a:r>
            <a:endParaRPr lang="ru-RU" sz="2400" b="1">
              <a:solidFill>
                <a:srgbClr val="002060"/>
              </a:solidFill>
              <a:latin typeface="Calibri"/>
            </a:endParaRPr>
          </a:p>
          <a:p>
            <a:pPr>
              <a:defRPr/>
            </a:pPr>
            <a:endParaRPr lang="ru-RU" sz="200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" name="Объект 5"/>
          <p:cNvPicPr>
            <a:picLocks noChangeAspect="1"/>
          </p:cNvPicPr>
          <p:nvPr/>
        </p:nvPicPr>
        <p:blipFill>
          <a:blip r:embed="rId2" cstate="print"/>
          <a:srcRect l="4435" t="9278" r="3852" b="6561"/>
          <a:stretch/>
        </p:blipFill>
        <p:spPr bwMode="auto">
          <a:xfrm>
            <a:off x="4139952" y="3426516"/>
            <a:ext cx="4498804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tretch/>
        </p:blipFill>
        <p:spPr bwMode="auto">
          <a:xfrm rot="21100980">
            <a:off x="230157" y="3244111"/>
            <a:ext cx="4173248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 bwMode="auto">
          <a:xfrm>
            <a:off x="179512" y="188640"/>
            <a:ext cx="878497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i="1">
                <a:solidFill>
                  <a:srgbClr val="C00000"/>
                </a:solidFill>
                <a:latin typeface="Times New Roman"/>
                <a:cs typeface="Times New Roman"/>
              </a:rPr>
              <a:t>Мнемотаблицы</a:t>
            </a:r>
            <a:r>
              <a:rPr lang="ru-RU" b="1" i="1">
                <a:solidFill>
                  <a:srgbClr val="C00000"/>
                </a:solidFill>
                <a:latin typeface="Times New Roman"/>
                <a:cs typeface="Times New Roman"/>
              </a:rPr>
              <a:t/>
            </a:r>
            <a:br>
              <a:rPr lang="ru-RU" b="1" i="1">
                <a:solidFill>
                  <a:srgbClr val="C00000"/>
                </a:solidFill>
                <a:latin typeface="Times New Roman"/>
                <a:cs typeface="Times New Roman"/>
              </a:rPr>
            </a:br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4="http://schemas.microsoft.com/office/powerpoint/2010/main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85800" y="514351"/>
            <a:ext cx="7990656" cy="116205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3600" b="1" i="1">
                <a:solidFill>
                  <a:srgbClr val="C00000"/>
                </a:solidFill>
                <a:latin typeface="Times New Roman"/>
                <a:cs typeface="Times New Roman"/>
              </a:rPr>
              <a:t>Игра «Варим суп»</a:t>
            </a:r>
            <a:br>
              <a:rPr lang="ru-RU" sz="3600" b="1" i="1">
                <a:solidFill>
                  <a:srgbClr val="C00000"/>
                </a:solidFill>
                <a:latin typeface="Times New Roman"/>
                <a:cs typeface="Times New Roman"/>
              </a:rPr>
            </a:br>
            <a:endParaRPr lang="ru-RU" sz="3600" b="1" i="1"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1213" b="18786"/>
          <a:stretch/>
        </p:blipFill>
        <p:spPr bwMode="auto">
          <a:xfrm rot="5400000">
            <a:off x="-127282" y="1630973"/>
            <a:ext cx="3818451" cy="3563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 bwMode="auto">
          <a:xfrm>
            <a:off x="3635896" y="1700808"/>
            <a:ext cx="5508104" cy="3687762"/>
          </a:xfrm>
        </p:spPr>
        <p:txBody>
          <a:bodyPr>
            <a:normAutofit/>
          </a:bodyPr>
          <a:lstStyle/>
          <a:p>
            <a:pPr lvl="0">
              <a:buClr>
                <a:srgbClr val="0BD0D9"/>
              </a:buClr>
              <a:defRPr/>
            </a:pPr>
            <a:r>
              <a:rPr lang="ru-RU" sz="2400" b="1" i="1">
                <a:solidFill>
                  <a:srgbClr val="002060"/>
                </a:solidFill>
                <a:latin typeface="Times New Roman"/>
                <a:cs typeface="Times New Roman"/>
              </a:rPr>
              <a:t>Цель игры:</a:t>
            </a:r>
            <a:endParaRPr/>
          </a:p>
          <a:p>
            <a:pPr lvl="0">
              <a:buClr>
                <a:srgbClr val="0BD0D9"/>
              </a:buClr>
              <a:defRPr/>
            </a:pPr>
            <a:r>
              <a:rPr lang="ru-RU" sz="2400" b="1">
                <a:solidFill>
                  <a:srgbClr val="002060"/>
                </a:solidFill>
                <a:latin typeface="Times New Roman"/>
                <a:cs typeface="Times New Roman"/>
              </a:rPr>
              <a:t>закрепление навыков общения со сверстниками и взрослыми, обогащение словарного запаса, расширение и закрепление знаний по ведению хозяйства (приготовление еды, сервировка стола).</a:t>
            </a:r>
            <a:endParaRPr/>
          </a:p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4="http://schemas.microsoft.com/office/powerpoint/2010/main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85800" y="514351"/>
            <a:ext cx="7918648" cy="116205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3600" b="1" i="1">
                <a:solidFill>
                  <a:srgbClr val="C00000"/>
                </a:solidFill>
                <a:latin typeface="Times New Roman"/>
                <a:cs typeface="Times New Roman"/>
              </a:rPr>
              <a:t>Игра «Теремок»</a:t>
            </a:r>
            <a:br>
              <a:rPr lang="ru-RU" sz="3600" b="1" i="1">
                <a:solidFill>
                  <a:srgbClr val="C00000"/>
                </a:solidFill>
                <a:latin typeface="Times New Roman"/>
                <a:cs typeface="Times New Roman"/>
              </a:rPr>
            </a:br>
            <a:endParaRPr lang="ru-RU" sz="3600" b="1" i="1"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6170" r="17462"/>
          <a:stretch/>
        </p:blipFill>
        <p:spPr bwMode="auto">
          <a:xfrm rot="5400000">
            <a:off x="506388" y="1733972"/>
            <a:ext cx="3815255" cy="3748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 bwMode="auto">
          <a:xfrm>
            <a:off x="4661793" y="1844824"/>
            <a:ext cx="4448473" cy="3687762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ru-RU" sz="2400" b="1" i="1">
                <a:solidFill>
                  <a:srgbClr val="002060"/>
                </a:solidFill>
                <a:latin typeface="Times New Roman"/>
                <a:cs typeface="Times New Roman"/>
              </a:rPr>
              <a:t>Цель игры: </a:t>
            </a:r>
            <a:endParaRPr/>
          </a:p>
          <a:p>
            <a:pPr>
              <a:defRPr/>
            </a:pPr>
            <a:r>
              <a:rPr lang="ru-RU" sz="2400" b="1">
                <a:solidFill>
                  <a:srgbClr val="002060"/>
                </a:solidFill>
                <a:latin typeface="Times New Roman"/>
                <a:cs typeface="Times New Roman"/>
              </a:rPr>
              <a:t>развивать речевую активность, закреплять пространственные представления, развивать высоту и тембр голоса, интонационную выразительность речи.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4="http://schemas.microsoft.com/office/powerpoint/2010/main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395536" y="476672"/>
            <a:ext cx="8305800" cy="1143000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z="3600" b="1" i="1">
                <a:solidFill>
                  <a:srgbClr val="C00000"/>
                </a:solidFill>
                <a:latin typeface="Times New Roman"/>
                <a:cs typeface="Times New Roman"/>
              </a:rPr>
              <a:t>Игра «Волшебный песок»</a:t>
            </a:r>
            <a:br>
              <a:rPr lang="ru-RU" sz="3600" b="1" i="1">
                <a:solidFill>
                  <a:srgbClr val="C00000"/>
                </a:solidFill>
                <a:latin typeface="Times New Roman"/>
                <a:cs typeface="Times New Roman"/>
              </a:rPr>
            </a:br>
            <a:r>
              <a:rPr lang="ru-RU" sz="2700" b="1" i="1">
                <a:solidFill>
                  <a:srgbClr val="002060"/>
                </a:solidFill>
                <a:latin typeface="Times New Roman"/>
                <a:cs typeface="Times New Roman"/>
              </a:rPr>
              <a:t>Цель игры</a:t>
            </a:r>
            <a:r>
              <a:rPr lang="ru-RU" sz="2700" b="1">
                <a:solidFill>
                  <a:srgbClr val="002060"/>
                </a:solidFill>
                <a:latin typeface="Times New Roman"/>
                <a:cs typeface="Times New Roman"/>
              </a:rPr>
              <a:t>: развитие мелкой моторики, развитие внимания, воображения, речи.</a:t>
            </a:r>
            <a:endParaRPr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tretch/>
        </p:blipFill>
        <p:spPr bwMode="auto">
          <a:xfrm>
            <a:off x="1480367" y="1988840"/>
            <a:ext cx="5603974" cy="4204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4="http://schemas.microsoft.com/office/powerpoint/2010/main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332656"/>
            <a:ext cx="8435280" cy="1267544"/>
          </a:xfrm>
        </p:spPr>
        <p:txBody>
          <a:bodyPr/>
          <a:lstStyle/>
          <a:p>
            <a:pPr>
              <a:defRPr/>
            </a:pPr>
            <a:r>
              <a:rPr lang="ru-RU" sz="2800" b="1" i="1">
                <a:solidFill>
                  <a:srgbClr val="C00000"/>
                </a:solidFill>
                <a:latin typeface="Times New Roman"/>
                <a:cs typeface="Times New Roman"/>
              </a:rPr>
              <a:t>Игры с сыпучими материалами</a:t>
            </a:r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/>
        </p:blipFill>
        <p:spPr bwMode="auto">
          <a:xfrm>
            <a:off x="5004048" y="1772816"/>
            <a:ext cx="3394472" cy="4525963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3" cstate="print"/>
          <a:stretch/>
        </p:blipFill>
        <p:spPr bwMode="auto">
          <a:xfrm>
            <a:off x="365125" y="2347516"/>
            <a:ext cx="4041775" cy="30313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4="http://schemas.microsoft.com/office/powerpoint/2010/main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79512" y="514351"/>
            <a:ext cx="8712968" cy="1162050"/>
          </a:xfrm>
        </p:spPr>
        <p:txBody>
          <a:bodyPr/>
          <a:lstStyle/>
          <a:p>
            <a:pPr lvl="0" algn="ctr">
              <a:spcBef>
                <a:spcPts val="0"/>
              </a:spcBef>
              <a:defRPr/>
            </a:pPr>
            <a:r>
              <a:rPr lang="ru-RU" sz="3200" b="1" i="1">
                <a:solidFill>
                  <a:srgbClr val="C00000"/>
                </a:solidFill>
                <a:latin typeface="Times New Roman"/>
                <a:ea typeface="Arial"/>
                <a:cs typeface="Times New Roman"/>
              </a:rPr>
              <a:t>Игры и упражнения для самомассажа</a:t>
            </a:r>
            <a:r>
              <a:rPr lang="ru-RU" sz="1400">
                <a:solidFill>
                  <a:prstClr val="black"/>
                </a:solidFill>
                <a:latin typeface="Constantia"/>
                <a:ea typeface="Arial"/>
                <a:cs typeface="Arial"/>
              </a:rPr>
              <a:t/>
            </a:r>
            <a:br>
              <a:rPr lang="ru-RU" sz="1400">
                <a:solidFill>
                  <a:prstClr val="black"/>
                </a:solidFill>
                <a:latin typeface="Constantia"/>
                <a:ea typeface="Arial"/>
                <a:cs typeface="Arial"/>
              </a:rPr>
            </a:br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/>
        </p:blipFill>
        <p:spPr bwMode="auto">
          <a:xfrm>
            <a:off x="5292080" y="1556792"/>
            <a:ext cx="3541222" cy="4717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 bwMode="auto">
          <a:xfrm>
            <a:off x="0" y="1628800"/>
            <a:ext cx="5148064" cy="460851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400" b="1" i="1">
                <a:solidFill>
                  <a:srgbClr val="002060"/>
                </a:solidFill>
                <a:latin typeface="Times New Roman"/>
                <a:cs typeface="Times New Roman"/>
              </a:rPr>
              <a:t>Цель игры:</a:t>
            </a:r>
            <a:endParaRPr/>
          </a:p>
          <a:p>
            <a:pPr>
              <a:defRPr/>
            </a:pPr>
            <a:r>
              <a:rPr lang="ru-RU" sz="2400" b="1">
                <a:solidFill>
                  <a:srgbClr val="002060"/>
                </a:solidFill>
                <a:latin typeface="Times New Roman"/>
              </a:rPr>
              <a:t>развитие и совершенствование</a:t>
            </a:r>
            <a:endParaRPr/>
          </a:p>
          <a:p>
            <a:pPr>
              <a:defRPr/>
            </a:pPr>
            <a:r>
              <a:rPr lang="ru-RU" sz="2400" b="1">
                <a:solidFill>
                  <a:srgbClr val="002060"/>
                </a:solidFill>
                <a:latin typeface="Times New Roman"/>
              </a:rPr>
              <a:t> мелкой моторики рук,</a:t>
            </a:r>
            <a:endParaRPr/>
          </a:p>
          <a:p>
            <a:pPr>
              <a:defRPr/>
            </a:pPr>
            <a:r>
              <a:rPr lang="ru-RU" sz="2400" b="1">
                <a:solidFill>
                  <a:srgbClr val="002060"/>
                </a:solidFill>
                <a:latin typeface="Times New Roman"/>
              </a:rPr>
              <a:t> чувства ритма,</a:t>
            </a:r>
            <a:endParaRPr/>
          </a:p>
          <a:p>
            <a:pPr>
              <a:defRPr/>
            </a:pPr>
            <a:r>
              <a:rPr lang="ru-RU" sz="2400" b="1">
                <a:solidFill>
                  <a:srgbClr val="002060"/>
                </a:solidFill>
                <a:latin typeface="Times New Roman"/>
              </a:rPr>
              <a:t> умения согласовывать темп и ритм движений, слово и жест. Способствует психоэмоциональной разрядке, улучшению настроения.</a:t>
            </a:r>
            <a:endParaRPr lang="ru-RU" sz="2400" b="1" i="1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4="http://schemas.microsoft.com/office/powerpoint/2010/main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043608" y="548680"/>
            <a:ext cx="7198568" cy="1042440"/>
          </a:xfrm>
        </p:spPr>
        <p:txBody>
          <a:bodyPr/>
          <a:lstStyle/>
          <a:p>
            <a:pPr>
              <a:defRPr/>
            </a:pPr>
            <a:r>
              <a:rPr lang="ru-RU" sz="3200" b="1" i="1">
                <a:solidFill>
                  <a:srgbClr val="C00000"/>
                </a:solidFill>
                <a:latin typeface="Times New Roman"/>
                <a:cs typeface="Times New Roman"/>
              </a:rPr>
              <a:t>Игры «Подбери по цвету»</a:t>
            </a:r>
            <a:r>
              <a:rPr lang="ru-RU" sz="3200" b="1">
                <a:solidFill>
                  <a:srgbClr val="C00000"/>
                </a:solidFill>
                <a:latin typeface="Times New Roman"/>
                <a:cs typeface="Times New Roman"/>
              </a:rPr>
              <a:t/>
            </a:r>
            <a:br>
              <a:rPr lang="ru-RU" sz="3200" b="1">
                <a:solidFill>
                  <a:srgbClr val="C00000"/>
                </a:solidFill>
                <a:latin typeface="Times New Roman"/>
                <a:cs typeface="Times New Roman"/>
              </a:rPr>
            </a:br>
            <a:endParaRPr lang="ru-RU" sz="3200" b="1"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8147" t="-955" r="12466" b="10563"/>
          <a:stretch/>
        </p:blipFill>
        <p:spPr bwMode="auto">
          <a:xfrm>
            <a:off x="4211960" y="1484784"/>
            <a:ext cx="4431598" cy="4327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 bwMode="auto">
          <a:xfrm>
            <a:off x="107504" y="1268760"/>
            <a:ext cx="3672408" cy="4536504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ru-RU" sz="2600" b="1" i="1">
                <a:solidFill>
                  <a:srgbClr val="002060"/>
                </a:solidFill>
                <a:latin typeface="Times New Roman"/>
                <a:cs typeface="Times New Roman"/>
              </a:rPr>
              <a:t>Цель : </a:t>
            </a:r>
          </a:p>
          <a:p>
            <a:pPr>
              <a:defRPr/>
            </a:pPr>
            <a:r>
              <a:rPr lang="ru-RU" sz="2600" b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развивать умение сравнивать, анализировать, сортировать предметы, выстраивать связи со своими визуальными представлениями, тренировать мелкую моторику и координацию</a:t>
            </a:r>
            <a:r>
              <a:rPr lang="ru-RU" sz="2400" b="1">
                <a:latin typeface="Times New Roman"/>
                <a:ea typeface="Calibri"/>
                <a:cs typeface="Times New Roman"/>
              </a:rPr>
              <a:t>.</a:t>
            </a:r>
            <a:r>
              <a:rPr lang="ru-RU" sz="2000">
                <a:latin typeface="Times New Roman"/>
                <a:ea typeface="Calibri"/>
                <a:cs typeface="Times New Roman"/>
              </a:rPr>
              <a:t> </a:t>
            </a:r>
            <a:endParaRPr lang="ru-RU" sz="200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4="http://schemas.microsoft.com/office/powerpoint/2010/main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Arial"/>
        <a:cs typeface="Arial"/>
      </a:majorFont>
      <a:minorFont>
        <a:latin typeface="Palatino Linotype"/>
        <a:ea typeface="Arial"/>
        <a:cs typeface="Arial"/>
      </a:minorFont>
    </a:fontScheme>
    <a:fmtScheme name="Исполнитель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/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Arial"/>
        <a:cs typeface="Arial"/>
      </a:majorFont>
      <a:minorFont>
        <a:latin typeface="Palatino Linotype"/>
        <a:ea typeface="Arial"/>
        <a:cs typeface="Arial"/>
      </a:minorFont>
    </a:fontScheme>
    <a:fmtScheme name="Исполнитель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/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Arial"/>
        <a:cs typeface="Arial"/>
      </a:majorFont>
      <a:minorFont>
        <a:latin typeface="Palatino Linotype"/>
        <a:ea typeface="Arial"/>
        <a:cs typeface="Arial"/>
      </a:minorFont>
    </a:fontScheme>
    <a:fmtScheme name="Исполнитель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/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0_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Arial"/>
        <a:cs typeface="Arial"/>
      </a:majorFont>
      <a:minorFont>
        <a:latin typeface="Palatino Linotype"/>
        <a:ea typeface="Arial"/>
        <a:cs typeface="Arial"/>
      </a:minorFont>
    </a:fontScheme>
    <a:fmtScheme name="Исполнитель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/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1_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Arial"/>
        <a:cs typeface="Arial"/>
      </a:majorFont>
      <a:minorFont>
        <a:latin typeface="Palatino Linotype"/>
        <a:ea typeface="Arial"/>
        <a:cs typeface="Arial"/>
      </a:minorFont>
    </a:fontScheme>
    <a:fmtScheme name="Исполнитель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/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2_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Arial"/>
        <a:cs typeface="Arial"/>
      </a:majorFont>
      <a:minorFont>
        <a:latin typeface="Palatino Linotype"/>
        <a:ea typeface="Arial"/>
        <a:cs typeface="Arial"/>
      </a:minorFont>
    </a:fontScheme>
    <a:fmtScheme name="Исполнитель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/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3_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Arial"/>
        <a:cs typeface="Arial"/>
      </a:majorFont>
      <a:minorFont>
        <a:latin typeface="Palatino Linotype"/>
        <a:ea typeface="Arial"/>
        <a:cs typeface="Arial"/>
      </a:minorFont>
    </a:fontScheme>
    <a:fmtScheme name="Исполнитель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/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4_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Arial"/>
        <a:cs typeface="Arial"/>
      </a:majorFont>
      <a:minorFont>
        <a:latin typeface="Palatino Linotype"/>
        <a:ea typeface="Arial"/>
        <a:cs typeface="Arial"/>
      </a:minorFont>
    </a:fontScheme>
    <a:fmtScheme name="Исполнитель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/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5_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Arial"/>
        <a:cs typeface="Arial"/>
      </a:majorFont>
      <a:minorFont>
        <a:latin typeface="Palatino Linotype"/>
        <a:ea typeface="Arial"/>
        <a:cs typeface="Arial"/>
      </a:minorFont>
    </a:fontScheme>
    <a:fmtScheme name="Исполнитель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/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6_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Arial"/>
        <a:cs typeface="Arial"/>
      </a:majorFont>
      <a:minorFont>
        <a:latin typeface="Palatino Linotype"/>
        <a:ea typeface="Arial"/>
        <a:cs typeface="Arial"/>
      </a:minorFont>
    </a:fontScheme>
    <a:fmtScheme name="Исполнитель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/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7_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Arial"/>
        <a:cs typeface="Arial"/>
      </a:majorFont>
      <a:minorFont>
        <a:latin typeface="Palatino Linotype"/>
        <a:ea typeface="Arial"/>
        <a:cs typeface="Arial"/>
      </a:minorFont>
    </a:fontScheme>
    <a:fmtScheme name="Исполнитель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/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Arial"/>
        <a:cs typeface="Arial"/>
      </a:majorFont>
      <a:minorFont>
        <a:latin typeface="Palatino Linotype"/>
        <a:ea typeface="Arial"/>
        <a:cs typeface="Arial"/>
      </a:minorFont>
    </a:fontScheme>
    <a:fmtScheme name="Исполнитель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/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8_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Arial"/>
        <a:cs typeface="Arial"/>
      </a:majorFont>
      <a:minorFont>
        <a:latin typeface="Palatino Linotype"/>
        <a:ea typeface="Arial"/>
        <a:cs typeface="Arial"/>
      </a:minorFont>
    </a:fontScheme>
    <a:fmtScheme name="Исполнитель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/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19_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Arial"/>
        <a:cs typeface="Arial"/>
      </a:majorFont>
      <a:minorFont>
        <a:latin typeface="Palatino Linotype"/>
        <a:ea typeface="Arial"/>
        <a:cs typeface="Arial"/>
      </a:minorFont>
    </a:fontScheme>
    <a:fmtScheme name="Исполнитель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/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20_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Arial"/>
        <a:cs typeface="Arial"/>
      </a:majorFont>
      <a:minorFont>
        <a:latin typeface="Palatino Linotype"/>
        <a:ea typeface="Arial"/>
        <a:cs typeface="Arial"/>
      </a:minorFont>
    </a:fontScheme>
    <a:fmtScheme name="Исполнитель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/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21_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Arial"/>
        <a:cs typeface="Arial"/>
      </a:majorFont>
      <a:minorFont>
        <a:latin typeface="Palatino Linotype"/>
        <a:ea typeface="Arial"/>
        <a:cs typeface="Arial"/>
      </a:minorFont>
    </a:fontScheme>
    <a:fmtScheme name="Исполнитель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/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22_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Arial"/>
        <a:cs typeface="Arial"/>
      </a:majorFont>
      <a:minorFont>
        <a:latin typeface="Palatino Linotype"/>
        <a:ea typeface="Arial"/>
        <a:cs typeface="Arial"/>
      </a:minorFont>
    </a:fontScheme>
    <a:fmtScheme name="Исполнитель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/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23_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Arial"/>
        <a:cs typeface="Arial"/>
      </a:majorFont>
      <a:minorFont>
        <a:latin typeface="Palatino Linotype"/>
        <a:ea typeface="Arial"/>
        <a:cs typeface="Arial"/>
      </a:minorFont>
    </a:fontScheme>
    <a:fmtScheme name="Исполнитель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/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24_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Arial"/>
        <a:cs typeface="Arial"/>
      </a:majorFont>
      <a:minorFont>
        <a:latin typeface="Palatino Linotype"/>
        <a:ea typeface="Arial"/>
        <a:cs typeface="Arial"/>
      </a:minorFont>
    </a:fontScheme>
    <a:fmtScheme name="Исполнитель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/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25_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Arial"/>
        <a:cs typeface="Arial"/>
      </a:majorFont>
      <a:minorFont>
        <a:latin typeface="Palatino Linotype"/>
        <a:ea typeface="Arial"/>
        <a:cs typeface="Arial"/>
      </a:minorFont>
    </a:fontScheme>
    <a:fmtScheme name="Исполнитель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/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26_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Arial"/>
        <a:cs typeface="Arial"/>
      </a:majorFont>
      <a:minorFont>
        <a:latin typeface="Palatino Linotype"/>
        <a:ea typeface="Arial"/>
        <a:cs typeface="Arial"/>
      </a:minorFont>
    </a:fontScheme>
    <a:fmtScheme name="Исполнитель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/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27_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Arial"/>
        <a:cs typeface="Arial"/>
      </a:majorFont>
      <a:minorFont>
        <a:latin typeface="Palatino Linotype"/>
        <a:ea typeface="Arial"/>
        <a:cs typeface="Arial"/>
      </a:minorFont>
    </a:fontScheme>
    <a:fmtScheme name="Исполнитель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/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Arial"/>
        <a:cs typeface="Arial"/>
      </a:majorFont>
      <a:minorFont>
        <a:latin typeface="Palatino Linotype"/>
        <a:ea typeface="Arial"/>
        <a:cs typeface="Arial"/>
      </a:minorFont>
    </a:fontScheme>
    <a:fmtScheme name="Исполнитель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/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28_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Arial"/>
        <a:cs typeface="Arial"/>
      </a:majorFont>
      <a:minorFont>
        <a:latin typeface="Palatino Linotype"/>
        <a:ea typeface="Arial"/>
        <a:cs typeface="Arial"/>
      </a:minorFont>
    </a:fontScheme>
    <a:fmtScheme name="Исполнитель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/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2.xml><?xml version="1.0" encoding="utf-8"?>
<a:theme xmlns:a="http://schemas.openxmlformats.org/drawingml/2006/main" name="29_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Arial"/>
        <a:cs typeface="Arial"/>
      </a:majorFont>
      <a:minorFont>
        <a:latin typeface="Palatino Linotype"/>
        <a:ea typeface="Arial"/>
        <a:cs typeface="Arial"/>
      </a:minorFont>
    </a:fontScheme>
    <a:fmtScheme name="Исполнитель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/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3.xml><?xml version="1.0" encoding="utf-8"?>
<a:theme xmlns:a="http://schemas.openxmlformats.org/drawingml/2006/main" name="30_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Arial"/>
        <a:cs typeface="Arial"/>
      </a:majorFont>
      <a:minorFont>
        <a:latin typeface="Palatino Linotype"/>
        <a:ea typeface="Arial"/>
        <a:cs typeface="Arial"/>
      </a:minorFont>
    </a:fontScheme>
    <a:fmtScheme name="Исполнитель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/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4.xml><?xml version="1.0" encoding="utf-8"?>
<a:theme xmlns:a="http://schemas.openxmlformats.org/drawingml/2006/main" name="31_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Arial"/>
        <a:cs typeface="Arial"/>
      </a:majorFont>
      <a:minorFont>
        <a:latin typeface="Palatino Linotype"/>
        <a:ea typeface="Arial"/>
        <a:cs typeface="Arial"/>
      </a:minorFont>
    </a:fontScheme>
    <a:fmtScheme name="Исполнитель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/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5.xml><?xml version="1.0" encoding="utf-8"?>
<a:theme xmlns:a="http://schemas.openxmlformats.org/drawingml/2006/main" name="32_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Arial"/>
        <a:cs typeface="Arial"/>
      </a:majorFont>
      <a:minorFont>
        <a:latin typeface="Palatino Linotype"/>
        <a:ea typeface="Arial"/>
        <a:cs typeface="Arial"/>
      </a:minorFont>
    </a:fontScheme>
    <a:fmtScheme name="Исполнитель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/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6.xml><?xml version="1.0" encoding="utf-8"?>
<a:theme xmlns:a="http://schemas.openxmlformats.org/drawingml/2006/main" name="33_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Arial"/>
        <a:cs typeface="Arial"/>
      </a:majorFont>
      <a:minorFont>
        <a:latin typeface="Palatino Linotype"/>
        <a:ea typeface="Arial"/>
        <a:cs typeface="Arial"/>
      </a:minorFont>
    </a:fontScheme>
    <a:fmtScheme name="Исполнитель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/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7.xml><?xml version="1.0" encoding="utf-8"?>
<a:theme xmlns:a="http://schemas.openxmlformats.org/drawingml/2006/main" name="34_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Arial"/>
        <a:cs typeface="Arial"/>
      </a:majorFont>
      <a:minorFont>
        <a:latin typeface="Palatino Linotype"/>
        <a:ea typeface="Arial"/>
        <a:cs typeface="Arial"/>
      </a:minorFont>
    </a:fontScheme>
    <a:fmtScheme name="Исполнитель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/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8.xml><?xml version="1.0" encoding="utf-8"?>
<a:theme xmlns:a="http://schemas.openxmlformats.org/drawingml/2006/main" name="35_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Arial"/>
        <a:cs typeface="Arial"/>
      </a:majorFont>
      <a:minorFont>
        <a:latin typeface="Palatino Linotype"/>
        <a:ea typeface="Arial"/>
        <a:cs typeface="Arial"/>
      </a:minorFont>
    </a:fontScheme>
    <a:fmtScheme name="Исполнитель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/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9.xml><?xml version="1.0" encoding="utf-8"?>
<a:theme xmlns:a="http://schemas.openxmlformats.org/drawingml/2006/main" name="36_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Arial"/>
        <a:cs typeface="Arial"/>
      </a:majorFont>
      <a:minorFont>
        <a:latin typeface="Palatino Linotype"/>
        <a:ea typeface="Arial"/>
        <a:cs typeface="Arial"/>
      </a:minorFont>
    </a:fontScheme>
    <a:fmtScheme name="Исполнитель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/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Arial"/>
        <a:cs typeface="Arial"/>
      </a:majorFont>
      <a:minorFont>
        <a:latin typeface="Palatino Linotype"/>
        <a:ea typeface="Arial"/>
        <a:cs typeface="Arial"/>
      </a:minorFont>
    </a:fontScheme>
    <a:fmtScheme name="Исполнитель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/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0.xml><?xml version="1.0" encoding="utf-8"?>
<a:theme xmlns:a="http://schemas.openxmlformats.org/drawingml/2006/main" name="37_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Arial"/>
        <a:cs typeface="Arial"/>
      </a:majorFont>
      <a:minorFont>
        <a:latin typeface="Palatino Linotype"/>
        <a:ea typeface="Arial"/>
        <a:cs typeface="Arial"/>
      </a:minorFont>
    </a:fontScheme>
    <a:fmtScheme name="Исполнитель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/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1.xml><?xml version="1.0" encoding="utf-8"?>
<a:theme xmlns:a="http://schemas.openxmlformats.org/drawingml/2006/main" name="38_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Arial"/>
        <a:cs typeface="Arial"/>
      </a:majorFont>
      <a:minorFont>
        <a:latin typeface="Palatino Linotype"/>
        <a:ea typeface="Arial"/>
        <a:cs typeface="Arial"/>
      </a:minorFont>
    </a:fontScheme>
    <a:fmtScheme name="Исполнитель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/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2.xml><?xml version="1.0" encoding="utf-8"?>
<a:theme xmlns:a="http://schemas.openxmlformats.org/drawingml/2006/main" name="39_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Arial"/>
        <a:cs typeface="Arial"/>
      </a:majorFont>
      <a:minorFont>
        <a:latin typeface="Palatino Linotype"/>
        <a:ea typeface="Arial"/>
        <a:cs typeface="Arial"/>
      </a:minorFont>
    </a:fontScheme>
    <a:fmtScheme name="Исполнитель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/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3.xml><?xml version="1.0" encoding="utf-8"?>
<a:theme xmlns:a="http://schemas.openxmlformats.org/drawingml/2006/main" name="40_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Arial"/>
        <a:cs typeface="Arial"/>
      </a:majorFont>
      <a:minorFont>
        <a:latin typeface="Palatino Linotype"/>
        <a:ea typeface="Arial"/>
        <a:cs typeface="Arial"/>
      </a:minorFont>
    </a:fontScheme>
    <a:fmtScheme name="Исполнитель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/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4.xml><?xml version="1.0" encoding="utf-8"?>
<a:theme xmlns:a="http://schemas.openxmlformats.org/drawingml/2006/main" name="41_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Arial"/>
        <a:cs typeface="Arial"/>
      </a:majorFont>
      <a:minorFont>
        <a:latin typeface="Palatino Linotype"/>
        <a:ea typeface="Arial"/>
        <a:cs typeface="Arial"/>
      </a:minorFont>
    </a:fontScheme>
    <a:fmtScheme name="Исполнитель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/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5.xml><?xml version="1.0" encoding="utf-8"?>
<a:theme xmlns:a="http://schemas.openxmlformats.org/drawingml/2006/main" name="42_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Arial"/>
        <a:cs typeface="Arial"/>
      </a:majorFont>
      <a:minorFont>
        <a:latin typeface="Palatino Linotype"/>
        <a:ea typeface="Arial"/>
        <a:cs typeface="Arial"/>
      </a:minorFont>
    </a:fontScheme>
    <a:fmtScheme name="Исполнитель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/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Arial"/>
        <a:cs typeface="Arial"/>
      </a:majorFont>
      <a:minorFont>
        <a:latin typeface="Palatino Linotype"/>
        <a:ea typeface="Arial"/>
        <a:cs typeface="Arial"/>
      </a:minorFont>
    </a:fontScheme>
    <a:fmtScheme name="Исполнитель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/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3_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Arial"/>
        <a:cs typeface="Arial"/>
      </a:majorFont>
      <a:minorFont>
        <a:latin typeface="Palatino Linotype"/>
        <a:ea typeface="Arial"/>
        <a:cs typeface="Arial"/>
      </a:minorFont>
    </a:fontScheme>
    <a:fmtScheme name="Исполнитель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/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Arial"/>
        <a:cs typeface="Arial"/>
      </a:majorFont>
      <a:minorFont>
        <a:latin typeface="Palatino Linotype"/>
        <a:ea typeface="Arial"/>
        <a:cs typeface="Arial"/>
      </a:minorFont>
    </a:fontScheme>
    <a:fmtScheme name="Исполнитель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/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Arial"/>
        <a:cs typeface="Arial"/>
      </a:majorFont>
      <a:minorFont>
        <a:latin typeface="Palatino Linotype"/>
        <a:ea typeface="Arial"/>
        <a:cs typeface="Arial"/>
      </a:minorFont>
    </a:fontScheme>
    <a:fmtScheme name="Исполнитель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/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Arial"/>
        <a:cs typeface="Arial"/>
      </a:majorFont>
      <a:minorFont>
        <a:latin typeface="Palatino Linotype"/>
        <a:ea typeface="Arial"/>
        <a:cs typeface="Arial"/>
      </a:minorFont>
    </a:fontScheme>
    <a:fmtScheme name="Исполнитель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/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Words>1486</Words>
  <Application>Microsoft Office PowerPoint</Application>
  <DocSecurity>0</DocSecurity>
  <PresentationFormat>Экран (4:3)</PresentationFormat>
  <Paragraphs>171</Paragraphs>
  <Slides>57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45</vt:i4>
      </vt:variant>
      <vt:variant>
        <vt:lpstr>Заголовки слайдов</vt:lpstr>
      </vt:variant>
      <vt:variant>
        <vt:i4>57</vt:i4>
      </vt:variant>
    </vt:vector>
  </HeadingPairs>
  <TitlesOfParts>
    <vt:vector size="102" baseType="lpstr">
      <vt:lpstr>Исполнительная</vt:lpstr>
      <vt:lpstr>1_Исполнительная</vt:lpstr>
      <vt:lpstr>2_Исполнительная</vt:lpstr>
      <vt:lpstr>4_Исполнительная</vt:lpstr>
      <vt:lpstr>5_Исполнительная</vt:lpstr>
      <vt:lpstr>43_Исполнительная</vt:lpstr>
      <vt:lpstr>3_Исполнительная</vt:lpstr>
      <vt:lpstr>6_Исполнительная</vt:lpstr>
      <vt:lpstr>7_Исполнительная</vt:lpstr>
      <vt:lpstr>8_Исполнительная</vt:lpstr>
      <vt:lpstr>9_Исполнительная</vt:lpstr>
      <vt:lpstr>10_Исполнительная</vt:lpstr>
      <vt:lpstr>11_Исполнительная</vt:lpstr>
      <vt:lpstr>12_Исполнительная</vt:lpstr>
      <vt:lpstr>13_Исполнительная</vt:lpstr>
      <vt:lpstr>14_Исполнительная</vt:lpstr>
      <vt:lpstr>15_Исполнительная</vt:lpstr>
      <vt:lpstr>16_Исполнительная</vt:lpstr>
      <vt:lpstr>17_Исполнительная</vt:lpstr>
      <vt:lpstr>18_Исполнительная</vt:lpstr>
      <vt:lpstr>19_Исполнительная</vt:lpstr>
      <vt:lpstr>20_Исполнительная</vt:lpstr>
      <vt:lpstr>21_Исполнительная</vt:lpstr>
      <vt:lpstr>22_Исполнительная</vt:lpstr>
      <vt:lpstr>23_Исполнительная</vt:lpstr>
      <vt:lpstr>24_Исполнительная</vt:lpstr>
      <vt:lpstr>25_Исполнительная</vt:lpstr>
      <vt:lpstr>26_Исполнительная</vt:lpstr>
      <vt:lpstr>27_Исполнительная</vt:lpstr>
      <vt:lpstr>Тема Office</vt:lpstr>
      <vt:lpstr>28_Исполнительная</vt:lpstr>
      <vt:lpstr>29_Исполнительная</vt:lpstr>
      <vt:lpstr>30_Исполнительная</vt:lpstr>
      <vt:lpstr>31_Исполнительная</vt:lpstr>
      <vt:lpstr>32_Исполнительная</vt:lpstr>
      <vt:lpstr>33_Исполнительная</vt:lpstr>
      <vt:lpstr>34_Исполнительная</vt:lpstr>
      <vt:lpstr>35_Исполнительная</vt:lpstr>
      <vt:lpstr>36_Исполнительная</vt:lpstr>
      <vt:lpstr>37_Исполнительная</vt:lpstr>
      <vt:lpstr>38_Исполнительная</vt:lpstr>
      <vt:lpstr>39_Исполнительная</vt:lpstr>
      <vt:lpstr>40_Исполнительная</vt:lpstr>
      <vt:lpstr>41_Исполнительная</vt:lpstr>
      <vt:lpstr>42_Исполнительная</vt:lpstr>
      <vt:lpstr>Развивающая среда</vt:lpstr>
      <vt:lpstr>Рабочая зона</vt:lpstr>
      <vt:lpstr>Слайд 3</vt:lpstr>
      <vt:lpstr>Слайд 4</vt:lpstr>
      <vt:lpstr>Игры с сыпучими материалами                                                                                 Цель игры: обеспечивает разнообразие ощущений, активизирует развитие сенсорной системы детей. Внешне простые манипуляции с сыпучими материалами: пересыпание, перебирание, закапывание мелких предметов – позволяют значительно уменьшить внутреннюю тревогу, преодолеть негативизм, снять напряжение.</vt:lpstr>
      <vt:lpstr>Игра «Волшебный песок» Цель игры: развитие мелкой моторики, развитие внимания, воображения, речи.</vt:lpstr>
      <vt:lpstr>Игры с сыпучими материалами</vt:lpstr>
      <vt:lpstr>Игры и упражнения для самомассажа </vt:lpstr>
      <vt:lpstr>Игры «Подбери по цвету» </vt:lpstr>
      <vt:lpstr>Игры «Подбери по цвету»</vt:lpstr>
      <vt:lpstr>Игры «Подбери по цвету»</vt:lpstr>
      <vt:lpstr>Игры «Подбери по цвету»</vt:lpstr>
      <vt:lpstr>Игры «Подбери по цвету»</vt:lpstr>
      <vt:lpstr>Игры «Подбери по цвету</vt:lpstr>
      <vt:lpstr>Игра «Павлин» </vt:lpstr>
      <vt:lpstr>Игра «Маленький цветочек» </vt:lpstr>
      <vt:lpstr>   Игра «Чудесный мешочек» Ребенку предлагается на ощупь определить предмет и назвать его признаки: карандаш длинный; карандаш короткий; пуговица большая-маленькая. (игрушки, геометрические фигуры , пластмассовые буквы и цифры и др.</vt:lpstr>
      <vt:lpstr>ФОРМИРОВАНИЕ МЫШЛЕНИЯ </vt:lpstr>
      <vt:lpstr> Игра «Рукавички» </vt:lpstr>
      <vt:lpstr>Игра «Построим из палочек» </vt:lpstr>
      <vt:lpstr>Игра «Сложи картинку»</vt:lpstr>
      <vt:lpstr>Игра «Найди отличия» </vt:lpstr>
      <vt:lpstr>Игра «Паровозик» </vt:lpstr>
      <vt:lpstr>Игра «четвертый лишний» </vt:lpstr>
      <vt:lpstr>Игра «Путешествия»</vt:lpstr>
      <vt:lpstr>ФОРМИРОВАНИЕ ЭЛЕМЕНТАРНЫХ МАТЕМАТИЧЕСКИХ ПРЕДСТАВЛЕНИЙ</vt:lpstr>
      <vt:lpstr>Игра «Поиграем, посчитаем» </vt:lpstr>
      <vt:lpstr>Игра «Поиграем, посчитаем» </vt:lpstr>
      <vt:lpstr>Игра «Поиграем, посчитаем» </vt:lpstr>
      <vt:lpstr>Игра «Сосчитай правильно» </vt:lpstr>
      <vt:lpstr>Игра: «Помоги сосчитать» </vt:lpstr>
      <vt:lpstr>Игра «Поиграем.Посчитаем»</vt:lpstr>
      <vt:lpstr>Игра «Встань на свое место»</vt:lpstr>
      <vt:lpstr>Игра «Математические пазлы» </vt:lpstr>
      <vt:lpstr>Игра «Разложи по порядку»</vt:lpstr>
      <vt:lpstr>Игра: «Построй цифру из Лего»</vt:lpstr>
      <vt:lpstr>Игра «Мышки»</vt:lpstr>
      <vt:lpstr>                                             « Поиграем , посчитаем» Цель игры: упражнять в счете и отсчете предметов в пределах 10, развивать внимание, мелкую моторику. </vt:lpstr>
      <vt:lpstr>Игры «Подбери фигуры» Цель: закреплять представления о геометрических фигурах (треугольник, квадрат, прямоугольник, круг, овал) и их основных признаках;</vt:lpstr>
      <vt:lpstr>Игры ФЭМП материал для занятий</vt:lpstr>
      <vt:lpstr>Игры ФЭМП материал для занятий</vt:lpstr>
      <vt:lpstr>ОЗНАКОМЛЕНИЕ С ОКРУЖАЮЩИМ </vt:lpstr>
      <vt:lpstr>Игра «Времена года» </vt:lpstr>
      <vt:lpstr>Игра «Собираемся на прогулку» </vt:lpstr>
      <vt:lpstr>Игра «Кто, где живет» </vt:lpstr>
      <vt:lpstr>Игра «Магазин» </vt:lpstr>
      <vt:lpstr>Лото «Животные» </vt:lpstr>
      <vt:lpstr>Игра «Разрезные картинки»</vt:lpstr>
      <vt:lpstr>Картотека  Материал для занятий                                                  по лексическим темам</vt:lpstr>
      <vt:lpstr>РАЗВИТИЕ РЕЧИ И ФОРМИРОВАНИЕ КОММУНИКАТИВНЫХ СПОСОБНОСТЕЙ</vt:lpstr>
      <vt:lpstr>Сюжетно-ролевая игра «В гостях  у куклы Кати»</vt:lpstr>
      <vt:lpstr>Игра-этюд: «Поиграем с собачкой» </vt:lpstr>
      <vt:lpstr>Театрализованная игра «В гостях у сказки»</vt:lpstr>
      <vt:lpstr>Игра «Расскажи сказку» </vt:lpstr>
      <vt:lpstr>Слайд 55</vt:lpstr>
      <vt:lpstr>Игра «Варим суп» </vt:lpstr>
      <vt:lpstr>Игра «Теремок» </vt:lpstr>
    </vt:vector>
  </TitlesOfParts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Развивающая среда</dc:title>
  <dc:creator>Samsung</dc:creator>
  <cp:lastModifiedBy>Samsung</cp:lastModifiedBy>
  <cp:revision>11</cp:revision>
  <dcterms:created xsi:type="dcterms:W3CDTF">2020-11-13T04:35:41Z</dcterms:created>
  <dcterms:modified xsi:type="dcterms:W3CDTF">2025-08-09T07:42:52Z</dcterms:modified>
  <dc:identifier/>
  <dc:language/>
  <cp:version/>
</cp:coreProperties>
</file>