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64" r:id="rId5"/>
    <p:sldId id="263" r:id="rId6"/>
    <p:sldId id="265" r:id="rId7"/>
    <p:sldId id="266" r:id="rId8"/>
    <p:sldId id="258" r:id="rId9"/>
    <p:sldId id="267" r:id="rId10"/>
    <p:sldId id="268" r:id="rId11"/>
    <p:sldId id="270" r:id="rId12"/>
    <p:sldId id="271" r:id="rId13"/>
    <p:sldId id="269" r:id="rId14"/>
    <p:sldId id="272" r:id="rId15"/>
    <p:sldId id="275" r:id="rId16"/>
    <p:sldId id="273" r:id="rId17"/>
    <p:sldId id="27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Уроки этикета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для детей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09800" y="2590800"/>
            <a:ext cx="46712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пришли в театр</a:t>
            </a:r>
            <a:endParaRPr lang="ru-RU" sz="40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мировая культурав\МИРОВАЯ ХУДОЖЕСТВЕННАЯ КУЛЬТУРА!\театр\SANY00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3600" y="3352800"/>
            <a:ext cx="3975100" cy="2981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1" name="Picture 3" descr="D:\мировая культурав\МИРОВАЯ ХУДОЖЕСТВЕННАЯ КУЛЬТУРА!\театр\SANY00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3352800"/>
            <a:ext cx="4000500" cy="3000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2" name="Picture 4" descr="D:\мировая культурав\МИРОВАЯ ХУДОЖЕСТВЕННАЯ КУЛЬТУРА!\театр\SANY00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34200" y="1143000"/>
            <a:ext cx="2019300" cy="1514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13" descr="002moscow04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1066800"/>
            <a:ext cx="1888835" cy="16403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Тишина в зрительном зале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5.</a:t>
            </a:r>
            <a:r>
              <a:rPr lang="ru-RU" sz="2800" dirty="0" smtClean="0">
                <a:solidFill>
                  <a:srgbClr val="08320A"/>
                </a:solidFill>
              </a:rPr>
              <a:t> Своими впечатлениями лучше делиться в антракте. Может случиться, что представление придется вам не по душе. Постарайтесь сдержать свои чувства, спокойно дождитесь ближайшего антракта и покиньте театр.</a:t>
            </a:r>
            <a:endParaRPr lang="ru-RU" sz="2800" dirty="0">
              <a:solidFill>
                <a:srgbClr val="08320A"/>
              </a:solidFill>
            </a:endParaRPr>
          </a:p>
        </p:txBody>
      </p:sp>
      <p:pic>
        <p:nvPicPr>
          <p:cNvPr id="24578" name="Picture 2" descr="D:\МОЯ НОВАЯ ПАПКА\ОФОРМЛЕНИЕ!\ВСЕ МХК\КАРТИНКИ О ТЕАТРЕ\39za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199" y="3733800"/>
            <a:ext cx="4695133" cy="24012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4579" name="Picture 3" descr="D:\МОЯ НОВАЯ ПАПКА\ОФОРМЛЕНИЕ!\ВСЕ МХК\КАРТИНКИ О ТЕАТРЕ\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733800"/>
            <a:ext cx="3816629" cy="23764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антракте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В антракте пошли мы в буфет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И медлить с едой мы не стали –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Мы знаем: наложен запрет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На лакомства в зрительном зале.</a:t>
            </a:r>
            <a:endParaRPr lang="ru-RU" sz="2800" dirty="0">
              <a:solidFill>
                <a:srgbClr val="08320A"/>
              </a:solidFill>
            </a:endParaRPr>
          </a:p>
        </p:txBody>
      </p:sp>
      <p:pic>
        <p:nvPicPr>
          <p:cNvPr id="22530" name="Picture 2" descr="D:\МОЯ НОВАЯ ПАПКА\ОФОРМЛЕНИЕ!\ВСЕ МХК\КАРТИНКИ О ТЕАТРЕ\09-tea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52800"/>
            <a:ext cx="3581400" cy="3108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2" name="Picture 4" descr="D:\МОЯ НОВАЯ ПАПКА\ОФОРМЛЕНИЕ!\ВСЕ МХК\КАРТИНКИ О ТЕАТРЕ\675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990600"/>
            <a:ext cx="2832100" cy="21240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4" name="Picture 6" descr="D:\МОЯ НОВАЯ ПАПКА\ОФОРМЛЕНИЕ!\ВСЕ МХК\КАРТИНКИ О ТЕАТРЕ\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3352800"/>
            <a:ext cx="4108451" cy="3081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антракте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Мы в перерыве -  во время антракта –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Бегать в театре не станем, вот так-то!</a:t>
            </a:r>
            <a:endParaRPr lang="ru-RU" sz="2800" dirty="0">
              <a:solidFill>
                <a:srgbClr val="08320A"/>
              </a:solidFill>
            </a:endParaRPr>
          </a:p>
        </p:txBody>
      </p:sp>
      <p:pic>
        <p:nvPicPr>
          <p:cNvPr id="23554" name="Picture 2" descr="D:\МОЯ НОВАЯ ПАПКА\ОФОРМЛЕНИЕ!\ВСЕ МХК\КАРТИНКИ О ТЕАТРЕ\561c371183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219450"/>
            <a:ext cx="4343400" cy="3257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3555" name="Picture 3" descr="D:\МОЯ НОВАЯ ПАПКА\ОФОРМЛЕНИЕ!\ВСЕ МХК\КАРТИНКИ О ТЕАТРЕ\th-1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3276600"/>
            <a:ext cx="2554287" cy="32027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3556" name="Picture 4" descr="D:\МОЯ НОВАЯ ПАПКА\ОФОРМЛЕНИЕ!\ВСЕ МХК\КАРТИНКИ О ТЕАТРЕ\1198011271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9400" y="1066800"/>
            <a:ext cx="2209800" cy="1820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 окончании спектакля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6.</a:t>
            </a:r>
            <a:r>
              <a:rPr lang="ru-RU" sz="2800" dirty="0" smtClean="0">
                <a:solidFill>
                  <a:srgbClr val="08320A"/>
                </a:solidFill>
              </a:rPr>
              <a:t> По окончании спектакля не торопитесь в гардероб, не дождавшись ухода артистов со сцены. </a:t>
            </a:r>
          </a:p>
          <a:p>
            <a:pPr>
              <a:buNone/>
            </a:pPr>
            <a:endParaRPr lang="ru-RU" sz="2800" b="1" dirty="0">
              <a:solidFill>
                <a:srgbClr val="08320A"/>
              </a:solidFill>
            </a:endParaRPr>
          </a:p>
        </p:txBody>
      </p:sp>
      <p:pic>
        <p:nvPicPr>
          <p:cNvPr id="5" name="Picture 10" descr="парте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048000"/>
            <a:ext cx="3200400" cy="322818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5" descr="D:\МОЯ НОВАЯ ПАПКА\ОФОРМЛЕНИЕ!\ВСЕ МХК\КАРТИНКИ О ТЕАТРЕ\800px-Magic_Sankt_Petersburg_-_it's_culture_-_Marijnski_Ballet_1_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6199" y="3048000"/>
            <a:ext cx="5060693" cy="3276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 окончании спектакля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762000"/>
            <a:ext cx="84582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Спектакль окончен.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В тот же миг шум разрешен и даже крик.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Артистам – честь и слава!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Аплодисменты! Браво!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Если спектакль оказался хорошим,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То аплодируйте – бейте в ладоши.</a:t>
            </a:r>
          </a:p>
          <a:p>
            <a:pPr>
              <a:buNone/>
            </a:pPr>
            <a:endParaRPr lang="ru-RU" sz="2800" dirty="0">
              <a:solidFill>
                <a:srgbClr val="08320A"/>
              </a:solidFill>
            </a:endParaRPr>
          </a:p>
        </p:txBody>
      </p:sp>
      <p:pic>
        <p:nvPicPr>
          <p:cNvPr id="8" name="Picture 5" descr="D:\МОЯ НОВАЯ ПАПКА\ОФОРМЛЕНИЕ!\ВСЕ МХК\КАРТИНКИ О ТЕАТРЕ\800px-Magic_Sankt_Petersburg_-_it's_culture_-_Marijnski_Ballet_1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962400"/>
            <a:ext cx="3882984" cy="25140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4" descr="D:\МОЯ НОВАЯ ПАПКА\ОФОРМЛЕНИЕ!\ВСЕ МХК\КАРТИНКИ О ТЕАТРЕ\_m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33400"/>
            <a:ext cx="1765745" cy="2967637"/>
          </a:xfrm>
          <a:prstGeom prst="rect">
            <a:avLst/>
          </a:prstGeom>
          <a:noFill/>
        </p:spPr>
      </p:pic>
      <p:pic>
        <p:nvPicPr>
          <p:cNvPr id="11" name="Picture 2" descr="D:\МОЯ НОВАЯ ПАПКА\ОФОРМЛЕНИЕ!\ВСЕ МХК\КАРТИНКИ О ТЕАТРЕ\kr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3962400"/>
            <a:ext cx="3681573" cy="24574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8320A"/>
                </a:solidFill>
              </a:rPr>
              <a:t>Расскажите о правилах посещения театра.</a:t>
            </a:r>
          </a:p>
          <a:p>
            <a:pPr>
              <a:buNone/>
            </a:pPr>
            <a:endParaRPr lang="ru-RU" sz="2800" b="1" dirty="0">
              <a:solidFill>
                <a:srgbClr val="08320A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B050"/>
                </a:solidFill>
              </a:rPr>
              <a:t>Найдите отличия на этих рисунках</a:t>
            </a:r>
          </a:p>
        </p:txBody>
      </p:sp>
      <p:pic>
        <p:nvPicPr>
          <p:cNvPr id="8" name="Picture 2" descr="D:\МОЯ НОВАЯ ПАПКА\ОФОРМЛЕНИЕ!\ВСЕ ПРАВИЛА\картинки по правилам поведения\Новая папка\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981200"/>
            <a:ext cx="4419600" cy="29859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Picture 3" descr="D:\МОЯ НОВАЯ ПАПКА\ОФОРМЛЕНИЕ!\ВСЕ ПРАВИЛА\картинки по правилам поведения\Новая папка\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65355" y="3657600"/>
            <a:ext cx="4123463" cy="2819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8320A"/>
                </a:solidFill>
              </a:rPr>
              <a:t>Расскажите, как надо вести себя в театре.</a:t>
            </a:r>
          </a:p>
          <a:p>
            <a:pPr>
              <a:buNone/>
            </a:pPr>
            <a:endParaRPr lang="ru-RU" sz="2800" b="1" dirty="0">
              <a:solidFill>
                <a:srgbClr val="08320A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B050"/>
                </a:solidFill>
              </a:rPr>
              <a:t>Найдите отличия на этих рисунках</a:t>
            </a:r>
          </a:p>
        </p:txBody>
      </p:sp>
      <p:pic>
        <p:nvPicPr>
          <p:cNvPr id="13" name="Picture 2" descr="D:\МОЯ НОВАЯ ПАПКА\ОФОРМЛЕНИЕ!\ВСЕ ПРАВИЛА\картинки по правилам поведения\Новая папка\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828800"/>
            <a:ext cx="4511675" cy="31337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" name="Picture 3" descr="D:\МОЯ НОВАЯ ПАПКА\ОФОРМЛЕНИЕ!\ВСЕ ПРАВИЛА\картинки по правилам поведения\Новая папка\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05200"/>
            <a:ext cx="4322763" cy="29794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8320A"/>
                </a:solidFill>
              </a:rPr>
              <a:t>Расскажите о своем посещении  театра.</a:t>
            </a:r>
          </a:p>
          <a:p>
            <a:pPr algn="ctr">
              <a:buNone/>
            </a:pPr>
            <a:endParaRPr lang="ru-RU" b="1" dirty="0">
              <a:solidFill>
                <a:srgbClr val="08320A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159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00B050"/>
                </a:solidFill>
              </a:rPr>
              <a:t>Поделитесь впечатлениями</a:t>
            </a:r>
          </a:p>
        </p:txBody>
      </p:sp>
      <p:pic>
        <p:nvPicPr>
          <p:cNvPr id="25602" name="Picture 2" descr="D:\МОЯ НОВАЯ ПАПКА\ОФОРМЛЕНИЕ!\ВСЕ МХК\КАРТИНКИ О ТЕАТРЕ\77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057400"/>
            <a:ext cx="5791200" cy="40176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5603" name="Picture 3" descr="D:\МОЯ НОВАЯ ПАПКА\ОФОРМЛЕНИЕ!\ВСЕ МХК\КАРТИНКИ О ТЕАТРЕ\photo2780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3048000"/>
            <a:ext cx="809625" cy="2076450"/>
          </a:xfrm>
          <a:prstGeom prst="rect">
            <a:avLst/>
          </a:prstGeom>
          <a:noFill/>
        </p:spPr>
      </p:pic>
      <p:pic>
        <p:nvPicPr>
          <p:cNvPr id="25605" name="Picture 5" descr="D:\МОЯ НОВАЯ ПАПКА\ОФОРМЛЕНИЕ!\ВСЕ МХК\КАРТИНКИ О ТЕАТРЕ\top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6546" y="3657600"/>
            <a:ext cx="12700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В.Дмитриева. 1000 уроков этикета  для самых умных малышей. – М.: </a:t>
            </a:r>
            <a:r>
              <a:rPr lang="ru-RU" sz="2800" dirty="0" err="1" smtClean="0"/>
              <a:t>Астрель</a:t>
            </a:r>
            <a:r>
              <a:rPr lang="ru-RU" sz="2800" dirty="0" smtClean="0"/>
              <a:t>, СПб.: Сова, Владимир, 2009.</a:t>
            </a:r>
          </a:p>
          <a:p>
            <a:r>
              <a:rPr lang="ru-RU" sz="2800" dirty="0" smtClean="0"/>
              <a:t>Шаблоны страниц презентации –  шаблон </a:t>
            </a:r>
            <a:r>
              <a:rPr lang="ru-RU" sz="2800" dirty="0" err="1" smtClean="0"/>
              <a:t>Интергуру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Картинки из Интернет.</a:t>
            </a:r>
          </a:p>
          <a:p>
            <a:pPr>
              <a:buNone/>
            </a:pPr>
            <a:endParaRPr lang="ru-RU" sz="2800" b="1" dirty="0">
              <a:solidFill>
                <a:srgbClr val="08320A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8320A"/>
                </a:solidFill>
              </a:rPr>
              <a:t>Ссылки:</a:t>
            </a:r>
            <a:endParaRPr lang="ru-RU" b="1" dirty="0">
              <a:solidFill>
                <a:srgbClr val="08320A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вести себя в театре? Простые правила этикета: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57600" y="1600200"/>
            <a:ext cx="5257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1.</a:t>
            </a:r>
            <a:r>
              <a:rPr lang="ru-RU" dirty="0" smtClean="0">
                <a:solidFill>
                  <a:srgbClr val="08320A"/>
                </a:solidFill>
              </a:rPr>
              <a:t> Ощущение праздника создает нарядная одежда. По правилам хорошего тона не рекомендуется при посещении театра надевать спортивную или рабочую одежду.</a:t>
            </a:r>
            <a:endParaRPr lang="ru-RU" dirty="0">
              <a:solidFill>
                <a:srgbClr val="08320A"/>
              </a:solidFill>
            </a:endParaRPr>
          </a:p>
        </p:txBody>
      </p:sp>
      <p:pic>
        <p:nvPicPr>
          <p:cNvPr id="3074" name="Picture 2" descr="D:\мировая культурав\МИРОВАЯ ХУДОЖЕСТВЕННАЯ КУЛЬТУРА!\театр\bolshoi_teat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1" y="1143000"/>
            <a:ext cx="2197866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5" name="Picture 3" descr="D:\МОЯ НОВАЯ ПАПКА\ОФОРМЛЕНИЕ!\ВЕСЬ ЧЕЛОВЕК\ЛЮДИ РАЗНЫЕ\женщина и мода красота\miss_christin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600200"/>
            <a:ext cx="1283389" cy="2905125"/>
          </a:xfrm>
          <a:prstGeom prst="rect">
            <a:avLst/>
          </a:prstGeom>
          <a:noFill/>
        </p:spPr>
      </p:pic>
      <p:pic>
        <p:nvPicPr>
          <p:cNvPr id="3076" name="Picture 4" descr="D:\МОЯ НОВАЯ ПАПКА\ОФОРМЛЕНИЕ!\ВЕСЬ ЧЕЛОВЕК\ЛЮДИ РАЗНЫЕ\женщина и мода красота\pink_18th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495800"/>
            <a:ext cx="1303724" cy="2068576"/>
          </a:xfrm>
          <a:prstGeom prst="rect">
            <a:avLst/>
          </a:prstGeom>
          <a:noFill/>
        </p:spPr>
      </p:pic>
      <p:pic>
        <p:nvPicPr>
          <p:cNvPr id="3077" name="Picture 5" descr="D:\МОЯ НОВАЯ ПАПКА\ОФОРМЛЕНИЕ!\ВЕСЬ ЧЕЛОВЕК\ЛЮДИ РАЗНЫЕ\женщина и мода красота\katelina_0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419600"/>
            <a:ext cx="1381051" cy="2133600"/>
          </a:xfrm>
          <a:prstGeom prst="rect">
            <a:avLst/>
          </a:prstGeom>
          <a:noFill/>
        </p:spPr>
      </p:pic>
      <p:pic>
        <p:nvPicPr>
          <p:cNvPr id="3078" name="Picture 6" descr="D:\МОЯ НОВАЯ ПАПКА\ОФОРМЛЕНИЕ!\ВЕСЬ ЧЕЛОВЕК\ЛЮДИ РАЗНЫЕ\люди\ШКОЛА\p3__L_poet_bookma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4572000"/>
            <a:ext cx="975783" cy="1828800"/>
          </a:xfrm>
          <a:prstGeom prst="rect">
            <a:avLst/>
          </a:prstGeom>
          <a:noFill/>
        </p:spPr>
      </p:pic>
      <p:pic>
        <p:nvPicPr>
          <p:cNvPr id="3" name="Picture 2" descr="C:\Users\Noticom\Desktop\ДЛЯ ОТПРАВКИ\МХК\1273874300_jonas_and_any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191000"/>
            <a:ext cx="1903095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609600"/>
            <a:ext cx="8382000" cy="55165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8320A"/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2.</a:t>
            </a:r>
            <a:r>
              <a:rPr lang="ru-RU" dirty="0" smtClean="0">
                <a:solidFill>
                  <a:srgbClr val="08320A"/>
                </a:solidFill>
              </a:rPr>
              <a:t> На спектакль следует прийти за пятнадцать–двадцать минут, чтобы раздеться, приобрести программку, которая ознакомит вас с составом исполнителей, и сесть на свое место.</a:t>
            </a:r>
            <a:endParaRPr lang="ru-RU" dirty="0">
              <a:solidFill>
                <a:srgbClr val="08320A"/>
              </a:solidFill>
            </a:endParaRPr>
          </a:p>
        </p:txBody>
      </p:sp>
      <p:pic>
        <p:nvPicPr>
          <p:cNvPr id="4097" name="Picture 1" descr="D:\МОЯ НОВАЯ ПАПКА\ОФОРМЛЕНИЕ!\ВСЕ МХК\КАРТИНКИ О ТЕАТРЕ\1174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142" y="2895601"/>
            <a:ext cx="4025258" cy="32675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098" name="Picture 2" descr="D:\МОЯ НОВАЯ ПАПКА\ОФОРМЛЕНИЕ!\ВСЕ МХК\КАРТИНКИ О ТЕАТРЕ\442785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895600"/>
            <a:ext cx="4368800" cy="3276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3.</a:t>
            </a:r>
            <a:r>
              <a:rPr lang="ru-RU" sz="2800" dirty="0" smtClean="0">
                <a:solidFill>
                  <a:srgbClr val="08320A"/>
                </a:solidFill>
              </a:rPr>
              <a:t> Проходя между рядами, всегда идите спиной к сцене. Чтобы занять места, указанные в билете, вам часто приходится беспокоить уже сидящих людей. </a:t>
            </a:r>
            <a:endParaRPr lang="ru-RU" sz="2800" dirty="0">
              <a:solidFill>
                <a:srgbClr val="08320A"/>
              </a:solidFill>
            </a:endParaRPr>
          </a:p>
        </p:txBody>
      </p:sp>
      <p:pic>
        <p:nvPicPr>
          <p:cNvPr id="5" name="Picture 10" descr="парт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3657600" cy="368935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9" descr="kyk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514600"/>
            <a:ext cx="4550833" cy="36861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Должны иметь понятие дети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 театральном этикете.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77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" y="1973580"/>
            <a:ext cx="3505201" cy="2431734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6" descr="D:\МОЯ НОВАЯ ПАПКА\ОФОРМЛЕНИЕ!\ВЕСЬ ЧЕЛОВЕК\люди\люди\cloun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4495800"/>
            <a:ext cx="1352550" cy="20227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5" descr="D:\МОЯ НОВАЯ ПАПКА\ОФОРМЛЕНИЕ!\ВЕСЬ ЧЕЛОВЕК\люди\люди\teatr-00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" y="4648200"/>
            <a:ext cx="1828800" cy="164623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8434" name="Picture 2" descr="D:\МОЯ НОВАЯ ПАПКА\ОФОРМЛЕНИЕ!\ВСЕ МХК\КАРТИНКИ О ТЕАТРЕ\kr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0600" y="1981200"/>
            <a:ext cx="3681573" cy="24574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8435" name="Picture 3" descr="D:\МОЯ НОВАЯ ПАПКА\ОФОРМЛЕНИЕ!\ВСЕ МХК\КАРТИНКИ О ТЕАТРЕ\E0480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8200" y="4572000"/>
            <a:ext cx="1971515" cy="18573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8436" name="Picture 4" descr="D:\МОЯ НОВАЯ ПАПКА\ОФОРМЛЕНИЕ!\ВСЕ МХК\КАРТИНКИ О ТЕАТРЕ\_m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890363"/>
            <a:ext cx="1765745" cy="296763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Третий звонок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Первый звонок прозвучал, и второй…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Ты не прослушай, заметь его: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Очень невежливо шумной гурьбой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В зал заходить после третьего.</a:t>
            </a:r>
          </a:p>
          <a:p>
            <a:pPr>
              <a:buNone/>
            </a:pPr>
            <a:endParaRPr lang="ru-RU" sz="2800" dirty="0">
              <a:solidFill>
                <a:srgbClr val="08320A"/>
              </a:solidFill>
            </a:endParaRPr>
          </a:p>
        </p:txBody>
      </p:sp>
      <p:pic>
        <p:nvPicPr>
          <p:cNvPr id="7" name="Picture 3" descr="D:\МОЯ НОВАЯ ПАПКА\ОФОРМЛЕНИЕ!\ВСЕ ПРАВИЛА\картинки по правилам поведения\Новая папка\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0" y="3118410"/>
            <a:ext cx="4800600" cy="32823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745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4.</a:t>
            </a:r>
            <a:r>
              <a:rPr lang="ru-RU" sz="2800" dirty="0" smtClean="0">
                <a:solidFill>
                  <a:srgbClr val="08320A"/>
                </a:solidFill>
              </a:rPr>
              <a:t> Главное правило в театре — поддержание глубокой </a:t>
            </a:r>
            <a:r>
              <a:rPr lang="ru-RU" sz="2800" dirty="0" smtClean="0">
                <a:solidFill>
                  <a:srgbClr val="C00000"/>
                </a:solidFill>
              </a:rPr>
              <a:t>тишины</a:t>
            </a:r>
            <a:r>
              <a:rPr lang="ru-RU" sz="2800" dirty="0" smtClean="0">
                <a:solidFill>
                  <a:srgbClr val="08320A"/>
                </a:solidFill>
              </a:rPr>
              <a:t>. Мобильные  нужно обязательно выключить до начала представления. Невежливо во время спектакля обращаться с вопросами к соседям, комментировать происходящее на сцене, шелестеть программкой, шуршать обертками, есть мороженое, пить прохладительные напитки.</a:t>
            </a:r>
            <a:endParaRPr lang="ru-RU" sz="2800" dirty="0">
              <a:solidFill>
                <a:srgbClr val="08320A"/>
              </a:solidFill>
            </a:endParaRPr>
          </a:p>
        </p:txBody>
      </p:sp>
      <p:pic>
        <p:nvPicPr>
          <p:cNvPr id="5" name="Picture 2" descr="D:\МОЯ НОВАЯ ПАПКА\ОФОРМЛЕНИЕ!\ВСЕ ПРАВИЛА\картинки по правилам поведения\Новая папка\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3505200"/>
            <a:ext cx="4283075" cy="29749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Тишина в зрительном зале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905000" y="1219200"/>
            <a:ext cx="66294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Занавес поднят – значит, должна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В зрительном зале настать тишина.</a:t>
            </a:r>
            <a:endParaRPr lang="ru-RU" sz="2800" dirty="0">
              <a:solidFill>
                <a:srgbClr val="08320A"/>
              </a:solidFill>
            </a:endParaRPr>
          </a:p>
        </p:txBody>
      </p:sp>
      <p:pic>
        <p:nvPicPr>
          <p:cNvPr id="1029" name="Picture 5" descr="D:\МОЯ НОВАЯ ПАПКА\ОФОРМЛЕНИЕ!\ВСЕ МХК\КАРТИНКИ О ТЕАТРЕ\repphoto_664_4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38400"/>
            <a:ext cx="8370887" cy="39020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icom\Desktop\ДЛЯ ОТПРАВКИ\этикет\14-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7407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Тишина в зрительном зале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Должны мы во время спектакля</a:t>
            </a:r>
          </a:p>
          <a:p>
            <a:pPr>
              <a:buNone/>
            </a:pPr>
            <a:r>
              <a:rPr lang="ru-RU" sz="2800" dirty="0" smtClean="0">
                <a:solidFill>
                  <a:srgbClr val="08320A"/>
                </a:solidFill>
              </a:rPr>
              <a:t>Вести себя тихо, не так ли?</a:t>
            </a:r>
            <a:endParaRPr lang="ru-RU" sz="2800" dirty="0">
              <a:solidFill>
                <a:srgbClr val="08320A"/>
              </a:solidFill>
            </a:endParaRPr>
          </a:p>
        </p:txBody>
      </p:sp>
      <p:pic>
        <p:nvPicPr>
          <p:cNvPr id="21506" name="Picture 2" descr="D:\МОЯ НОВАЯ ПАПКА\ОФОРМЛЕНИЕ!\ВСЕ МХК\КАРТИНКИ О ТЕАТРЕ\don_kixot__2__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362200"/>
            <a:ext cx="3962400" cy="27934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4" descr="D:\МОЯ НОВАЯ ПАПКА\ОФОРМЛЕНИЕ!\ВСЕ МХК\КАРТИНКИ О ТЕАТРЕ\vaw1221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14800" y="3352800"/>
            <a:ext cx="4762500" cy="3171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" name="Picture 2" descr="D:\МОЯ НОВАЯ ПАПКА\КЛАССНОЕ РУКОВОДСТВО!\ПРАЗДНИКИ\8 марта\ти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066800"/>
            <a:ext cx="3009900" cy="184105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428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Уроки этикета  для детей</vt:lpstr>
      <vt:lpstr>Как вести себя в театре? Простые правила этикета:</vt:lpstr>
      <vt:lpstr>Презентация PowerPoint</vt:lpstr>
      <vt:lpstr>Презентация PowerPoint</vt:lpstr>
      <vt:lpstr>Презентация PowerPoint</vt:lpstr>
      <vt:lpstr>Третий звонок</vt:lpstr>
      <vt:lpstr>Презентация PowerPoint</vt:lpstr>
      <vt:lpstr>Тишина в зрительном зале</vt:lpstr>
      <vt:lpstr>Тишина в зрительном зале</vt:lpstr>
      <vt:lpstr>Тишина в зрительном зале</vt:lpstr>
      <vt:lpstr>В антракте</vt:lpstr>
      <vt:lpstr>В антракте</vt:lpstr>
      <vt:lpstr>По окончании спектакля</vt:lpstr>
      <vt:lpstr>По окончании спектакля</vt:lpstr>
      <vt:lpstr>Найдите отличия на этих рисунках</vt:lpstr>
      <vt:lpstr>Найдите отличия на этих рисунках</vt:lpstr>
      <vt:lpstr>Поделитесь впечатлениями</vt:lpstr>
      <vt:lpstr>Ссылки: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этикета  для детей</dc:title>
  <dc:creator>Мама</dc:creator>
  <cp:lastModifiedBy>Катя</cp:lastModifiedBy>
  <cp:revision>18</cp:revision>
  <dcterms:created xsi:type="dcterms:W3CDTF">2010-07-05T18:35:48Z</dcterms:created>
  <dcterms:modified xsi:type="dcterms:W3CDTF">2019-02-03T17:42:49Z</dcterms:modified>
</cp:coreProperties>
</file>