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2"/>
  </p:notesMasterIdLst>
  <p:sldIdLst>
    <p:sldId id="303" r:id="rId2"/>
    <p:sldId id="304" r:id="rId3"/>
    <p:sldId id="305" r:id="rId4"/>
    <p:sldId id="306" r:id="rId5"/>
    <p:sldId id="307" r:id="rId6"/>
    <p:sldId id="302" r:id="rId7"/>
    <p:sldId id="299" r:id="rId8"/>
    <p:sldId id="298" r:id="rId9"/>
    <p:sldId id="295" r:id="rId10"/>
    <p:sldId id="290" r:id="rId11"/>
    <p:sldId id="289" r:id="rId12"/>
    <p:sldId id="288" r:id="rId13"/>
    <p:sldId id="287" r:id="rId14"/>
    <p:sldId id="278" r:id="rId15"/>
    <p:sldId id="273" r:id="rId16"/>
    <p:sldId id="274" r:id="rId17"/>
    <p:sldId id="276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91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5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22FE7-972D-42EF-97CC-8E23D6E339FB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60830-1430-4FFA-AD55-DF69FD0C6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205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0830-1430-4FFA-AD55-DF69FD0C661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013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0830-1430-4FFA-AD55-DF69FD0C661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229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B9ED88-A719-4BBD-A4A9-5B2BF0CDF8E3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B9ED88-A719-4BBD-A4A9-5B2BF0CDF8E3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AB9ED88-A719-4BBD-A4A9-5B2BF0CDF8E3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B9ED88-A719-4BBD-A4A9-5B2BF0CDF8E3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B9ED88-A719-4BBD-A4A9-5B2BF0CDF8E3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B9ED88-A719-4BBD-A4A9-5B2BF0CDF8E3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B9ED88-A719-4BBD-A4A9-5B2BF0CDF8E3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trip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6675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Осень </a:t>
            </a:r>
            <a:endParaRPr lang="ru-RU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848872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2" descr="http://s42.radikal.ru/i095/1109/64/e5153cea53e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88640"/>
            <a:ext cx="1476375" cy="952500"/>
          </a:xfrm>
          <a:prstGeom prst="rect">
            <a:avLst/>
          </a:prstGeom>
          <a:noFill/>
        </p:spPr>
      </p:pic>
      <p:pic>
        <p:nvPicPr>
          <p:cNvPr id="24580" name="Picture 4" descr="http://s42.radikal.ru/i095/1109/64/e5153cea53e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36296" y="188640"/>
            <a:ext cx="1476375" cy="952500"/>
          </a:xfrm>
          <a:prstGeom prst="rect">
            <a:avLst/>
          </a:prstGeom>
          <a:noFill/>
        </p:spPr>
      </p:pic>
      <p:pic>
        <p:nvPicPr>
          <p:cNvPr id="24582" name="Picture 6" descr="http://s42.radikal.ru/i095/1109/64/e5153cea53e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192" y="4077072"/>
            <a:ext cx="1476375" cy="952500"/>
          </a:xfrm>
          <a:prstGeom prst="rect">
            <a:avLst/>
          </a:prstGeom>
          <a:noFill/>
        </p:spPr>
      </p:pic>
      <p:pic>
        <p:nvPicPr>
          <p:cNvPr id="24584" name="Picture 8" descr="http://s42.radikal.ru/i095/1109/64/e5153cea53e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4077072"/>
            <a:ext cx="1476375" cy="952500"/>
          </a:xfrm>
          <a:prstGeom prst="rect">
            <a:avLst/>
          </a:prstGeom>
          <a:noFill/>
        </p:spPr>
      </p:pic>
      <p:pic>
        <p:nvPicPr>
          <p:cNvPr id="24586" name="Picture 10" descr="http://s42.radikal.ru/i095/1109/64/e5153cea53e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4437112"/>
            <a:ext cx="1476375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605589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Меняется осенью и жизнь животных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208912" cy="5343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6916009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700" dirty="0" smtClean="0"/>
              <a:t>Перелетные птицы собираются в стаи и</a:t>
            </a:r>
            <a:br>
              <a:rPr lang="ru-RU" sz="2700" dirty="0" smtClean="0"/>
            </a:br>
            <a:r>
              <a:rPr lang="ru-RU" sz="2700" dirty="0" smtClean="0"/>
              <a:t> улетают в теплые края</a:t>
            </a:r>
            <a:endParaRPr lang="ru-RU" sz="2700" dirty="0"/>
          </a:p>
        </p:txBody>
      </p:sp>
      <p:pic>
        <p:nvPicPr>
          <p:cNvPr id="13314" name="Picture 2" descr="https://otvet.imgsmail.ru/download/18414124_26a8d750e36f90cf88a6f35e1ec4ebdc_800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052736"/>
            <a:ext cx="7344816" cy="5514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9096388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Некоторые животные впадают в спячку</a:t>
            </a:r>
            <a:endParaRPr lang="ru-RU" sz="2400" dirty="0"/>
          </a:p>
        </p:txBody>
      </p:sp>
      <p:pic>
        <p:nvPicPr>
          <p:cNvPr id="4" name="Рисунок 3" descr="55843695_1262025137_170670_pho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1052736"/>
            <a:ext cx="7704856" cy="5513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003852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1lab949v12219904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548680"/>
            <a:ext cx="7600950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460432" cy="64533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712770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64807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Те животные которые не засыпают </a:t>
            </a:r>
            <a:br>
              <a:rPr lang="ru-RU" sz="2400" dirty="0" smtClean="0"/>
            </a:br>
            <a:r>
              <a:rPr lang="ru-RU" sz="2400" dirty="0" smtClean="0"/>
              <a:t>меняют летнюю шубку на зимнюю</a:t>
            </a:r>
            <a:endParaRPr lang="ru-RU" sz="2400" dirty="0"/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52736"/>
            <a:ext cx="8676456" cy="56125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144854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657492" cy="6381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858367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Некоторые животные делают запасы на зиму</a:t>
            </a:r>
            <a:endParaRPr lang="ru-RU" sz="2400" dirty="0"/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96752"/>
            <a:ext cx="8727256" cy="5328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472173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404664"/>
            <a:ext cx="3960440" cy="345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" y="3861048"/>
            <a:ext cx="9131215" cy="2996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184688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8460433" cy="6453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796961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Осенью погода меняется очень </a:t>
            </a:r>
            <a:r>
              <a:rPr lang="ru-RU" sz="2400" dirty="0" smtClean="0"/>
              <a:t>быстро. </a:t>
            </a:r>
            <a:br>
              <a:rPr lang="ru-RU" sz="2400" dirty="0" smtClean="0"/>
            </a:br>
            <a:r>
              <a:rPr lang="ru-RU" sz="2400" dirty="0" smtClean="0"/>
              <a:t>Все чаще льют холодные дожди, </a:t>
            </a:r>
            <a:br>
              <a:rPr lang="ru-RU" sz="2400" dirty="0" smtClean="0"/>
            </a:br>
            <a:r>
              <a:rPr lang="ru-RU" sz="2400" dirty="0" smtClean="0"/>
              <a:t>появляются первые заморозки</a:t>
            </a:r>
            <a:endParaRPr lang="ru-RU" sz="2400" dirty="0"/>
          </a:p>
        </p:txBody>
      </p:sp>
      <p:pic>
        <p:nvPicPr>
          <p:cNvPr id="23554" name="Picture 2" descr="http://www.beesona.ru/upload/944/e1e0d3d60d9c1c5f13bb42bbc5e5ebd3.jpg"/>
          <p:cNvPicPr>
            <a:picLocks noChangeAspect="1" noChangeArrowheads="1" noCrop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331640" y="1484784"/>
            <a:ext cx="6032084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573016"/>
            <a:ext cx="2376263" cy="29601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17032"/>
            <a:ext cx="2232248" cy="2833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380582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Осень это чудесное время года!</a:t>
            </a:r>
            <a:endParaRPr lang="ru-RU" sz="3200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3241"/>
            <a:ext cx="9144000" cy="5764759"/>
          </a:xfrm>
          <a:prstGeom prst="rect">
            <a:avLst/>
          </a:prstGeom>
        </p:spPr>
      </p:pic>
      <p:pic>
        <p:nvPicPr>
          <p:cNvPr id="1026" name="Picture 2" descr="http://s42.radikal.ru/i095/1109/64/e5153cea53e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8640"/>
            <a:ext cx="1476375" cy="952500"/>
          </a:xfrm>
          <a:prstGeom prst="rect">
            <a:avLst/>
          </a:prstGeom>
          <a:noFill/>
        </p:spPr>
      </p:pic>
      <p:pic>
        <p:nvPicPr>
          <p:cNvPr id="1028" name="Picture 4" descr="http://s42.radikal.ru/i095/1109/64/e5153cea53e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52320" y="0"/>
            <a:ext cx="1476375" cy="952500"/>
          </a:xfrm>
          <a:prstGeom prst="rect">
            <a:avLst/>
          </a:prstGeom>
          <a:noFill/>
        </p:spPr>
      </p:pic>
      <p:pic>
        <p:nvPicPr>
          <p:cNvPr id="1030" name="Picture 6" descr="http://s42.radikal.ru/i095/1109/64/e5153cea53e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3933056"/>
            <a:ext cx="1476375" cy="952500"/>
          </a:xfrm>
          <a:prstGeom prst="rect">
            <a:avLst/>
          </a:prstGeom>
          <a:noFill/>
        </p:spPr>
      </p:pic>
      <p:pic>
        <p:nvPicPr>
          <p:cNvPr id="1032" name="Picture 8" descr="http://s42.radikal.ru/i095/1109/64/e5153cea53e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4248" y="4869160"/>
            <a:ext cx="1476375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644124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Листья на деревьях желтеют и опадают</a:t>
            </a:r>
            <a:endParaRPr lang="ru-RU" sz="2400" dirty="0"/>
          </a:p>
        </p:txBody>
      </p:sp>
      <p:pic>
        <p:nvPicPr>
          <p:cNvPr id="21508" name="Picture 4" descr="http://sunveter.ru/uploads/posts/2014-09/1411503026_osen10.gif"/>
          <p:cNvPicPr>
            <a:picLocks noChangeAspect="1" noChangeArrowheads="1" noCrop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691680" y="1025352"/>
            <a:ext cx="561662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9015968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474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Приходят холодные осенние туманы</a:t>
            </a:r>
            <a:endParaRPr lang="ru-RU" sz="2400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/>
        </p:blipFill>
        <p:spPr>
          <a:xfrm>
            <a:off x="395536" y="1052736"/>
            <a:ext cx="8352927" cy="5328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4961232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 улице холодает и люди начинают одеваться теплее.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37702"/>
            <a:ext cx="3752850" cy="49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084" y="1412776"/>
            <a:ext cx="4181475" cy="496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9202496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Осенью в садах, огородах и на полях </a:t>
            </a:r>
            <a:br>
              <a:rPr lang="ru-RU" sz="2400" dirty="0" smtClean="0"/>
            </a:br>
            <a:r>
              <a:rPr lang="ru-RU" sz="2400" dirty="0" smtClean="0"/>
              <a:t>начинают собирать урожай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1628800"/>
            <a:ext cx="3810000" cy="47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2040" y="1628800"/>
            <a:ext cx="3672408" cy="473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757148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8503816" cy="6309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8030287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61448" cy="6264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903294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80728"/>
            <a:ext cx="8073405" cy="53458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35005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 зиму люди делают заготовки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28999295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393</TotalTime>
  <Words>75</Words>
  <Application>Microsoft Office PowerPoint</Application>
  <PresentationFormat>Экран (4:3)</PresentationFormat>
  <Paragraphs>15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Осень </vt:lpstr>
      <vt:lpstr>Осенью погода меняется очень быстро.  Все чаще льют холодные дожди,  появляются первые заморозки</vt:lpstr>
      <vt:lpstr>Листья на деревьях желтеют и опадают</vt:lpstr>
      <vt:lpstr>Приходят холодные осенние туманы</vt:lpstr>
      <vt:lpstr>На улице холодает и люди начинают одеваться теплее.</vt:lpstr>
      <vt:lpstr>Осенью в садах, огородах и на полях  начинают собирать урожай</vt:lpstr>
      <vt:lpstr>Слайд 7</vt:lpstr>
      <vt:lpstr>Слайд 8</vt:lpstr>
      <vt:lpstr>Слайд 9</vt:lpstr>
      <vt:lpstr>Меняется осенью и жизнь животных</vt:lpstr>
      <vt:lpstr> Перелетные птицы собираются в стаи и  улетают в теплые края</vt:lpstr>
      <vt:lpstr>Некоторые животные впадают в спячку</vt:lpstr>
      <vt:lpstr>Слайд 13</vt:lpstr>
      <vt:lpstr>Слайд 14</vt:lpstr>
      <vt:lpstr>Те животные которые не засыпают  меняют летнюю шубку на зимнюю</vt:lpstr>
      <vt:lpstr>Слайд 16</vt:lpstr>
      <vt:lpstr>Некоторые животные делают запасы на зиму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qq</dc:creator>
  <cp:lastModifiedBy>zzz</cp:lastModifiedBy>
  <cp:revision>46</cp:revision>
  <dcterms:created xsi:type="dcterms:W3CDTF">2015-10-04T12:57:45Z</dcterms:created>
  <dcterms:modified xsi:type="dcterms:W3CDTF">2023-09-07T08:04:39Z</dcterms:modified>
</cp:coreProperties>
</file>