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3228" y="-10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14.10.2022</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10" name="TextBox 9"/>
          <p:cNvSpPr txBox="1"/>
          <p:nvPr/>
        </p:nvSpPr>
        <p:spPr>
          <a:xfrm>
            <a:off x="928670" y="2285984"/>
            <a:ext cx="5143536" cy="2554545"/>
          </a:xfrm>
          <a:prstGeom prst="rect">
            <a:avLst/>
          </a:prstGeom>
          <a:noFill/>
        </p:spPr>
        <p:txBody>
          <a:bodyPr wrap="square" rtlCol="0">
            <a:spAutoFit/>
          </a:bodyPr>
          <a:lstStyle/>
          <a:p>
            <a:pPr algn="ctr"/>
            <a:r>
              <a:rPr lang="ru-RU" sz="3200" i="1" dirty="0" smtClean="0">
                <a:solidFill>
                  <a:srgbClr val="0070C0"/>
                </a:solidFill>
              </a:rPr>
              <a:t>Консультация для родителей</a:t>
            </a:r>
          </a:p>
          <a:p>
            <a:pPr algn="ctr"/>
            <a:r>
              <a:rPr lang="ru-RU" sz="3200" dirty="0" smtClean="0">
                <a:solidFill>
                  <a:srgbClr val="0070C0"/>
                </a:solidFill>
              </a:rPr>
              <a:t>«Современные </a:t>
            </a:r>
            <a:r>
              <a:rPr lang="ru-RU" sz="3200" dirty="0" err="1" smtClean="0">
                <a:solidFill>
                  <a:srgbClr val="0070C0"/>
                </a:solidFill>
              </a:rPr>
              <a:t>здоровьесберегающие</a:t>
            </a:r>
            <a:r>
              <a:rPr lang="ru-RU" sz="3200" dirty="0" smtClean="0">
                <a:solidFill>
                  <a:srgbClr val="0070C0"/>
                </a:solidFill>
              </a:rPr>
              <a:t> технологии в ДОУ</a:t>
            </a:r>
            <a:r>
              <a:rPr lang="ru-RU" sz="3200" i="1" dirty="0" smtClean="0">
                <a:solidFill>
                  <a:srgbClr val="0070C0"/>
                </a:solidFill>
              </a:rPr>
              <a:t>»</a:t>
            </a:r>
            <a:endParaRPr lang="ru-RU" sz="3200" i="1"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642918" y="642910"/>
            <a:ext cx="5786478" cy="8125301"/>
          </a:xfrm>
          <a:prstGeom prst="rect">
            <a:avLst/>
          </a:prstGeom>
          <a:noFill/>
        </p:spPr>
        <p:txBody>
          <a:bodyPr wrap="square" rtlCol="0">
            <a:spAutoFit/>
          </a:bodyPr>
          <a:lstStyle/>
          <a:p>
            <a:r>
              <a:rPr lang="ru-RU" dirty="0" smtClean="0"/>
              <a:t>Дошкольный возраст является решающим в формировании фундамента физического и психического здоровья. До 7 лет человек проходит огромный путь развития, неповторяемый на протяжении последующей жизни. Именно в этот период идёт интенсивное развитие органов и становление функциональных систем организма, закладываются основные черты личности, формируется характер, отношение к себе и окружающим. Очень важно именно на этом этапе сформировать у детей базу знаний и практических навыков здорового образа жизни, осознанную потребность в систематических занятиях физической культурой и спортом. </a:t>
            </a:r>
          </a:p>
          <a:p>
            <a:r>
              <a:rPr lang="ru-RU" dirty="0" smtClean="0"/>
              <a:t>Дошкольное образовательное учреждение должно постоянно осваивать комплекс мер, направленных на сохранение здоровья ребёнка на всех этапах его обучения и развития. Существуют разнообразные формы и виды деятельности, направленные на сохранение и укрепление здоровья воспитанников. Их комплекс получил в настоящее время общее название «</a:t>
            </a:r>
            <a:r>
              <a:rPr lang="ru-RU" dirty="0" err="1" smtClean="0"/>
              <a:t>здоровьесберегающие</a:t>
            </a:r>
            <a:r>
              <a:rPr lang="ru-RU" dirty="0" smtClean="0"/>
              <a:t> технологии».</a:t>
            </a:r>
          </a:p>
          <a:p>
            <a:r>
              <a:rPr lang="ru-RU" dirty="0" smtClean="0"/>
              <a:t>Главное назначение таких технологий – объединить педагогов, психологов, медиков, родителей и самое главное – самих детей на сохранение, укрепление и развитие здоровья. </a:t>
            </a:r>
          </a:p>
          <a:p>
            <a:r>
              <a:rPr lang="ru-RU" dirty="0" smtClean="0"/>
              <a:t>Так что же такое «</a:t>
            </a:r>
            <a:r>
              <a:rPr lang="ru-RU" dirty="0" err="1" smtClean="0"/>
              <a:t>здоровьесберегающая</a:t>
            </a:r>
            <a:r>
              <a:rPr lang="ru-RU" dirty="0" smtClean="0"/>
              <a:t> технология»?</a:t>
            </a:r>
          </a:p>
          <a:p>
            <a:r>
              <a:rPr lang="ru-RU" dirty="0" smtClean="0"/>
              <a:t> </a:t>
            </a:r>
          </a:p>
          <a:p>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642918" y="642910"/>
            <a:ext cx="5786478" cy="8125301"/>
          </a:xfrm>
          <a:prstGeom prst="rect">
            <a:avLst/>
          </a:prstGeom>
          <a:noFill/>
        </p:spPr>
        <p:txBody>
          <a:bodyPr wrap="square" rtlCol="0">
            <a:spAutoFit/>
          </a:bodyPr>
          <a:lstStyle/>
          <a:p>
            <a:r>
              <a:rPr lang="ru-RU" u="sng" dirty="0" err="1" smtClean="0"/>
              <a:t>Здоровьесберегающая</a:t>
            </a:r>
            <a:r>
              <a:rPr lang="ru-RU" u="sng" dirty="0" smtClean="0"/>
              <a:t> технология</a:t>
            </a:r>
            <a:r>
              <a:rPr lang="ru-RU" dirty="0" smtClean="0"/>
              <a:t> – это целостная система воспитательно-оздоровительных, коррекционных и профилактических мероприятий, которые осуществляются в процессе взаимодействия ребёнка и педагога, ребёнка и родителей, ребёнка и доктора.</a:t>
            </a:r>
          </a:p>
          <a:p>
            <a:r>
              <a:rPr lang="ru-RU" u="sng" dirty="0" smtClean="0"/>
              <a:t>Цель </a:t>
            </a:r>
            <a:r>
              <a:rPr lang="ru-RU" u="sng" dirty="0" err="1" smtClean="0"/>
              <a:t>здоровьесберегающих</a:t>
            </a:r>
            <a:r>
              <a:rPr lang="ru-RU" u="sng" dirty="0" smtClean="0"/>
              <a:t> образовательных технологий</a:t>
            </a:r>
            <a:r>
              <a:rPr lang="ru-RU" dirty="0" smtClean="0"/>
              <a:t> - обеспечить дошкольнику возможность сохранения здоровья, сформировать у него необходимые знания, умения и навыки по здоровому образу жизни, научить использовать полученные знания в повседневной жизни.</a:t>
            </a:r>
          </a:p>
          <a:p>
            <a:r>
              <a:rPr lang="ru-RU" dirty="0" err="1" smtClean="0"/>
              <a:t>Здоровьесберегающие</a:t>
            </a:r>
            <a:r>
              <a:rPr lang="ru-RU" dirty="0" smtClean="0"/>
              <a:t> педагогические технологии применяются в различных видах деятельности и представлены как:</a:t>
            </a:r>
          </a:p>
          <a:p>
            <a:pPr lvl="0"/>
            <a:r>
              <a:rPr lang="ru-RU" dirty="0" smtClean="0"/>
              <a:t>технологии сохранения и стимулирования здоровья;</a:t>
            </a:r>
          </a:p>
          <a:p>
            <a:pPr lvl="0"/>
            <a:r>
              <a:rPr lang="ru-RU" dirty="0" smtClean="0"/>
              <a:t>технологии обучения ЗОЖ;</a:t>
            </a:r>
          </a:p>
          <a:p>
            <a:pPr lvl="0"/>
            <a:r>
              <a:rPr lang="ru-RU" dirty="0" smtClean="0"/>
              <a:t>коррекционные технологии;</a:t>
            </a:r>
          </a:p>
          <a:p>
            <a:pPr lvl="0"/>
            <a:r>
              <a:rPr lang="ru-RU" dirty="0" smtClean="0"/>
              <a:t>технология музыкального воздействия</a:t>
            </a:r>
          </a:p>
          <a:p>
            <a:r>
              <a:rPr lang="ru-RU" u="sng" dirty="0" smtClean="0"/>
              <a:t>Технологии сохранения и стимулирования здоровья</a:t>
            </a:r>
          </a:p>
          <a:p>
            <a:r>
              <a:rPr lang="ru-RU" dirty="0" smtClean="0"/>
              <a:t>Во время занятий </a:t>
            </a:r>
            <a:r>
              <a:rPr lang="ru-RU" i="1" dirty="0" smtClean="0"/>
              <a:t>ритмопластикой </a:t>
            </a:r>
            <a:r>
              <a:rPr lang="ru-RU" dirty="0" smtClean="0"/>
              <a:t>у детей развивается музыкальный слух, чувство ритма, гибкость и пластичность, формируется правильная осанка. Обращается внимание на художественную ценность, величину физической нагрузки и её соразмерность возрастным показателям ребёнка.</a:t>
            </a:r>
          </a:p>
          <a:p>
            <a:r>
              <a:rPr lang="ru-RU" i="1" dirty="0" smtClean="0"/>
              <a:t>Динамические паузы</a:t>
            </a:r>
            <a:r>
              <a:rPr lang="ru-RU" dirty="0" smtClean="0"/>
              <a:t> проводятся во время занятий, 2-5 мин., по мере утомляемости детей</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571480" y="571472"/>
            <a:ext cx="6000792" cy="8473738"/>
          </a:xfrm>
          <a:prstGeom prst="rect">
            <a:avLst/>
          </a:prstGeom>
          <a:noFill/>
        </p:spPr>
        <p:txBody>
          <a:bodyPr wrap="square" rtlCol="0">
            <a:spAutoFit/>
          </a:bodyPr>
          <a:lstStyle/>
          <a:p>
            <a:r>
              <a:rPr lang="ru-RU" dirty="0" smtClean="0"/>
              <a:t>Во время их проведения включаются элементы гимнастики для глаз, дыхательной, пальчиковой гимнастики и других в зависимости от вида занятия.</a:t>
            </a:r>
          </a:p>
          <a:p>
            <a:r>
              <a:rPr lang="ru-RU" i="1" dirty="0" smtClean="0"/>
              <a:t>Подвижные и спортивные игры</a:t>
            </a:r>
            <a:r>
              <a:rPr lang="ru-RU" dirty="0" smtClean="0"/>
              <a:t> проводятся ежедневно как часть физкультурного занятия, на прогулке, в групповой комнате - малой, со средней степенью подвижности. Игры подбираются в соответствии с возрастом ребёнка, местом и временем её проведения.</a:t>
            </a:r>
          </a:p>
          <a:p>
            <a:r>
              <a:rPr lang="ru-RU" i="1" dirty="0" smtClean="0"/>
              <a:t>Релаксация.</a:t>
            </a:r>
            <a:r>
              <a:rPr lang="ru-RU" dirty="0" smtClean="0"/>
              <a:t> Для психического здоровья детей необходима сбалансированность положительных и отрицательных эмоций, обеспечивающая поддержание душевного равновесия и жизнеутверждающего поведения. Наша задача состоит не в том, чтобы подавлять или искоренять эмоции, а в том, чтобы научить детей ощущать свои эмоции, управлять своим поведением, слышать своё тело. С этой целью используются специально подобранные упражнения на расслабление определенных частей тела и всего организма. Проводятся в любом подходящем помещении. В зависимости от состояния детей и целей определяется интенсивность технологии. Используется для работы спокойная классическая музыка, звуки природы. Выполнение таких упражнений очень нравится детям, т. к. в них есть элемент игры. Они быстро обучаются этому непростому умению расслабляться.</a:t>
            </a:r>
          </a:p>
          <a:p>
            <a:r>
              <a:rPr lang="ru-RU" i="1" dirty="0" smtClean="0"/>
              <a:t>Пальчиковая гимнастика проводится </a:t>
            </a:r>
            <a:r>
              <a:rPr lang="ru-RU" dirty="0" smtClean="0"/>
              <a:t>индивидуально, либо с подгруппой детей ежедневно. Тренирует мелкую моторику, стимулирует речь, пространственное мышление, внимание, кровообращение, воображение, быстроту реакции.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6" name="TextBox 5"/>
          <p:cNvSpPr txBox="1"/>
          <p:nvPr/>
        </p:nvSpPr>
        <p:spPr>
          <a:xfrm>
            <a:off x="428604" y="500034"/>
            <a:ext cx="6429396" cy="8402300"/>
          </a:xfrm>
          <a:prstGeom prst="rect">
            <a:avLst/>
          </a:prstGeom>
          <a:noFill/>
        </p:spPr>
        <p:txBody>
          <a:bodyPr wrap="square" rtlCol="0">
            <a:spAutoFit/>
          </a:bodyPr>
          <a:lstStyle/>
          <a:p>
            <a:r>
              <a:rPr lang="ru-RU" i="1" dirty="0" smtClean="0"/>
              <a:t>Гимнастика для глаз </a:t>
            </a:r>
            <a:r>
              <a:rPr lang="ru-RU" dirty="0" smtClean="0"/>
              <a:t>проводится ежедневно по 3-5 мин. в любое свободное время в зависимости от интенсивности зрительной нагрузки, способствует снятию статического напряжения мышц глаз, кровообращения. Во время её проведения используется наглядный материал, показ педагога.</a:t>
            </a:r>
          </a:p>
          <a:p>
            <a:r>
              <a:rPr lang="ru-RU" dirty="0" smtClean="0"/>
              <a:t>Дыхательная гимнастика проводится в различных формах физкультурно-оздоровительной работы. У детей активизируется кислородный обмен во всех тканях организма, что способствует нормализации и оптимизации его работы в целом.</a:t>
            </a:r>
          </a:p>
          <a:p>
            <a:r>
              <a:rPr lang="ru-RU" i="1" dirty="0" smtClean="0"/>
              <a:t>Игровая оздоровительная гимнастика </a:t>
            </a:r>
            <a:r>
              <a:rPr lang="ru-RU" dirty="0" smtClean="0"/>
              <a:t>проводится ежедневно после дневного сна 5-10 мин. В её комплекс входят упражнения на кроватках на пробуждение, упражнения на коррекцию плоскостопия, воспитания правильной осанки, обширное умывание. Для профилактических целей каждым родителем был изготовлен коврик - дорожка с пуговицами. Дети с удовольствием ходят по нему после дневного сна. Дорожка прекрасно массажирует ступни малыша, укрепляет мышцы и связочный аппарат стопы, защищая организм в целом.</a:t>
            </a:r>
          </a:p>
          <a:p>
            <a:r>
              <a:rPr lang="ru-RU" u="sng" dirty="0" smtClean="0"/>
              <a:t>Технологии обучения здоровому образу жизни</a:t>
            </a:r>
          </a:p>
          <a:p>
            <a:r>
              <a:rPr lang="ru-RU" i="1" dirty="0" smtClean="0"/>
              <a:t>Утренняя гимнастика</a:t>
            </a:r>
            <a:r>
              <a:rPr lang="ru-RU" dirty="0" smtClean="0"/>
              <a:t> проводится ежедневно 8-10 мин. с музыкальным сопровождением. Музыка сопровождает каждое упражнение. У детей при этом формируются ритмические умения и навыки.</a:t>
            </a:r>
          </a:p>
          <a:p>
            <a:r>
              <a:rPr lang="ru-RU" i="1" dirty="0" smtClean="0"/>
              <a:t> Физкультурные занятия</a:t>
            </a:r>
            <a:r>
              <a:rPr lang="ru-RU" dirty="0" smtClean="0"/>
              <a:t> проводятся 3 раза в неделю в соответствии программой, по которой работает ДОУ (традиционные, сюжетно- игровые, интегрированные оздоровительные). </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571480" y="571472"/>
            <a:ext cx="5786478" cy="7848302"/>
          </a:xfrm>
          <a:prstGeom prst="rect">
            <a:avLst/>
          </a:prstGeom>
          <a:noFill/>
        </p:spPr>
        <p:txBody>
          <a:bodyPr wrap="square" rtlCol="0">
            <a:spAutoFit/>
          </a:bodyPr>
          <a:lstStyle/>
          <a:p>
            <a:r>
              <a:rPr lang="ru-RU" dirty="0" smtClean="0"/>
              <a:t>Они направлены на обучение двигательным умениям и навыкам. Регулярные занятия физкультурой укрепляют организм и способствуют повышению иммунитета. А присутствие музыки на занятиях способствует улучшению психологического и физиологического состояния организма ребёнка.</a:t>
            </a:r>
          </a:p>
          <a:p>
            <a:r>
              <a:rPr lang="ru-RU" i="1" dirty="0" err="1" smtClean="0"/>
              <a:t>Самомассаж</a:t>
            </a:r>
            <a:r>
              <a:rPr lang="ru-RU" dirty="0" smtClean="0"/>
              <a:t> - это массаж, выполняемый самим ребёнком. Он улучшает кровообращение, помогает нормализовать работу внутренних органов, улучшить осанку. Он способствует не только физическому укреплению человека, но и оздоровлению его психики. Для детей </a:t>
            </a:r>
            <a:r>
              <a:rPr lang="ru-RU" dirty="0" err="1" smtClean="0"/>
              <a:t>самомассаж</a:t>
            </a:r>
            <a:r>
              <a:rPr lang="ru-RU" dirty="0" smtClean="0"/>
              <a:t> - это профилактика сколиозов, простудных заболеваний. Он благоприятствует </a:t>
            </a:r>
            <a:r>
              <a:rPr lang="ru-RU" dirty="0" err="1" smtClean="0"/>
              <a:t>психоэмоциональной</a:t>
            </a:r>
            <a:r>
              <a:rPr lang="ru-RU" dirty="0" smtClean="0"/>
              <a:t> устойчивости к физическому здоровью, повышает функциональную деятельность головного мозга, тонизирует весь организм. </a:t>
            </a:r>
            <a:r>
              <a:rPr lang="ru-RU" dirty="0" err="1" smtClean="0"/>
              <a:t>Самомассаж</a:t>
            </a:r>
            <a:r>
              <a:rPr lang="ru-RU" dirty="0" smtClean="0"/>
              <a:t> проводится в игровой форме ежедневно в виде пятиминутного занятия или в виде динамической паузы на занятиях. Весёлые стихи, яркие образы, обыгрывающие массажные движения, их простота, доступность, возможность использования в различной обстановке и в любое время способствуют изменению позиции ребенка из объекта в субъект педагогического воздействия, а это гарантия успеха реабилитационной, коррекционной и развивающей работы.</a:t>
            </a:r>
          </a:p>
          <a:p>
            <a:r>
              <a:rPr lang="ru-RU" i="1" dirty="0" smtClean="0"/>
              <a:t>Активный отдых </a:t>
            </a:r>
            <a:r>
              <a:rPr lang="ru-RU" dirty="0" smtClean="0"/>
              <a:t>(физкультурный досуг, физкультурный праздник, музыкальный досуг, «День здоровья»).</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642918" y="642910"/>
            <a:ext cx="5715040" cy="7848302"/>
          </a:xfrm>
          <a:prstGeom prst="rect">
            <a:avLst/>
          </a:prstGeom>
          <a:noFill/>
        </p:spPr>
        <p:txBody>
          <a:bodyPr wrap="square" rtlCol="0">
            <a:spAutoFit/>
          </a:bodyPr>
          <a:lstStyle/>
          <a:p>
            <a:r>
              <a:rPr lang="ru-RU" dirty="0" smtClean="0"/>
              <a:t>При проведении досугов, праздников все дети приобщаются к непосредственному участию в различных состязаниях, соревнованиях, с увлечением выполняют двигательные задания, при этом дети ведут себя более непосредственно, чем на физкультурном занятии, и эта раскованность позволяет им двигаться без особого напряжения. При этом используются те двигательные навыки и умения, которыми они уже прочно овладели, поэтому у детей проявляется своеобразный артистизм, эстетичность в движениях. </a:t>
            </a:r>
          </a:p>
          <a:p>
            <a:r>
              <a:rPr lang="ru-RU" dirty="0" smtClean="0"/>
              <a:t>Физкультурные праздники и досуги обязательно сопровождаются музыкой:  это благотворно влияет на развитие у детей чувства прекрасного, закрепляет умения двигаться под музыку, понимать характер музыкального произведения, развивает музыкальный слух, память. На участке детского сада имеется спортивное оборудование, которое позволяет обеспечить максимальную двигательную активность детей на прогулке.</a:t>
            </a:r>
          </a:p>
          <a:p>
            <a:r>
              <a:rPr lang="ru-RU" u="sng" dirty="0" smtClean="0"/>
              <a:t>Коррекционные технологии</a:t>
            </a:r>
          </a:p>
          <a:p>
            <a:r>
              <a:rPr lang="ru-RU" i="1" dirty="0" smtClean="0"/>
              <a:t>Артикуляционная гимнастика</a:t>
            </a:r>
            <a:r>
              <a:rPr lang="ru-RU" dirty="0" smtClean="0"/>
              <a:t> - упражнения для тренировки органов артикуляции (губ, языка, нижней челюсти, необходимые для правильного звукопроизношения. Помогают быстрее «поставить» правильное звукопроизношение, преодолеть уже сложившиеся нарушения звукопроизношения.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500042" y="500034"/>
            <a:ext cx="5929354" cy="8679299"/>
          </a:xfrm>
          <a:prstGeom prst="rect">
            <a:avLst/>
          </a:prstGeom>
          <a:noFill/>
        </p:spPr>
        <p:txBody>
          <a:bodyPr wrap="square" rtlCol="0">
            <a:spAutoFit/>
          </a:bodyPr>
          <a:lstStyle/>
          <a:p>
            <a:r>
              <a:rPr lang="ru-RU" i="1" dirty="0" smtClean="0"/>
              <a:t>Технология музыкального воздействия.</a:t>
            </a:r>
          </a:p>
          <a:p>
            <a:r>
              <a:rPr lang="ru-RU" dirty="0" smtClean="0"/>
              <a:t>Музыка обладает сильным психологическим воздействием на детей. Она влияет на состояние нервной системы (успокаивает, расслабляет или, наоборот, будоражит, возбуждает, вызывает различные эмоциональные состояния (от умиротворенности, покоя и гармонии до беспокойства, подавленности или агрессии).  В связи с этим важно обратить внимание на то, какую музыку слушаем мы и наши дети.</a:t>
            </a:r>
          </a:p>
          <a:p>
            <a:r>
              <a:rPr lang="ru-RU" dirty="0" smtClean="0"/>
              <a:t>При использовании музыки надо помнить об особенностях воздействия характера мелодии, ритма и громкости на психическое состояние детей. Использую в качестве вспомогательного средства как часть других технологий, для снятия напряжения, повышения эмоционального настроя. Широко использую музыку для сопровождения учебной деятельности (на занятиях по </a:t>
            </a:r>
            <a:r>
              <a:rPr lang="ru-RU" dirty="0" err="1" smtClean="0"/>
              <a:t>изодеятельности</a:t>
            </a:r>
            <a:r>
              <a:rPr lang="ru-RU" dirty="0" smtClean="0"/>
              <a:t>, конструированию, ознакомлению с окружающим миром и т. д.). Спокойная музыка, вызывающая ощущения радости, покоя, любви, способна гармонизировать эмоциональное состояние маленького слушателя, а также развивать концентрацию внимания. Также музыку использую перед сном, чтобы помочь с трудом, засыпающим детям успокоиться и расслабиться. Когда дети лягут в постель, включаю спокойную, тихую, мелодичную, мягкую музыку и прошу их закрыть глаза и представить себя в лесу, на берегу моря, в саду или в любом другом месте, которое вызывает у них положительные эмоции. Нужно обращать внимание детей на то, как расслабляется и отдыхает каждая часть их тела.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ello_html_m6e6cdd2f.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571480" y="500034"/>
            <a:ext cx="5857916" cy="8402300"/>
          </a:xfrm>
          <a:prstGeom prst="rect">
            <a:avLst/>
          </a:prstGeom>
          <a:noFill/>
        </p:spPr>
        <p:txBody>
          <a:bodyPr wrap="square" rtlCol="0">
            <a:spAutoFit/>
          </a:bodyPr>
          <a:lstStyle/>
          <a:p>
            <a:r>
              <a:rPr lang="ru-RU" i="1" dirty="0" err="1" smtClean="0"/>
              <a:t>Сказкотерапия</a:t>
            </a:r>
            <a:r>
              <a:rPr lang="ru-RU" i="1" dirty="0" smtClean="0"/>
              <a:t> </a:t>
            </a:r>
            <a:r>
              <a:rPr lang="ru-RU" dirty="0" smtClean="0"/>
              <a:t>– используется для психотерапевтической и развивающей работы. Сказку может рассказывать взрослый, либо это может быть групповое рассказывание. Сказки нужно не только читать, но и обсуждать с детьми. Дети очень любят «олицетворять» их, обыгрывать. Для этого используются кукольный театр, ролевые игры, в которых дети перевоплощаются в разных сказочных героев. Дети также сами сочиняют сказки, ведь придуманная сказка ребёнком, открывающая суть проблемы - основа </a:t>
            </a:r>
            <a:r>
              <a:rPr lang="ru-RU" dirty="0" err="1" smtClean="0"/>
              <a:t>сказкотерапии</a:t>
            </a:r>
            <a:r>
              <a:rPr lang="ru-RU" dirty="0" smtClean="0"/>
              <a:t>. Через сказку можно узнать о таких переживаниях детей, которые они сами толком не осознают, или стесняются обсуждать их со взрослыми.</a:t>
            </a:r>
          </a:p>
          <a:p>
            <a:r>
              <a:rPr lang="ru-RU" dirty="0" smtClean="0"/>
              <a:t>Таким образом, каждая из рассмотренных технологий имеет оздоровительную направленность, а используемая в комплексе     </a:t>
            </a:r>
            <a:r>
              <a:rPr lang="ru-RU" dirty="0" err="1" smtClean="0"/>
              <a:t>здоровьесберегающая</a:t>
            </a:r>
            <a:r>
              <a:rPr lang="ru-RU" dirty="0" smtClean="0"/>
              <a:t>  деятельность в итоге формирует у ребёнка привычку к здоровому образу жизни.</a:t>
            </a:r>
          </a:p>
          <a:p>
            <a:r>
              <a:rPr lang="ru-RU" dirty="0" smtClean="0"/>
              <a:t>Семья и детский сад в хронологическом ряду связаны формой преемственности, что облегчает непрерывность воспитания и обучения детей. Важнейшим условием преемственности является установление доверительного делового контакта между семьёй и детским садом, в ходе которого корректируется воспитательная позиция родителей и педагогов. С уверенностью можно сказать, что ни одна, даже самая лучшая физкультурно-оздоровительная программа не сможет дать полноценных результатов, если она не реализуется в содружестве с семьёй.</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165</Words>
  <Application>Microsoft Office PowerPoint</Application>
  <PresentationFormat>Экран (4:3)</PresentationFormat>
  <Paragraphs>40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Nazarov</dc:creator>
  <cp:lastModifiedBy>GYPNORION</cp:lastModifiedBy>
  <cp:revision>3</cp:revision>
  <dcterms:created xsi:type="dcterms:W3CDTF">2019-02-07T08:23:35Z</dcterms:created>
  <dcterms:modified xsi:type="dcterms:W3CDTF">2022-10-14T14:54:51Z</dcterms:modified>
</cp:coreProperties>
</file>