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B08"/>
    <a:srgbClr val="EB31C8"/>
    <a:srgbClr val="BF01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9D5E-D6F9-41C1-A4EE-A74D5B54061C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DD9B-62D8-4561-8C33-E67A76F8C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9D5E-D6F9-41C1-A4EE-A74D5B54061C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DD9B-62D8-4561-8C33-E67A76F8C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9D5E-D6F9-41C1-A4EE-A74D5B54061C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DD9B-62D8-4561-8C33-E67A76F8C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9D5E-D6F9-41C1-A4EE-A74D5B54061C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DD9B-62D8-4561-8C33-E67A76F8C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9D5E-D6F9-41C1-A4EE-A74D5B54061C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DD9B-62D8-4561-8C33-E67A76F8C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9D5E-D6F9-41C1-A4EE-A74D5B54061C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DD9B-62D8-4561-8C33-E67A76F8C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9D5E-D6F9-41C1-A4EE-A74D5B54061C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DD9B-62D8-4561-8C33-E67A76F8C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9D5E-D6F9-41C1-A4EE-A74D5B54061C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DD9B-62D8-4561-8C33-E67A76F8C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9D5E-D6F9-41C1-A4EE-A74D5B54061C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DD9B-62D8-4561-8C33-E67A76F8C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9D5E-D6F9-41C1-A4EE-A74D5B54061C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DD9B-62D8-4561-8C33-E67A76F8C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9D5E-D6F9-41C1-A4EE-A74D5B54061C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DD9B-62D8-4561-8C33-E67A76F8C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09D5E-D6F9-41C1-A4EE-A74D5B54061C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BDD9B-62D8-4561-8C33-E67A76F8C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J:\оригами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208912" cy="6156684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410385"/>
            <a:ext cx="91440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err="1" smtClean="0">
                <a:ln>
                  <a:noFill/>
                </a:ln>
                <a:solidFill>
                  <a:srgbClr val="C05B08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Жучкова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5B08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Марина Александровна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5B08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МБДОУ № 2 «Вишенка»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J:\оригами\slide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J:\оригами\0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8712967" cy="6331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J:\оригами\konstruirovanie-iz-bumagi-detsad-157300-1397657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3187"/>
            <a:ext cx="8352928" cy="6243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J:\оригами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J:\оригами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12800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J:\оригами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J:\оригами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J:\оригами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48939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J:\оригами\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99288" cy="6449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J:\оригами\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J:\оригами\im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96944" cy="6372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 Windows</cp:lastModifiedBy>
  <cp:revision>5</cp:revision>
  <dcterms:created xsi:type="dcterms:W3CDTF">2017-09-20T12:53:39Z</dcterms:created>
  <dcterms:modified xsi:type="dcterms:W3CDTF">2017-09-21T10:44:01Z</dcterms:modified>
</cp:coreProperties>
</file>