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0"/>
            <a:ext cx="4500594" cy="6858000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Дополнительное образование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 оригами для детей среднего дошкольного возраста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«Волшебница бумага»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astasya\Desktop\3rG2Ffi4az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930680" cy="5000636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14876" y="550070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Овчинникова Анастасия Юрьевна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</a:t>
            </a:r>
            <a:r>
              <a:rPr lang="ru-RU" b="1" i="1" dirty="0" smtClean="0">
                <a:solidFill>
                  <a:srgbClr val="002060"/>
                </a:solidFill>
              </a:rPr>
              <a:t>оспитатель </a:t>
            </a:r>
            <a:r>
              <a:rPr lang="en-US" b="1" i="1" dirty="0" smtClean="0">
                <a:solidFill>
                  <a:srgbClr val="002060"/>
                </a:solidFill>
              </a:rPr>
              <a:t>I </a:t>
            </a:r>
            <a:r>
              <a:rPr lang="ru-RU" b="1" i="1" dirty="0" smtClean="0">
                <a:solidFill>
                  <a:srgbClr val="002060"/>
                </a:solidFill>
              </a:rPr>
              <a:t>категории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  всестороннее интеллектуальное и эстетическое развитие детей в процессе  овладение элементарными приемами техники оригами, как художественного способа конструирования из бумаги.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Обучающие: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Знакомство детей с основными геометрическими понятиями и базовыми формами оригами.                                              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Формирование умения следовать устным инструкциям.                                                                                                                                                3. Обучение различным приемам работы с бумагой.                  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Развивающие: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Развитие мелкой моторики рук и глазомера.                                                       2. Развитие эстетического и художественного вкуса, творческих способностей и фантазии ребенка. 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Воспитательные:                                              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Привить интерес к искусству оригами.                                                                             2. Эстетическое отношение к действительности, трудолюбие, аккуратность, усидчивость, терпение, умение довести начатое дело до конца, взаимопомощь при выполнении работы, экономичное отношение к используемым материала.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astasya\Desktop\20180206_104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8068">
            <a:off x="214282" y="214290"/>
            <a:ext cx="3018238" cy="4024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anastasya\Desktop\20180312_103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286">
            <a:off x="5750030" y="78598"/>
            <a:ext cx="3107535" cy="41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nastasya\Desktop\20171010_100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5979">
            <a:off x="3109212" y="2491773"/>
            <a:ext cx="3067616" cy="409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astasya\Desktop\20170922_102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94" y="214290"/>
            <a:ext cx="3804074" cy="507209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anastasya\Desktop\20171031_11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4000528" cy="533403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nastasya\Desktop\20180116_094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07535" cy="41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anastasya\Desktop\20180419_101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00174"/>
            <a:ext cx="3357586" cy="4476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anastasya\Desktop\20180305_104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381243"/>
            <a:ext cx="3357568" cy="4476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nastasya\Desktop\20180124_100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3786182" cy="5048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anastasya\Desktop\20171208_11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6116" cy="4381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anastasya\Desktop\20180305_110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786058"/>
            <a:ext cx="4572000" cy="3857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19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                       Цель программы –  всестороннее интеллектуальное и эстетическое развитие детей в процессе  овладение элементарными приемами техники оригами, как художественного способа конструирования из бумаги. Задачи: Обучающие:                                                                                                                        1. Знакомство детей с основными геометрическими понятиями и базовыми формами оригами.                                                                                                    2. Формирование умения следовать устным инструкциям.                                                                                                                                                3. Обучение различным приемам работы с бумагой.                    Развивающие:                                                                                                                 1. Развитие мелкой моторики рук и глазомера.                                                       2. Развитие эстетического и художественного вкуса, творческих способностей и фантазии ребенка.    Воспитательные:                                                                                                   1. Привить интерес к искусству оригами.                                                                             2. Эстетическое отношение к действительности, трудолюбие, аккуратность, усидчивость, терпение, умение довести начатое дело до конца, взаимопомощь при выполнении работы, экономичное отношение к используемым материала. 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Цель программы –  всестороннее интеллектуальное и эстетическое развитие детей в процессе  овладение элементарными приемами техники оригами, как художественного способа конструирования из бумаги. Задачи: Обучающие:                                                                                                                        1. Знакомство детей с основными геометрическими понятиями и базовыми формами оригами.                                                                                                   2. Формирование умения следовать устным инструкциям.                                                                                                                                                3. Обучение различным приемам работы с бумагой.                    Развивающие:                                                                                                                 1. Развитие мелкой моторики рук и глазомера.                                                       2. Развитие эстетического и художественного вкуса, творческих способностей и фантазии ребенка.    Воспитательные:                                                                                                  1. Привить интерес к искусству оригами.                                                                             2. Эстетическое отношение к действительности, трудолюбие, аккуратность, усидчивость, терпение, умение довести начатое дело до конца, взаимопомощь при выполнении работы, экономичное отношение к используемым материала. </dc:title>
  <dc:creator>anastasya</dc:creator>
  <cp:lastModifiedBy>anastasya</cp:lastModifiedBy>
  <cp:revision>4</cp:revision>
  <dcterms:created xsi:type="dcterms:W3CDTF">2018-04-24T14:20:06Z</dcterms:created>
  <dcterms:modified xsi:type="dcterms:W3CDTF">2018-04-25T18:06:39Z</dcterms:modified>
</cp:coreProperties>
</file>