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ru.yandex.net/i?id=38a3a7f83c5e06284b9a3a89ea834de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МДОАУ «ЦРР- детский сад № 104 «Золотая рыбка» г. Орска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08823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Экологическая тропинка в ДОУ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«Паспорта Экологической тропинки»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0-tub-ru.yandex.net/i?id=5f7d918431bfe2bbf24090d50cd028cf-l&amp;n=13"/>
          <p:cNvPicPr/>
          <p:nvPr/>
        </p:nvPicPr>
        <p:blipFill>
          <a:blip r:embed="rId3" cstate="print"/>
          <a:srcRect r="48725" b="14988"/>
          <a:stretch>
            <a:fillRect/>
          </a:stretch>
        </p:blipFill>
        <p:spPr bwMode="auto">
          <a:xfrm rot="21076515">
            <a:off x="357158" y="2428868"/>
            <a:ext cx="1357322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s://im0-tub-ru.yandex.net/i?id=0ac544705834a13c767804575b80f4b3-l&amp;n=13"/>
          <p:cNvPicPr/>
          <p:nvPr/>
        </p:nvPicPr>
        <p:blipFill>
          <a:blip r:embed="rId4" cstate="print"/>
          <a:srcRect r="42608" b="15792"/>
          <a:stretch>
            <a:fillRect/>
          </a:stretch>
        </p:blipFill>
        <p:spPr bwMode="auto">
          <a:xfrm rot="606240">
            <a:off x="1574309" y="2468908"/>
            <a:ext cx="142876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48478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№1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«Наша клумба»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204864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цветником.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обобщенных представлений 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сезонных изменениях в природе. Уточнение названий цветов, их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строение ( стебель, листья, цветки, корни).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 о цветах.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Посадка и уход за цветами.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cnwd.ru/image/cache/catalog/product_images/statitsa-raduzhnaya-smes-500x500.jpg"/>
          <p:cNvPicPr>
            <a:picLocks noChangeAspect="1" noChangeArrowheads="1"/>
          </p:cNvPicPr>
          <p:nvPr/>
        </p:nvPicPr>
        <p:blipFill>
          <a:blip r:embed="rId5"/>
          <a:srcRect l="25500" t="18000" r="26499" b="21999"/>
          <a:stretch>
            <a:fillRect/>
          </a:stretch>
        </p:blipFill>
        <p:spPr bwMode="auto">
          <a:xfrm rot="990698">
            <a:off x="285720" y="4429132"/>
            <a:ext cx="142876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s://xn--80aam7atc5at.xn--p1ai/thumb/2/WDjAnRsGCDenSZkwLy0ldQ/500r500/d/3054352.jpg"/>
          <p:cNvPicPr>
            <a:picLocks noChangeAspect="1" noChangeArrowheads="1"/>
          </p:cNvPicPr>
          <p:nvPr/>
        </p:nvPicPr>
        <p:blipFill>
          <a:blip r:embed="rId6"/>
          <a:srcRect t="16500" r="6955" b="20499"/>
          <a:stretch>
            <a:fillRect/>
          </a:stretch>
        </p:blipFill>
        <p:spPr bwMode="auto">
          <a:xfrm rot="21145904">
            <a:off x="1857356" y="4429132"/>
            <a:ext cx="1500198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s://i2.rozetka.ua/goods/7674051/44866576_images_7674051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48073">
            <a:off x="3110944" y="3162429"/>
            <a:ext cx="1500198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Станция № 2 «Здравствуй, сосна».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0-tub-ru.yandex.net/i?id=9d8e30ce716a9d95ba1e6eaa9ec40a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5328592" cy="414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128" y="1268760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Учить различать дерево по внешним признакам.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Закрепить названия дерева(народное), его строение, внешние признаки.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растениям.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Чтение экологических сказок, стихов.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Сравнение шишек с шишками других хвойных деревьев.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№ 3 «Золотое дерево- липа»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m0-tub-ru.yandex.net/i?id=9bb69e15d0150ed3c965e1f20f3253a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2531435" cy="1898576"/>
          </a:xfrm>
          <a:prstGeom prst="round2Diag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4580" name="Picture 4" descr="https://im0-tub-ru.yandex.net/i?id=5e7ff329269765611bce31c3a918d6f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2495600" cy="1871700"/>
          </a:xfrm>
          <a:prstGeom prst="round2Diag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4582" name="Picture 6" descr="https://im0-tub-ru.yandex.net/i?id=0cc9e566d0c88c0a064b11847c9ca6ff-sr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2232248" cy="1853191"/>
          </a:xfrm>
          <a:prstGeom prst="round2Diag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5724128" y="1412776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Учить различать деревья внешним признакам.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Закрепить названия дерева, его строение, внешние признаки.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Систематизировать представления о хвойных и лиственных деревьях.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растениям.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стихотворений, сказок.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 о полезных свойствах липы.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формы листа, цветка и плода липы.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№ 4 «Душистая сирень»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e4959e6f9bf8227b739f27ab4ae5f2e7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768899" cy="36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52120" y="1052736"/>
            <a:ext cx="2430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Учить различать деревья и кусты по внешним признакам;</a:t>
            </a:r>
          </a:p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Закрепить название куста, его строение, внешние признаки;</a:t>
            </a:r>
          </a:p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растениям.</a:t>
            </a:r>
          </a:p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Рассказать о лечебных свойствах.</a:t>
            </a:r>
          </a:p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№ 5 « Чудо- пень»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насекомыми в естественной среде обитания.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внешнего строения и приспособленности к условиям проживания.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8529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представления о мире насекомых.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отличать насекомых по внешнему виду, называть их.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желание сохранять этот мир природы.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загадывание загадок о насекомых.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m0-tub-ru.yandex.net/i?id=1b82f74669cc6ca198dbf1ab5e46394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477897" cy="3240360"/>
          </a:xfrm>
          <a:prstGeom prst="round2Diag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9087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 № 6 «Огород»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разнообразными овощными культурами, способами посадки и ухода за ними.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интерес к выращиванию овощных культур.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Воспитывать желание помогать старшим и ухаживать за посадками - огородные грядки.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обобщённые представления об овощах (овощи - это части и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плоды растений, которые выращивают на огороде для употребления в пищу).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Углублять знания об условиях, необходимых для роста растений, об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экологических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связях между неживой и живой природой.</a:t>
            </a:r>
          </a:p>
          <a:p>
            <a:pPr>
              <a:buFontTx/>
              <a:buChar char="-"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ds50.obrblag.info/wp-content/uploads/sites/37/2018/08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3619525" cy="271464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402a1489f754ab85ac535b7b670f2cc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404665"/>
            <a:ext cx="6203032" cy="4464496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сорвала цветок, и он завял.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поймала жука,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он умер у меня на ладони.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тогда я поняла,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прикоснуться к природе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только сердцем.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Фесюкова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500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Последние десятилетия ознаменовались выраженным интересом к проблемам экологического образования подрастающего поколения.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из важнейших компонентов экологической развивающей среды в ДОУ-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экологическая тропа,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которая позволяет дошкольникам наглядно познакомиться с процессами, происходящими в природе, изучить объекты в их естественном природном окружении, получить навыки простейших экологических исследований, определить на элементарном уровне экологические проблемы и по- своему их решить.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Создание благоприятных условий на территории детского сада по формированию экологической культуры воспитанников - совокупностей экологического сознания, экологических чувств и экологической деятельности.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устойчивого интереса к природе, ее живым и не живым объектам и природным явлениям, потребности познания окружающего мира.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Формировать чувства близости к природе и сопереживанию всему живому, заботы и бережного отношения к природе; вовлекать детей в посильную для них деятельность по уходу за растениями и животными.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Выработать навыки экологически грамотного и безопасного поведения.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Развивать эстетические чувства (умение видеть и почувствовать красоту природы, восхищаться ею).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6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работы на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«Экологической тропе»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карты экологической тропы.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Эксперименты, опыты, решение проблемных ситуаций.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Дидактические, подвижные, настольные экологические игры.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Прослушивание произведений из серии «Звуки природы».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 и составление знаков «Правила поведения в природе».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6" y="0"/>
            <a:ext cx="91296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Ландшафтный дизайн экологической тропинки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Song\Desktop\Новая папка (2)\UkEzWQGQ7y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841" t="27679" r="22218" b="2317"/>
          <a:stretch>
            <a:fillRect/>
          </a:stretch>
        </p:blipFill>
        <p:spPr bwMode="auto">
          <a:xfrm>
            <a:off x="395536" y="1772816"/>
            <a:ext cx="4896544" cy="3168352"/>
          </a:xfrm>
          <a:prstGeom prst="round2Diag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6146" name="Picture 2" descr="C:\Users\Song\Desktop\Новая папка (2)\Qpc7ibeG0OM.jpg"/>
          <p:cNvPicPr>
            <a:picLocks noChangeAspect="1" noChangeArrowheads="1"/>
          </p:cNvPicPr>
          <p:nvPr/>
        </p:nvPicPr>
        <p:blipFill>
          <a:blip r:embed="rId4" cstate="print"/>
          <a:srcRect r="10638"/>
          <a:stretch>
            <a:fillRect/>
          </a:stretch>
        </p:blipFill>
        <p:spPr bwMode="auto">
          <a:xfrm>
            <a:off x="5580112" y="3789040"/>
            <a:ext cx="3024336" cy="2558919"/>
          </a:xfrm>
          <a:prstGeom prst="round2Diag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6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ознакомление детей с «экологической тропинкой» и ее обитателями.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28563" y="1100229"/>
            <a:ext cx="4937269" cy="29700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5" name="Picture 7" descr="https://im0-tub-ru.yandex.net/i?id=4ae2be0ffee6a1403e2b714649c4d02c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0648"/>
            <a:ext cx="2071846" cy="2930346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7" name="Picture 9" descr="https://im0-tub-ru.yandex.net/i?id=890cf075769004e9738fd699ee90ae73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573016"/>
            <a:ext cx="2049096" cy="2638306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9" name="Picture 11" descr="https://im0-tub-ru.yandex.net/i?id=a3bbac3942772fbbc831964df1d34e49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92896"/>
            <a:ext cx="2520280" cy="1890210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61" name="Picture 13" descr="https://im0-tub-ru.yandex.net/i?id=b9aec4600b41d6d4a4c6c6591e1381ad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581128"/>
            <a:ext cx="1512168" cy="2140422"/>
          </a:xfrm>
          <a:prstGeom prst="round2Diag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2774" r="8758"/>
          <a:stretch>
            <a:fillRect/>
          </a:stretch>
        </p:blipFill>
        <p:spPr bwMode="auto">
          <a:xfrm>
            <a:off x="395536" y="1196752"/>
            <a:ext cx="3096344" cy="237376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12776"/>
            <a:ext cx="3240360" cy="228190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528392" cy="242996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221088"/>
            <a:ext cx="3950154" cy="237626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6926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«Угадай цветок по описанию»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7647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«Отгадай загадку и найди растение»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«Вершки и корешки»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8610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 какого дерева лист»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0-tub-ru.yandex.net/i?id=3afa891b64d9c05683aa36036198373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773919" cy="22702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255568" y="500042"/>
            <a:ext cx="38884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«Развитие  и применение растений»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5023" y="3533528"/>
            <a:ext cx="3305400" cy="22322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«Чудо- пень» расскажет о месте обитания и о жизни насекомых.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5333" b="-5400"/>
          <a:stretch>
            <a:fillRect/>
          </a:stretch>
        </p:blipFill>
        <p:spPr bwMode="auto">
          <a:xfrm rot="5400000">
            <a:off x="4824028" y="2384884"/>
            <a:ext cx="3270777" cy="219065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5004048" y="53012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спасти дерево?»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678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МДОАУ «ЦРР- детский сад № 104 «Золотая рыбка» г. Орска</vt:lpstr>
      <vt:lpstr>Слайд 2</vt:lpstr>
      <vt:lpstr>Актуальность</vt:lpstr>
      <vt:lpstr>Слайд 4</vt:lpstr>
      <vt:lpstr>Содержание работы на  «Экологической тропе»</vt:lpstr>
      <vt:lpstr>Ландшафтный дизайн экологической тропинки</vt:lpstr>
      <vt:lpstr>Ресурсное обеспечение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«ЦРР- детский сад № 104 «Золотая рыбка» г. Орска</dc:title>
  <dc:creator>Song</dc:creator>
  <cp:lastModifiedBy>anastasya</cp:lastModifiedBy>
  <cp:revision>37</cp:revision>
  <dcterms:created xsi:type="dcterms:W3CDTF">2019-04-07T04:20:58Z</dcterms:created>
  <dcterms:modified xsi:type="dcterms:W3CDTF">2019-05-20T17:45:43Z</dcterms:modified>
</cp:coreProperties>
</file>