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75" r:id="rId5"/>
    <p:sldId id="258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74" r:id="rId15"/>
    <p:sldId id="268" r:id="rId16"/>
    <p:sldId id="269" r:id="rId17"/>
    <p:sldId id="270" r:id="rId18"/>
    <p:sldId id="271" r:id="rId19"/>
    <p:sldId id="272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FF"/>
    <a:srgbClr val="CC66FF"/>
    <a:srgbClr val="99FF66"/>
    <a:srgbClr val="008000"/>
  </p:clrMru>
</p:presentationPr>
</file>

<file path=ppt/tableStyles.xml><?xml version="1.0" encoding="utf-8"?>
<a:tblStyleLst xmlns:a="http://schemas.openxmlformats.org/drawingml/2006/main" def="{5C22544A-7EE6-4342-B048-85BDC9FD1C3A}"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DA71A39-B195-48BC-89C0-B498B18F1DD6}" type="doc">
      <dgm:prSet loTypeId="urn:microsoft.com/office/officeart/2005/8/layout/vProcess5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D946787F-69FA-44B7-A8D2-7006400ABFF8}">
      <dgm:prSet phldrT="[Текст]"/>
      <dgm:spPr/>
      <dgm:t>
        <a:bodyPr/>
        <a:lstStyle/>
        <a:p>
          <a:r>
            <a:rPr lang="ru-RU" dirty="0" smtClean="0"/>
            <a:t>Констатирующий этап </a:t>
          </a:r>
          <a:endParaRPr lang="ru-RU" dirty="0"/>
        </a:p>
      </dgm:t>
    </dgm:pt>
    <dgm:pt modelId="{8654477A-15CB-40CA-8B35-73C3C168A852}" type="parTrans" cxnId="{BC2AD57E-3037-4C25-A8B1-9D95BEBAAE5E}">
      <dgm:prSet/>
      <dgm:spPr/>
      <dgm:t>
        <a:bodyPr/>
        <a:lstStyle/>
        <a:p>
          <a:endParaRPr lang="ru-RU"/>
        </a:p>
      </dgm:t>
    </dgm:pt>
    <dgm:pt modelId="{7B580A6D-0DCC-4284-B3FA-F45434018CD4}" type="sibTrans" cxnId="{BC2AD57E-3037-4C25-A8B1-9D95BEBAAE5E}">
      <dgm:prSet/>
      <dgm:spPr/>
      <dgm:t>
        <a:bodyPr/>
        <a:lstStyle/>
        <a:p>
          <a:endParaRPr lang="ru-RU"/>
        </a:p>
      </dgm:t>
    </dgm:pt>
    <dgm:pt modelId="{D987BCBA-D8CB-421C-898D-8BF339E1DF4E}">
      <dgm:prSet phldrT="[Текст]"/>
      <dgm:spPr/>
      <dgm:t>
        <a:bodyPr/>
        <a:lstStyle/>
        <a:p>
          <a:r>
            <a:rPr lang="ru-RU" dirty="0" smtClean="0"/>
            <a:t>Формирующий этап </a:t>
          </a:r>
          <a:endParaRPr lang="ru-RU" dirty="0"/>
        </a:p>
      </dgm:t>
    </dgm:pt>
    <dgm:pt modelId="{E8D53B4A-95FC-47C8-8BAE-9B0CA5A0958D}" type="parTrans" cxnId="{703D0EF2-3CA2-46B0-A47B-2420EF99D12F}">
      <dgm:prSet/>
      <dgm:spPr/>
      <dgm:t>
        <a:bodyPr/>
        <a:lstStyle/>
        <a:p>
          <a:endParaRPr lang="ru-RU"/>
        </a:p>
      </dgm:t>
    </dgm:pt>
    <dgm:pt modelId="{C510E05F-980A-4983-B3EA-7332D7BDD963}" type="sibTrans" cxnId="{703D0EF2-3CA2-46B0-A47B-2420EF99D12F}">
      <dgm:prSet/>
      <dgm:spPr/>
      <dgm:t>
        <a:bodyPr/>
        <a:lstStyle/>
        <a:p>
          <a:endParaRPr lang="ru-RU"/>
        </a:p>
      </dgm:t>
    </dgm:pt>
    <dgm:pt modelId="{6AB1A3F3-BB15-494D-80EC-519C015E9AD8}">
      <dgm:prSet phldrT="[Текст]"/>
      <dgm:spPr/>
      <dgm:t>
        <a:bodyPr/>
        <a:lstStyle/>
        <a:p>
          <a:r>
            <a:rPr lang="ru-RU" dirty="0" smtClean="0"/>
            <a:t>Контрольный этап </a:t>
          </a:r>
          <a:endParaRPr lang="ru-RU" dirty="0"/>
        </a:p>
      </dgm:t>
    </dgm:pt>
    <dgm:pt modelId="{3B0E620E-CFBE-44A3-86F6-44656754A615}" type="parTrans" cxnId="{95E785AB-3F9D-4C04-BDC8-0CB20E42B338}">
      <dgm:prSet/>
      <dgm:spPr/>
      <dgm:t>
        <a:bodyPr/>
        <a:lstStyle/>
        <a:p>
          <a:endParaRPr lang="ru-RU"/>
        </a:p>
      </dgm:t>
    </dgm:pt>
    <dgm:pt modelId="{AFD06C7C-DD13-46D9-A589-2EF7AFA93FB6}" type="sibTrans" cxnId="{95E785AB-3F9D-4C04-BDC8-0CB20E42B338}">
      <dgm:prSet/>
      <dgm:spPr/>
      <dgm:t>
        <a:bodyPr/>
        <a:lstStyle/>
        <a:p>
          <a:endParaRPr lang="ru-RU"/>
        </a:p>
      </dgm:t>
    </dgm:pt>
    <dgm:pt modelId="{A6E6CE3F-6101-4F34-8B1A-D51B506302C4}" type="pres">
      <dgm:prSet presAssocID="{ADA71A39-B195-48BC-89C0-B498B18F1DD6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B1B620F-22E2-4B17-BD05-D3EBE04907E4}" type="pres">
      <dgm:prSet presAssocID="{ADA71A39-B195-48BC-89C0-B498B18F1DD6}" presName="dummyMaxCanvas" presStyleCnt="0">
        <dgm:presLayoutVars/>
      </dgm:prSet>
      <dgm:spPr/>
    </dgm:pt>
    <dgm:pt modelId="{30718E6A-FF7C-4ED5-81D1-7898CC1EE463}" type="pres">
      <dgm:prSet presAssocID="{ADA71A39-B195-48BC-89C0-B498B18F1DD6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63A75D-92AC-4336-A325-55D06CE7A9A5}" type="pres">
      <dgm:prSet presAssocID="{ADA71A39-B195-48BC-89C0-B498B18F1DD6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800A1A-F736-4D6B-8523-1B3AA6989D09}" type="pres">
      <dgm:prSet presAssocID="{ADA71A39-B195-48BC-89C0-B498B18F1DD6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105214-7EC8-446D-945F-46166C261A81}" type="pres">
      <dgm:prSet presAssocID="{ADA71A39-B195-48BC-89C0-B498B18F1DD6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3BFF35-6C81-4335-9B61-732081CA9E01}" type="pres">
      <dgm:prSet presAssocID="{ADA71A39-B195-48BC-89C0-B498B18F1DD6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9E1AFC-1618-4E1E-A682-755B763F85B3}" type="pres">
      <dgm:prSet presAssocID="{ADA71A39-B195-48BC-89C0-B498B18F1DD6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D5FBFD-FEF1-4654-9826-B5828F8ECA99}" type="pres">
      <dgm:prSet presAssocID="{ADA71A39-B195-48BC-89C0-B498B18F1DD6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396878-0B62-4763-8344-44CA0B386CB0}" type="pres">
      <dgm:prSet presAssocID="{ADA71A39-B195-48BC-89C0-B498B18F1DD6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A1F806A-03FC-4B6B-B4E6-C76987AA0C2D}" type="presOf" srcId="{6AB1A3F3-BB15-494D-80EC-519C015E9AD8}" destId="{74800A1A-F736-4D6B-8523-1B3AA6989D09}" srcOrd="0" destOrd="0" presId="urn:microsoft.com/office/officeart/2005/8/layout/vProcess5"/>
    <dgm:cxn modelId="{644710E1-2CB4-4C78-9403-FB193CCBE16C}" type="presOf" srcId="{D987BCBA-D8CB-421C-898D-8BF339E1DF4E}" destId="{0863A75D-92AC-4336-A325-55D06CE7A9A5}" srcOrd="0" destOrd="0" presId="urn:microsoft.com/office/officeart/2005/8/layout/vProcess5"/>
    <dgm:cxn modelId="{95E785AB-3F9D-4C04-BDC8-0CB20E42B338}" srcId="{ADA71A39-B195-48BC-89C0-B498B18F1DD6}" destId="{6AB1A3F3-BB15-494D-80EC-519C015E9AD8}" srcOrd="2" destOrd="0" parTransId="{3B0E620E-CFBE-44A3-86F6-44656754A615}" sibTransId="{AFD06C7C-DD13-46D9-A589-2EF7AFA93FB6}"/>
    <dgm:cxn modelId="{F6DF38E2-D8C3-4EC3-A442-3E0DC82C9353}" type="presOf" srcId="{D946787F-69FA-44B7-A8D2-7006400ABFF8}" destId="{F29E1AFC-1618-4E1E-A682-755B763F85B3}" srcOrd="1" destOrd="0" presId="urn:microsoft.com/office/officeart/2005/8/layout/vProcess5"/>
    <dgm:cxn modelId="{5C028D5D-16A6-401C-B2D7-E72DA92A0355}" type="presOf" srcId="{D987BCBA-D8CB-421C-898D-8BF339E1DF4E}" destId="{14D5FBFD-FEF1-4654-9826-B5828F8ECA99}" srcOrd="1" destOrd="0" presId="urn:microsoft.com/office/officeart/2005/8/layout/vProcess5"/>
    <dgm:cxn modelId="{BC2AD57E-3037-4C25-A8B1-9D95BEBAAE5E}" srcId="{ADA71A39-B195-48BC-89C0-B498B18F1DD6}" destId="{D946787F-69FA-44B7-A8D2-7006400ABFF8}" srcOrd="0" destOrd="0" parTransId="{8654477A-15CB-40CA-8B35-73C3C168A852}" sibTransId="{7B580A6D-0DCC-4284-B3FA-F45434018CD4}"/>
    <dgm:cxn modelId="{723A67C3-F4E9-4BC0-AD0D-05EC40FB8F0E}" type="presOf" srcId="{D946787F-69FA-44B7-A8D2-7006400ABFF8}" destId="{30718E6A-FF7C-4ED5-81D1-7898CC1EE463}" srcOrd="0" destOrd="0" presId="urn:microsoft.com/office/officeart/2005/8/layout/vProcess5"/>
    <dgm:cxn modelId="{E9988689-BBD5-431A-A0E1-B042204508D9}" type="presOf" srcId="{C510E05F-980A-4983-B3EA-7332D7BDD963}" destId="{323BFF35-6C81-4335-9B61-732081CA9E01}" srcOrd="0" destOrd="0" presId="urn:microsoft.com/office/officeart/2005/8/layout/vProcess5"/>
    <dgm:cxn modelId="{4FC8C360-2443-4053-ACDF-DA6258CD806D}" type="presOf" srcId="{ADA71A39-B195-48BC-89C0-B498B18F1DD6}" destId="{A6E6CE3F-6101-4F34-8B1A-D51B506302C4}" srcOrd="0" destOrd="0" presId="urn:microsoft.com/office/officeart/2005/8/layout/vProcess5"/>
    <dgm:cxn modelId="{B3161618-72A3-4666-BC2B-6A51DF82897A}" type="presOf" srcId="{7B580A6D-0DCC-4284-B3FA-F45434018CD4}" destId="{7E105214-7EC8-446D-945F-46166C261A81}" srcOrd="0" destOrd="0" presId="urn:microsoft.com/office/officeart/2005/8/layout/vProcess5"/>
    <dgm:cxn modelId="{703D0EF2-3CA2-46B0-A47B-2420EF99D12F}" srcId="{ADA71A39-B195-48BC-89C0-B498B18F1DD6}" destId="{D987BCBA-D8CB-421C-898D-8BF339E1DF4E}" srcOrd="1" destOrd="0" parTransId="{E8D53B4A-95FC-47C8-8BAE-9B0CA5A0958D}" sibTransId="{C510E05F-980A-4983-B3EA-7332D7BDD963}"/>
    <dgm:cxn modelId="{F56A7816-8BB3-449F-A1FE-DB41768B658F}" type="presOf" srcId="{6AB1A3F3-BB15-494D-80EC-519C015E9AD8}" destId="{36396878-0B62-4763-8344-44CA0B386CB0}" srcOrd="1" destOrd="0" presId="urn:microsoft.com/office/officeart/2005/8/layout/vProcess5"/>
    <dgm:cxn modelId="{2A300062-42D7-4D87-B4C9-51F7BD1506A6}" type="presParOf" srcId="{A6E6CE3F-6101-4F34-8B1A-D51B506302C4}" destId="{0B1B620F-22E2-4B17-BD05-D3EBE04907E4}" srcOrd="0" destOrd="0" presId="urn:microsoft.com/office/officeart/2005/8/layout/vProcess5"/>
    <dgm:cxn modelId="{2D88D604-DD55-47D7-A7A4-D2CC9256BDBF}" type="presParOf" srcId="{A6E6CE3F-6101-4F34-8B1A-D51B506302C4}" destId="{30718E6A-FF7C-4ED5-81D1-7898CC1EE463}" srcOrd="1" destOrd="0" presId="urn:microsoft.com/office/officeart/2005/8/layout/vProcess5"/>
    <dgm:cxn modelId="{2D4498A5-D9DF-414A-A801-7DD0AD58E4F5}" type="presParOf" srcId="{A6E6CE3F-6101-4F34-8B1A-D51B506302C4}" destId="{0863A75D-92AC-4336-A325-55D06CE7A9A5}" srcOrd="2" destOrd="0" presId="urn:microsoft.com/office/officeart/2005/8/layout/vProcess5"/>
    <dgm:cxn modelId="{DF4DB3CB-0327-4EEE-8F72-ED267F975CC7}" type="presParOf" srcId="{A6E6CE3F-6101-4F34-8B1A-D51B506302C4}" destId="{74800A1A-F736-4D6B-8523-1B3AA6989D09}" srcOrd="3" destOrd="0" presId="urn:microsoft.com/office/officeart/2005/8/layout/vProcess5"/>
    <dgm:cxn modelId="{8BA09929-F304-417B-A49D-02C2FDF3FD08}" type="presParOf" srcId="{A6E6CE3F-6101-4F34-8B1A-D51B506302C4}" destId="{7E105214-7EC8-446D-945F-46166C261A81}" srcOrd="4" destOrd="0" presId="urn:microsoft.com/office/officeart/2005/8/layout/vProcess5"/>
    <dgm:cxn modelId="{14B38EFB-570A-49D2-888C-5A204A06D05A}" type="presParOf" srcId="{A6E6CE3F-6101-4F34-8B1A-D51B506302C4}" destId="{323BFF35-6C81-4335-9B61-732081CA9E01}" srcOrd="5" destOrd="0" presId="urn:microsoft.com/office/officeart/2005/8/layout/vProcess5"/>
    <dgm:cxn modelId="{6FBC8BF4-4A11-4847-B233-78973FF7D8C8}" type="presParOf" srcId="{A6E6CE3F-6101-4F34-8B1A-D51B506302C4}" destId="{F29E1AFC-1618-4E1E-A682-755B763F85B3}" srcOrd="6" destOrd="0" presId="urn:microsoft.com/office/officeart/2005/8/layout/vProcess5"/>
    <dgm:cxn modelId="{3DA9A6FB-F7A0-4CB7-B5C3-F28DFEC2F1E0}" type="presParOf" srcId="{A6E6CE3F-6101-4F34-8B1A-D51B506302C4}" destId="{14D5FBFD-FEF1-4654-9826-B5828F8ECA99}" srcOrd="7" destOrd="0" presId="urn:microsoft.com/office/officeart/2005/8/layout/vProcess5"/>
    <dgm:cxn modelId="{3B1D5D72-D72A-46F9-A9EF-C6B34446C7B8}" type="presParOf" srcId="{A6E6CE3F-6101-4F34-8B1A-D51B506302C4}" destId="{36396878-0B62-4763-8344-44CA0B386CB0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9BEE214-9A91-4851-8EA8-FAB335B40723}" type="doc">
      <dgm:prSet loTypeId="urn:microsoft.com/office/officeart/2005/8/layout/list1" loCatId="list" qsTypeId="urn:microsoft.com/office/officeart/2005/8/quickstyle/simple1" qsCatId="simple" csTypeId="urn:microsoft.com/office/officeart/2005/8/colors/accent4_3" csCatId="accent4" phldr="1"/>
      <dgm:spPr/>
      <dgm:t>
        <a:bodyPr/>
        <a:lstStyle/>
        <a:p>
          <a:endParaRPr lang="ru-RU"/>
        </a:p>
      </dgm:t>
    </dgm:pt>
    <dgm:pt modelId="{4D5FA427-AD44-4A0A-B960-D0382BCC8AB3}">
      <dgm:prSet phldrT="[Текст]" custT="1"/>
      <dgm:spPr/>
      <dgm:t>
        <a:bodyPr/>
        <a:lstStyle/>
        <a:p>
          <a:pPr algn="ctr"/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Методика выявления особенностей развития связной речи  детей дошкольного возраста Н.Г.Смольниковой, Е.А.Смирновой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59786EFA-92F8-4279-9A5F-321AF787C68A}" type="parTrans" cxnId="{DAD61D3D-8423-40C8-913D-740A601546AD}">
      <dgm:prSet/>
      <dgm:spPr/>
      <dgm:t>
        <a:bodyPr/>
        <a:lstStyle/>
        <a:p>
          <a:endParaRPr lang="ru-RU"/>
        </a:p>
      </dgm:t>
    </dgm:pt>
    <dgm:pt modelId="{23A566C9-5B98-4825-AA6E-ADB49F3023DD}" type="sibTrans" cxnId="{DAD61D3D-8423-40C8-913D-740A601546AD}">
      <dgm:prSet/>
      <dgm:spPr/>
      <dgm:t>
        <a:bodyPr/>
        <a:lstStyle/>
        <a:p>
          <a:endParaRPr lang="ru-RU"/>
        </a:p>
      </dgm:t>
    </dgm:pt>
    <dgm:pt modelId="{10AEA3C6-7741-4066-AB77-8E7F5479660D}">
      <dgm:prSet custT="1"/>
      <dgm:spPr/>
      <dgm:t>
        <a:bodyPr/>
        <a:lstStyle/>
        <a:p>
          <a:pPr algn="ctr"/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«Диагностика игры детей»   Н.Ф Комаровой  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A2552EB8-B44A-47DC-8535-A4D3490DA58C}" type="parTrans" cxnId="{560D1591-AF59-4D80-9BEB-2E2306B5FF31}">
      <dgm:prSet/>
      <dgm:spPr/>
      <dgm:t>
        <a:bodyPr/>
        <a:lstStyle/>
        <a:p>
          <a:endParaRPr lang="ru-RU"/>
        </a:p>
      </dgm:t>
    </dgm:pt>
    <dgm:pt modelId="{1730E541-49D4-4446-BD6B-32BEDD50E47C}" type="sibTrans" cxnId="{560D1591-AF59-4D80-9BEB-2E2306B5FF31}">
      <dgm:prSet/>
      <dgm:spPr/>
      <dgm:t>
        <a:bodyPr/>
        <a:lstStyle/>
        <a:p>
          <a:endParaRPr lang="ru-RU"/>
        </a:p>
      </dgm:t>
    </dgm:pt>
    <dgm:pt modelId="{D52528A3-8072-4AF5-B140-1E88F47E93E2}">
      <dgm:prSet custT="1"/>
      <dgm:spPr>
        <a:solidFill>
          <a:srgbClr val="7030A0"/>
        </a:solidFill>
        <a:ln>
          <a:solidFill>
            <a:srgbClr val="CC00FF"/>
          </a:solidFill>
        </a:ln>
      </dgm:spPr>
      <dgm:t>
        <a:bodyPr/>
        <a:lstStyle/>
        <a:p>
          <a:pPr algn="ctr"/>
          <a:r>
            <a:rPr lang="ru-RU" sz="2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Включенный эксперимент (Н.Я. Михайленко)</a:t>
          </a:r>
          <a:endParaRPr lang="ru-RU" sz="2000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665F32E-FB75-4D03-B89D-80695A574015}" type="parTrans" cxnId="{A94ACD38-F690-44CA-8610-E5035E88E1B5}">
      <dgm:prSet/>
      <dgm:spPr/>
      <dgm:t>
        <a:bodyPr/>
        <a:lstStyle/>
        <a:p>
          <a:endParaRPr lang="ru-RU"/>
        </a:p>
      </dgm:t>
    </dgm:pt>
    <dgm:pt modelId="{E9324A83-50E2-4540-B6BA-6C030F9069C7}" type="sibTrans" cxnId="{A94ACD38-F690-44CA-8610-E5035E88E1B5}">
      <dgm:prSet/>
      <dgm:spPr/>
      <dgm:t>
        <a:bodyPr/>
        <a:lstStyle/>
        <a:p>
          <a:endParaRPr lang="ru-RU"/>
        </a:p>
      </dgm:t>
    </dgm:pt>
    <dgm:pt modelId="{C41868A7-9CFA-4389-8779-B22FB157B302}" type="pres">
      <dgm:prSet presAssocID="{A9BEE214-9A91-4851-8EA8-FAB335B4072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A863A95-8F02-4765-9FED-2A11FEE0773B}" type="pres">
      <dgm:prSet presAssocID="{4D5FA427-AD44-4A0A-B960-D0382BCC8AB3}" presName="parentLin" presStyleCnt="0"/>
      <dgm:spPr/>
    </dgm:pt>
    <dgm:pt modelId="{0A9241F7-83B7-48E0-AAF9-0BB114D2A950}" type="pres">
      <dgm:prSet presAssocID="{4D5FA427-AD44-4A0A-B960-D0382BCC8AB3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FA1255C7-F843-473A-98CD-FB5F669E871E}" type="pres">
      <dgm:prSet presAssocID="{4D5FA427-AD44-4A0A-B960-D0382BCC8AB3}" presName="parentText" presStyleLbl="node1" presStyleIdx="0" presStyleCnt="3" custScaleX="131655" custScaleY="24247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594BED-5BDE-4C9B-8343-5B16DCA4533D}" type="pres">
      <dgm:prSet presAssocID="{4D5FA427-AD44-4A0A-B960-D0382BCC8AB3}" presName="negativeSpace" presStyleCnt="0"/>
      <dgm:spPr/>
    </dgm:pt>
    <dgm:pt modelId="{8F2C0710-2A60-4D42-9E1D-371882B38FB6}" type="pres">
      <dgm:prSet presAssocID="{4D5FA427-AD44-4A0A-B960-D0382BCC8AB3}" presName="childText" presStyleLbl="conFgAcc1" presStyleIdx="0" presStyleCnt="3">
        <dgm:presLayoutVars>
          <dgm:bulletEnabled val="1"/>
        </dgm:presLayoutVars>
      </dgm:prSet>
      <dgm:spPr/>
    </dgm:pt>
    <dgm:pt modelId="{0792032C-18DE-4456-BFBB-E31ED3529D8E}" type="pres">
      <dgm:prSet presAssocID="{23A566C9-5B98-4825-AA6E-ADB49F3023DD}" presName="spaceBetweenRectangles" presStyleCnt="0"/>
      <dgm:spPr/>
    </dgm:pt>
    <dgm:pt modelId="{535BE4E2-6EF4-4E25-B601-DEA15C82DA17}" type="pres">
      <dgm:prSet presAssocID="{10AEA3C6-7741-4066-AB77-8E7F5479660D}" presName="parentLin" presStyleCnt="0"/>
      <dgm:spPr/>
    </dgm:pt>
    <dgm:pt modelId="{E764FE00-5A76-46E6-A316-690C4BA01357}" type="pres">
      <dgm:prSet presAssocID="{10AEA3C6-7741-4066-AB77-8E7F5479660D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0B9ECF2D-349B-42F8-9316-5EFE3068AB99}" type="pres">
      <dgm:prSet presAssocID="{10AEA3C6-7741-4066-AB77-8E7F5479660D}" presName="parentText" presStyleLbl="node1" presStyleIdx="1" presStyleCnt="3" custScaleX="133963" custScaleY="22605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E9EB53-412F-4BCC-A402-DA704D3914BA}" type="pres">
      <dgm:prSet presAssocID="{10AEA3C6-7741-4066-AB77-8E7F5479660D}" presName="negativeSpace" presStyleCnt="0"/>
      <dgm:spPr/>
    </dgm:pt>
    <dgm:pt modelId="{8902CB04-3925-4BB0-9048-D4170105764B}" type="pres">
      <dgm:prSet presAssocID="{10AEA3C6-7741-4066-AB77-8E7F5479660D}" presName="childText" presStyleLbl="conFgAcc1" presStyleIdx="1" presStyleCnt="3">
        <dgm:presLayoutVars>
          <dgm:bulletEnabled val="1"/>
        </dgm:presLayoutVars>
      </dgm:prSet>
      <dgm:spPr/>
    </dgm:pt>
    <dgm:pt modelId="{5C1F614C-22EC-45A9-8B57-3E497284E812}" type="pres">
      <dgm:prSet presAssocID="{1730E541-49D4-4446-BD6B-32BEDD50E47C}" presName="spaceBetweenRectangles" presStyleCnt="0"/>
      <dgm:spPr/>
    </dgm:pt>
    <dgm:pt modelId="{969F376A-C58D-4405-A5C2-A1AF6BB015B6}" type="pres">
      <dgm:prSet presAssocID="{D52528A3-8072-4AF5-B140-1E88F47E93E2}" presName="parentLin" presStyleCnt="0"/>
      <dgm:spPr/>
    </dgm:pt>
    <dgm:pt modelId="{5EF895C5-BBA1-4F9B-A7B4-5971F6BC1E88}" type="pres">
      <dgm:prSet presAssocID="{D52528A3-8072-4AF5-B140-1E88F47E93E2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6C9867EE-0A03-457F-BC0A-CA4B495FD832}" type="pres">
      <dgm:prSet presAssocID="{D52528A3-8072-4AF5-B140-1E88F47E93E2}" presName="parentText" presStyleLbl="node1" presStyleIdx="2" presStyleCnt="3" custScaleX="134518" custScaleY="22314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70415C-E191-4AE1-8122-EF328C6A508F}" type="pres">
      <dgm:prSet presAssocID="{D52528A3-8072-4AF5-B140-1E88F47E93E2}" presName="negativeSpace" presStyleCnt="0"/>
      <dgm:spPr/>
    </dgm:pt>
    <dgm:pt modelId="{3F5D2504-5651-42C0-AED8-F56FF2B966D5}" type="pres">
      <dgm:prSet presAssocID="{D52528A3-8072-4AF5-B140-1E88F47E93E2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2B8C9BF8-4160-4D21-AAE4-360E3C8B20C2}" type="presOf" srcId="{10AEA3C6-7741-4066-AB77-8E7F5479660D}" destId="{E764FE00-5A76-46E6-A316-690C4BA01357}" srcOrd="0" destOrd="0" presId="urn:microsoft.com/office/officeart/2005/8/layout/list1"/>
    <dgm:cxn modelId="{EF8A9DF4-E59B-4C2F-9D8D-E2B8229E6840}" type="presOf" srcId="{10AEA3C6-7741-4066-AB77-8E7F5479660D}" destId="{0B9ECF2D-349B-42F8-9316-5EFE3068AB99}" srcOrd="1" destOrd="0" presId="urn:microsoft.com/office/officeart/2005/8/layout/list1"/>
    <dgm:cxn modelId="{18A187BC-8CC3-4AFE-91EB-7DB317B94EF3}" type="presOf" srcId="{A9BEE214-9A91-4851-8EA8-FAB335B40723}" destId="{C41868A7-9CFA-4389-8779-B22FB157B302}" srcOrd="0" destOrd="0" presId="urn:microsoft.com/office/officeart/2005/8/layout/list1"/>
    <dgm:cxn modelId="{DAD61D3D-8423-40C8-913D-740A601546AD}" srcId="{A9BEE214-9A91-4851-8EA8-FAB335B40723}" destId="{4D5FA427-AD44-4A0A-B960-D0382BCC8AB3}" srcOrd="0" destOrd="0" parTransId="{59786EFA-92F8-4279-9A5F-321AF787C68A}" sibTransId="{23A566C9-5B98-4825-AA6E-ADB49F3023DD}"/>
    <dgm:cxn modelId="{8AE787B5-3ECD-4AC3-99DF-A0F783D88652}" type="presOf" srcId="{4D5FA427-AD44-4A0A-B960-D0382BCC8AB3}" destId="{FA1255C7-F843-473A-98CD-FB5F669E871E}" srcOrd="1" destOrd="0" presId="urn:microsoft.com/office/officeart/2005/8/layout/list1"/>
    <dgm:cxn modelId="{4DD8004B-5C37-4BE8-B0CF-81659ACC3682}" type="presOf" srcId="{D52528A3-8072-4AF5-B140-1E88F47E93E2}" destId="{6C9867EE-0A03-457F-BC0A-CA4B495FD832}" srcOrd="1" destOrd="0" presId="urn:microsoft.com/office/officeart/2005/8/layout/list1"/>
    <dgm:cxn modelId="{A94ACD38-F690-44CA-8610-E5035E88E1B5}" srcId="{A9BEE214-9A91-4851-8EA8-FAB335B40723}" destId="{D52528A3-8072-4AF5-B140-1E88F47E93E2}" srcOrd="2" destOrd="0" parTransId="{E665F32E-FB75-4D03-B89D-80695A574015}" sibTransId="{E9324A83-50E2-4540-B6BA-6C030F9069C7}"/>
    <dgm:cxn modelId="{FEF5481A-2F62-495F-B584-F881B8F0E00E}" type="presOf" srcId="{4D5FA427-AD44-4A0A-B960-D0382BCC8AB3}" destId="{0A9241F7-83B7-48E0-AAF9-0BB114D2A950}" srcOrd="0" destOrd="0" presId="urn:microsoft.com/office/officeart/2005/8/layout/list1"/>
    <dgm:cxn modelId="{560D1591-AF59-4D80-9BEB-2E2306B5FF31}" srcId="{A9BEE214-9A91-4851-8EA8-FAB335B40723}" destId="{10AEA3C6-7741-4066-AB77-8E7F5479660D}" srcOrd="1" destOrd="0" parTransId="{A2552EB8-B44A-47DC-8535-A4D3490DA58C}" sibTransId="{1730E541-49D4-4446-BD6B-32BEDD50E47C}"/>
    <dgm:cxn modelId="{19DD5BCD-1984-40D9-9DDA-DA937919AF58}" type="presOf" srcId="{D52528A3-8072-4AF5-B140-1E88F47E93E2}" destId="{5EF895C5-BBA1-4F9B-A7B4-5971F6BC1E88}" srcOrd="0" destOrd="0" presId="urn:microsoft.com/office/officeart/2005/8/layout/list1"/>
    <dgm:cxn modelId="{261604F5-3428-4152-9D0B-2121DF72E447}" type="presParOf" srcId="{C41868A7-9CFA-4389-8779-B22FB157B302}" destId="{2A863A95-8F02-4765-9FED-2A11FEE0773B}" srcOrd="0" destOrd="0" presId="urn:microsoft.com/office/officeart/2005/8/layout/list1"/>
    <dgm:cxn modelId="{A6C3649F-71E7-4F61-B14D-E32E4753D711}" type="presParOf" srcId="{2A863A95-8F02-4765-9FED-2A11FEE0773B}" destId="{0A9241F7-83B7-48E0-AAF9-0BB114D2A950}" srcOrd="0" destOrd="0" presId="urn:microsoft.com/office/officeart/2005/8/layout/list1"/>
    <dgm:cxn modelId="{7E6539B8-B780-485E-9B27-DCA14397AB4B}" type="presParOf" srcId="{2A863A95-8F02-4765-9FED-2A11FEE0773B}" destId="{FA1255C7-F843-473A-98CD-FB5F669E871E}" srcOrd="1" destOrd="0" presId="urn:microsoft.com/office/officeart/2005/8/layout/list1"/>
    <dgm:cxn modelId="{FF1938BE-C956-4CF0-8037-C5118E8FBE68}" type="presParOf" srcId="{C41868A7-9CFA-4389-8779-B22FB157B302}" destId="{CC594BED-5BDE-4C9B-8343-5B16DCA4533D}" srcOrd="1" destOrd="0" presId="urn:microsoft.com/office/officeart/2005/8/layout/list1"/>
    <dgm:cxn modelId="{CF258B51-4F2B-4AA4-B5AE-D12506874A00}" type="presParOf" srcId="{C41868A7-9CFA-4389-8779-B22FB157B302}" destId="{8F2C0710-2A60-4D42-9E1D-371882B38FB6}" srcOrd="2" destOrd="0" presId="urn:microsoft.com/office/officeart/2005/8/layout/list1"/>
    <dgm:cxn modelId="{10BB76E3-A118-49AA-80E6-9E7092228BCF}" type="presParOf" srcId="{C41868A7-9CFA-4389-8779-B22FB157B302}" destId="{0792032C-18DE-4456-BFBB-E31ED3529D8E}" srcOrd="3" destOrd="0" presId="urn:microsoft.com/office/officeart/2005/8/layout/list1"/>
    <dgm:cxn modelId="{C74AB57C-AA48-406E-BBDB-387B27081537}" type="presParOf" srcId="{C41868A7-9CFA-4389-8779-B22FB157B302}" destId="{535BE4E2-6EF4-4E25-B601-DEA15C82DA17}" srcOrd="4" destOrd="0" presId="urn:microsoft.com/office/officeart/2005/8/layout/list1"/>
    <dgm:cxn modelId="{F9E3954C-CA74-407A-AC43-CEB9E6FFF79D}" type="presParOf" srcId="{535BE4E2-6EF4-4E25-B601-DEA15C82DA17}" destId="{E764FE00-5A76-46E6-A316-690C4BA01357}" srcOrd="0" destOrd="0" presId="urn:microsoft.com/office/officeart/2005/8/layout/list1"/>
    <dgm:cxn modelId="{4D046DC8-5718-48BA-AD30-98E686AB5786}" type="presParOf" srcId="{535BE4E2-6EF4-4E25-B601-DEA15C82DA17}" destId="{0B9ECF2D-349B-42F8-9316-5EFE3068AB99}" srcOrd="1" destOrd="0" presId="urn:microsoft.com/office/officeart/2005/8/layout/list1"/>
    <dgm:cxn modelId="{EED4F07D-834B-4A96-928D-0915F72C602A}" type="presParOf" srcId="{C41868A7-9CFA-4389-8779-B22FB157B302}" destId="{93E9EB53-412F-4BCC-A402-DA704D3914BA}" srcOrd="5" destOrd="0" presId="urn:microsoft.com/office/officeart/2005/8/layout/list1"/>
    <dgm:cxn modelId="{5608AC80-4D63-4A82-9DD8-9308CA51C36C}" type="presParOf" srcId="{C41868A7-9CFA-4389-8779-B22FB157B302}" destId="{8902CB04-3925-4BB0-9048-D4170105764B}" srcOrd="6" destOrd="0" presId="urn:microsoft.com/office/officeart/2005/8/layout/list1"/>
    <dgm:cxn modelId="{A5375D4D-CD0D-49BC-AB64-F2AA4EF0FBE4}" type="presParOf" srcId="{C41868A7-9CFA-4389-8779-B22FB157B302}" destId="{5C1F614C-22EC-45A9-8B57-3E497284E812}" srcOrd="7" destOrd="0" presId="urn:microsoft.com/office/officeart/2005/8/layout/list1"/>
    <dgm:cxn modelId="{BDF3114B-AADD-4F82-B1D9-18C0E9C27353}" type="presParOf" srcId="{C41868A7-9CFA-4389-8779-B22FB157B302}" destId="{969F376A-C58D-4405-A5C2-A1AF6BB015B6}" srcOrd="8" destOrd="0" presId="urn:microsoft.com/office/officeart/2005/8/layout/list1"/>
    <dgm:cxn modelId="{F42117D5-6662-48E3-B99A-4E0C9557B3B1}" type="presParOf" srcId="{969F376A-C58D-4405-A5C2-A1AF6BB015B6}" destId="{5EF895C5-BBA1-4F9B-A7B4-5971F6BC1E88}" srcOrd="0" destOrd="0" presId="urn:microsoft.com/office/officeart/2005/8/layout/list1"/>
    <dgm:cxn modelId="{B3112D10-0331-4A6C-AB17-CE030BC63E0A}" type="presParOf" srcId="{969F376A-C58D-4405-A5C2-A1AF6BB015B6}" destId="{6C9867EE-0A03-457F-BC0A-CA4B495FD832}" srcOrd="1" destOrd="0" presId="urn:microsoft.com/office/officeart/2005/8/layout/list1"/>
    <dgm:cxn modelId="{40FBEFA3-32FB-44A8-8051-2B225F59E51E}" type="presParOf" srcId="{C41868A7-9CFA-4389-8779-B22FB157B302}" destId="{B270415C-E191-4AE1-8122-EF328C6A508F}" srcOrd="9" destOrd="0" presId="urn:microsoft.com/office/officeart/2005/8/layout/list1"/>
    <dgm:cxn modelId="{42B4E4A2-9453-44F9-AE2A-33ACE6D24261}" type="presParOf" srcId="{C41868A7-9CFA-4389-8779-B22FB157B302}" destId="{3F5D2504-5651-42C0-AED8-F56FF2B966D5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2624CCB-8053-4DD1-AE9B-C0B2B3E5190E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F5B0B3F-AAB4-4B9F-8D1D-20AFFCF89BB5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Формирующий этап 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16ED5CA9-150E-4256-A309-A15B815A7226}" type="parTrans" cxnId="{E021C6CE-73D3-48D8-9060-9102C36C7163}">
      <dgm:prSet/>
      <dgm:spPr/>
      <dgm:t>
        <a:bodyPr/>
        <a:lstStyle/>
        <a:p>
          <a:endParaRPr lang="ru-RU"/>
        </a:p>
      </dgm:t>
    </dgm:pt>
    <dgm:pt modelId="{ADAB9B3A-9710-4C90-B6AF-0315A0C9F7CB}" type="sibTrans" cxnId="{E021C6CE-73D3-48D8-9060-9102C36C7163}">
      <dgm:prSet/>
      <dgm:spPr/>
      <dgm:t>
        <a:bodyPr/>
        <a:lstStyle/>
        <a:p>
          <a:endParaRPr lang="ru-RU"/>
        </a:p>
      </dgm:t>
    </dgm:pt>
    <dgm:pt modelId="{353E47BC-D4FE-4341-8130-61B069BE3EA2}">
      <dgm:prSet phldrT="[Текст]" custT="1"/>
      <dgm:spPr/>
      <dgm:t>
        <a:bodyPr/>
        <a:lstStyle/>
        <a:p>
          <a:r>
            <a:rPr lang="ru-RU" sz="4400" dirty="0" smtClean="0">
              <a:latin typeface="Times New Roman" pitchFamily="18" charset="0"/>
              <a:cs typeface="Times New Roman" pitchFamily="18" charset="0"/>
            </a:rPr>
            <a:t>Первый этап </a:t>
          </a:r>
          <a:endParaRPr lang="ru-RU" sz="4400" dirty="0">
            <a:latin typeface="Times New Roman" pitchFamily="18" charset="0"/>
            <a:cs typeface="Times New Roman" pitchFamily="18" charset="0"/>
          </a:endParaRPr>
        </a:p>
      </dgm:t>
    </dgm:pt>
    <dgm:pt modelId="{DCC69E04-78EE-405E-BE87-44691F6FF653}" type="parTrans" cxnId="{449016A5-9E9D-4938-B561-909201A09F11}">
      <dgm:prSet/>
      <dgm:spPr/>
      <dgm:t>
        <a:bodyPr/>
        <a:lstStyle/>
        <a:p>
          <a:endParaRPr lang="ru-RU"/>
        </a:p>
      </dgm:t>
    </dgm:pt>
    <dgm:pt modelId="{0F4F987F-1C57-470F-A767-F6C743DEA9FC}" type="sibTrans" cxnId="{449016A5-9E9D-4938-B561-909201A09F11}">
      <dgm:prSet/>
      <dgm:spPr/>
      <dgm:t>
        <a:bodyPr/>
        <a:lstStyle/>
        <a:p>
          <a:endParaRPr lang="ru-RU"/>
        </a:p>
      </dgm:t>
    </dgm:pt>
    <dgm:pt modelId="{8CA7A47C-289C-46F3-82F9-4620683EAE0D}">
      <dgm:prSet phldrT="[Текст]" custT="1"/>
      <dgm:spPr/>
      <dgm:t>
        <a:bodyPr/>
        <a:lstStyle/>
        <a:p>
          <a:r>
            <a:rPr lang="ru-RU" sz="4400" dirty="0" smtClean="0">
              <a:latin typeface="Times New Roman" pitchFamily="18" charset="0"/>
              <a:cs typeface="Times New Roman" pitchFamily="18" charset="0"/>
            </a:rPr>
            <a:t>Второй этап </a:t>
          </a:r>
          <a:endParaRPr lang="ru-RU" sz="4400" dirty="0">
            <a:latin typeface="Times New Roman" pitchFamily="18" charset="0"/>
            <a:cs typeface="Times New Roman" pitchFamily="18" charset="0"/>
          </a:endParaRPr>
        </a:p>
      </dgm:t>
    </dgm:pt>
    <dgm:pt modelId="{A567BD13-6A74-41AA-90E9-794752359D86}" type="parTrans" cxnId="{2241890D-9A63-45F2-BCB8-6795D29442F0}">
      <dgm:prSet/>
      <dgm:spPr/>
      <dgm:t>
        <a:bodyPr/>
        <a:lstStyle/>
        <a:p>
          <a:endParaRPr lang="ru-RU"/>
        </a:p>
      </dgm:t>
    </dgm:pt>
    <dgm:pt modelId="{35DEDB4A-6FAF-498F-9786-859E0B7DB761}" type="sibTrans" cxnId="{2241890D-9A63-45F2-BCB8-6795D29442F0}">
      <dgm:prSet/>
      <dgm:spPr/>
      <dgm:t>
        <a:bodyPr/>
        <a:lstStyle/>
        <a:p>
          <a:endParaRPr lang="ru-RU"/>
        </a:p>
      </dgm:t>
    </dgm:pt>
    <dgm:pt modelId="{06E2E981-4B51-4DB9-A3D4-D536341FC100}" type="pres">
      <dgm:prSet presAssocID="{02624CCB-8053-4DD1-AE9B-C0B2B3E5190E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E5F6FC5-C266-4264-BF5F-DB7BA59A36DB}" type="pres">
      <dgm:prSet presAssocID="{1F5B0B3F-AAB4-4B9F-8D1D-20AFFCF89BB5}" presName="root" presStyleCnt="0"/>
      <dgm:spPr/>
    </dgm:pt>
    <dgm:pt modelId="{A0E01EC7-A5DD-4D72-B52D-138DF0F66E47}" type="pres">
      <dgm:prSet presAssocID="{1F5B0B3F-AAB4-4B9F-8D1D-20AFFCF89BB5}" presName="rootComposite" presStyleCnt="0"/>
      <dgm:spPr/>
    </dgm:pt>
    <dgm:pt modelId="{572E6F8D-F100-40B2-BE8E-3908ED38E991}" type="pres">
      <dgm:prSet presAssocID="{1F5B0B3F-AAB4-4B9F-8D1D-20AFFCF89BB5}" presName="rootText" presStyleLbl="node1" presStyleIdx="0" presStyleCnt="1" custScaleX="153885"/>
      <dgm:spPr/>
      <dgm:t>
        <a:bodyPr/>
        <a:lstStyle/>
        <a:p>
          <a:endParaRPr lang="ru-RU"/>
        </a:p>
      </dgm:t>
    </dgm:pt>
    <dgm:pt modelId="{39FBBEC2-1074-4B2F-8F2D-BF3955F412C7}" type="pres">
      <dgm:prSet presAssocID="{1F5B0B3F-AAB4-4B9F-8D1D-20AFFCF89BB5}" presName="rootConnector" presStyleLbl="node1" presStyleIdx="0" presStyleCnt="1"/>
      <dgm:spPr/>
      <dgm:t>
        <a:bodyPr/>
        <a:lstStyle/>
        <a:p>
          <a:endParaRPr lang="ru-RU"/>
        </a:p>
      </dgm:t>
    </dgm:pt>
    <dgm:pt modelId="{D90F3D3F-5BD2-4A3C-A3CB-0F0D52264945}" type="pres">
      <dgm:prSet presAssocID="{1F5B0B3F-AAB4-4B9F-8D1D-20AFFCF89BB5}" presName="childShape" presStyleCnt="0"/>
      <dgm:spPr/>
    </dgm:pt>
    <dgm:pt modelId="{254DFCC4-C352-4A71-A075-32E1A3409243}" type="pres">
      <dgm:prSet presAssocID="{DCC69E04-78EE-405E-BE87-44691F6FF653}" presName="Name13" presStyleLbl="parChTrans1D2" presStyleIdx="0" presStyleCnt="2"/>
      <dgm:spPr/>
      <dgm:t>
        <a:bodyPr/>
        <a:lstStyle/>
        <a:p>
          <a:endParaRPr lang="ru-RU"/>
        </a:p>
      </dgm:t>
    </dgm:pt>
    <dgm:pt modelId="{C8E3D1B1-2476-469B-8C1B-35F1E14B606F}" type="pres">
      <dgm:prSet presAssocID="{353E47BC-D4FE-4341-8130-61B069BE3EA2}" presName="childText" presStyleLbl="bgAcc1" presStyleIdx="0" presStyleCnt="2" custScaleX="1843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DFD638-48C6-4FA5-AA2A-4392C7E451C3}" type="pres">
      <dgm:prSet presAssocID="{A567BD13-6A74-41AA-90E9-794752359D86}" presName="Name13" presStyleLbl="parChTrans1D2" presStyleIdx="1" presStyleCnt="2"/>
      <dgm:spPr/>
      <dgm:t>
        <a:bodyPr/>
        <a:lstStyle/>
        <a:p>
          <a:endParaRPr lang="ru-RU"/>
        </a:p>
      </dgm:t>
    </dgm:pt>
    <dgm:pt modelId="{D3D631EC-098C-483C-8996-4FDB39A255A7}" type="pres">
      <dgm:prSet presAssocID="{8CA7A47C-289C-46F3-82F9-4620683EAE0D}" presName="childText" presStyleLbl="bgAcc1" presStyleIdx="1" presStyleCnt="2" custScaleX="1849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76B4557-E595-45A8-907E-CA0FE2C6AD64}" type="presOf" srcId="{DCC69E04-78EE-405E-BE87-44691F6FF653}" destId="{254DFCC4-C352-4A71-A075-32E1A3409243}" srcOrd="0" destOrd="0" presId="urn:microsoft.com/office/officeart/2005/8/layout/hierarchy3"/>
    <dgm:cxn modelId="{280223B5-7C11-4776-A08B-F28A7AF30249}" type="presOf" srcId="{353E47BC-D4FE-4341-8130-61B069BE3EA2}" destId="{C8E3D1B1-2476-469B-8C1B-35F1E14B606F}" srcOrd="0" destOrd="0" presId="urn:microsoft.com/office/officeart/2005/8/layout/hierarchy3"/>
    <dgm:cxn modelId="{449016A5-9E9D-4938-B561-909201A09F11}" srcId="{1F5B0B3F-AAB4-4B9F-8D1D-20AFFCF89BB5}" destId="{353E47BC-D4FE-4341-8130-61B069BE3EA2}" srcOrd="0" destOrd="0" parTransId="{DCC69E04-78EE-405E-BE87-44691F6FF653}" sibTransId="{0F4F987F-1C57-470F-A767-F6C743DEA9FC}"/>
    <dgm:cxn modelId="{505A2421-0CF4-465E-8120-18AE0D6C3336}" type="presOf" srcId="{8CA7A47C-289C-46F3-82F9-4620683EAE0D}" destId="{D3D631EC-098C-483C-8996-4FDB39A255A7}" srcOrd="0" destOrd="0" presId="urn:microsoft.com/office/officeart/2005/8/layout/hierarchy3"/>
    <dgm:cxn modelId="{665ED5FE-576A-4BB3-8FE5-F61774EB9CED}" type="presOf" srcId="{02624CCB-8053-4DD1-AE9B-C0B2B3E5190E}" destId="{06E2E981-4B51-4DB9-A3D4-D536341FC100}" srcOrd="0" destOrd="0" presId="urn:microsoft.com/office/officeart/2005/8/layout/hierarchy3"/>
    <dgm:cxn modelId="{36C897D2-1608-4648-8AEC-A0016F40F433}" type="presOf" srcId="{1F5B0B3F-AAB4-4B9F-8D1D-20AFFCF89BB5}" destId="{39FBBEC2-1074-4B2F-8F2D-BF3955F412C7}" srcOrd="1" destOrd="0" presId="urn:microsoft.com/office/officeart/2005/8/layout/hierarchy3"/>
    <dgm:cxn modelId="{E021C6CE-73D3-48D8-9060-9102C36C7163}" srcId="{02624CCB-8053-4DD1-AE9B-C0B2B3E5190E}" destId="{1F5B0B3F-AAB4-4B9F-8D1D-20AFFCF89BB5}" srcOrd="0" destOrd="0" parTransId="{16ED5CA9-150E-4256-A309-A15B815A7226}" sibTransId="{ADAB9B3A-9710-4C90-B6AF-0315A0C9F7CB}"/>
    <dgm:cxn modelId="{2241890D-9A63-45F2-BCB8-6795D29442F0}" srcId="{1F5B0B3F-AAB4-4B9F-8D1D-20AFFCF89BB5}" destId="{8CA7A47C-289C-46F3-82F9-4620683EAE0D}" srcOrd="1" destOrd="0" parTransId="{A567BD13-6A74-41AA-90E9-794752359D86}" sibTransId="{35DEDB4A-6FAF-498F-9786-859E0B7DB761}"/>
    <dgm:cxn modelId="{17ADE96D-5E28-441E-AC2E-29D6979FB1E4}" type="presOf" srcId="{A567BD13-6A74-41AA-90E9-794752359D86}" destId="{04DFD638-48C6-4FA5-AA2A-4392C7E451C3}" srcOrd="0" destOrd="0" presId="urn:microsoft.com/office/officeart/2005/8/layout/hierarchy3"/>
    <dgm:cxn modelId="{513E6606-8EF7-42F8-8510-5D9DB2FB5B86}" type="presOf" srcId="{1F5B0B3F-AAB4-4B9F-8D1D-20AFFCF89BB5}" destId="{572E6F8D-F100-40B2-BE8E-3908ED38E991}" srcOrd="0" destOrd="0" presId="urn:microsoft.com/office/officeart/2005/8/layout/hierarchy3"/>
    <dgm:cxn modelId="{CFA01E85-C6D5-463C-920F-68ADFDAC7D34}" type="presParOf" srcId="{06E2E981-4B51-4DB9-A3D4-D536341FC100}" destId="{1E5F6FC5-C266-4264-BF5F-DB7BA59A36DB}" srcOrd="0" destOrd="0" presId="urn:microsoft.com/office/officeart/2005/8/layout/hierarchy3"/>
    <dgm:cxn modelId="{81FBB90D-C091-407B-828C-0563C6AA9882}" type="presParOf" srcId="{1E5F6FC5-C266-4264-BF5F-DB7BA59A36DB}" destId="{A0E01EC7-A5DD-4D72-B52D-138DF0F66E47}" srcOrd="0" destOrd="0" presId="urn:microsoft.com/office/officeart/2005/8/layout/hierarchy3"/>
    <dgm:cxn modelId="{3BD59151-D4F9-4AA2-90BB-5DC5121DD5D9}" type="presParOf" srcId="{A0E01EC7-A5DD-4D72-B52D-138DF0F66E47}" destId="{572E6F8D-F100-40B2-BE8E-3908ED38E991}" srcOrd="0" destOrd="0" presId="urn:microsoft.com/office/officeart/2005/8/layout/hierarchy3"/>
    <dgm:cxn modelId="{0A90FF3E-5122-4F5B-8224-94A6EE71A19A}" type="presParOf" srcId="{A0E01EC7-A5DD-4D72-B52D-138DF0F66E47}" destId="{39FBBEC2-1074-4B2F-8F2D-BF3955F412C7}" srcOrd="1" destOrd="0" presId="urn:microsoft.com/office/officeart/2005/8/layout/hierarchy3"/>
    <dgm:cxn modelId="{32155707-8805-4070-B8F7-B18E705ED43A}" type="presParOf" srcId="{1E5F6FC5-C266-4264-BF5F-DB7BA59A36DB}" destId="{D90F3D3F-5BD2-4A3C-A3CB-0F0D52264945}" srcOrd="1" destOrd="0" presId="urn:microsoft.com/office/officeart/2005/8/layout/hierarchy3"/>
    <dgm:cxn modelId="{555FC427-9C83-4C20-9007-732CABFE04F0}" type="presParOf" srcId="{D90F3D3F-5BD2-4A3C-A3CB-0F0D52264945}" destId="{254DFCC4-C352-4A71-A075-32E1A3409243}" srcOrd="0" destOrd="0" presId="urn:microsoft.com/office/officeart/2005/8/layout/hierarchy3"/>
    <dgm:cxn modelId="{998F93BB-A53D-471F-919E-39B7A6954AC8}" type="presParOf" srcId="{D90F3D3F-5BD2-4A3C-A3CB-0F0D52264945}" destId="{C8E3D1B1-2476-469B-8C1B-35F1E14B606F}" srcOrd="1" destOrd="0" presId="urn:microsoft.com/office/officeart/2005/8/layout/hierarchy3"/>
    <dgm:cxn modelId="{2D33B8C3-DAA0-4432-AEB6-50C7C062B71C}" type="presParOf" srcId="{D90F3D3F-5BD2-4A3C-A3CB-0F0D52264945}" destId="{04DFD638-48C6-4FA5-AA2A-4392C7E451C3}" srcOrd="2" destOrd="0" presId="urn:microsoft.com/office/officeart/2005/8/layout/hierarchy3"/>
    <dgm:cxn modelId="{F5C2A71B-354F-4966-A591-079AAD180DBA}" type="presParOf" srcId="{D90F3D3F-5BD2-4A3C-A3CB-0F0D52264945}" destId="{D3D631EC-098C-483C-8996-4FDB39A255A7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F07DA69-09FF-4359-B604-94A376EFAA17}" type="doc">
      <dgm:prSet loTypeId="urn:microsoft.com/office/officeart/2005/8/layout/process4" loCatId="list" qsTypeId="urn:microsoft.com/office/officeart/2005/8/quickstyle/simple1" qsCatId="simple" csTypeId="urn:microsoft.com/office/officeart/2005/8/colors/colorful1" csCatId="colorful" phldr="1"/>
      <dgm:spPr/>
    </dgm:pt>
    <dgm:pt modelId="{B8C462F2-2CB2-43F2-AF1C-E18CE31B80F6}">
      <dgm:prSet phldrT="[Текст]" custT="1"/>
      <dgm:spPr/>
      <dgm:t>
        <a:bodyPr/>
        <a:lstStyle/>
        <a:p>
          <a:pPr algn="l"/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продолжать формировать у детей старшего дошкольного возраста умения совместно комбинировать разнообразные сюжеты;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2256BADB-C1D7-4D18-8210-3BC895830A7E}" type="parTrans" cxnId="{0E8EA7ED-0671-4750-8B2A-3029F7E59387}">
      <dgm:prSet/>
      <dgm:spPr/>
      <dgm:t>
        <a:bodyPr/>
        <a:lstStyle/>
        <a:p>
          <a:endParaRPr lang="ru-RU"/>
        </a:p>
      </dgm:t>
    </dgm:pt>
    <dgm:pt modelId="{2CC6EB69-68A6-47CC-AA92-AD33928C1E7D}" type="sibTrans" cxnId="{0E8EA7ED-0671-4750-8B2A-3029F7E59387}">
      <dgm:prSet/>
      <dgm:spPr/>
      <dgm:t>
        <a:bodyPr/>
        <a:lstStyle/>
        <a:p>
          <a:endParaRPr lang="ru-RU"/>
        </a:p>
      </dgm:t>
    </dgm:pt>
    <dgm:pt modelId="{17FFA9B4-25A6-4F4E-A0D9-866BFBBF8F66}">
      <dgm:prSet phldrT="[Текст]" custT="1"/>
      <dgm:spPr/>
      <dgm:t>
        <a:bodyPr/>
        <a:lstStyle/>
        <a:p>
          <a:pPr algn="l"/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стимулировать детей к соединению сюжетосложения с ролевым взаимодействием;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20F98A5D-65E6-4388-B969-2799BC002663}" type="parTrans" cxnId="{CCCD6BF2-642F-44E9-8926-9976C952A1CF}">
      <dgm:prSet/>
      <dgm:spPr/>
      <dgm:t>
        <a:bodyPr/>
        <a:lstStyle/>
        <a:p>
          <a:endParaRPr lang="ru-RU"/>
        </a:p>
      </dgm:t>
    </dgm:pt>
    <dgm:pt modelId="{22D2FC95-B82C-47AF-96F0-5C993131871F}" type="sibTrans" cxnId="{CCCD6BF2-642F-44E9-8926-9976C952A1CF}">
      <dgm:prSet/>
      <dgm:spPr/>
      <dgm:t>
        <a:bodyPr/>
        <a:lstStyle/>
        <a:p>
          <a:endParaRPr lang="ru-RU"/>
        </a:p>
      </dgm:t>
    </dgm:pt>
    <dgm:pt modelId="{FF3CEB09-8ED1-433B-A98B-3A72353B0E2B}">
      <dgm:prSet/>
      <dgm:spPr/>
      <dgm:t>
        <a:bodyPr/>
        <a:lstStyle/>
        <a:p>
          <a:r>
            <a:rPr lang="ru-RU" dirty="0" smtClean="0"/>
            <a:t>  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подводить старших дошкольников к придумыванию новых историй на основе реалистических событий.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64A5C223-678E-4FC8-B539-B847FC12F432}" type="parTrans" cxnId="{C7395A8E-DFB5-424B-9805-5BBFACF99993}">
      <dgm:prSet/>
      <dgm:spPr/>
      <dgm:t>
        <a:bodyPr/>
        <a:lstStyle/>
        <a:p>
          <a:endParaRPr lang="ru-RU"/>
        </a:p>
      </dgm:t>
    </dgm:pt>
    <dgm:pt modelId="{97D62719-E90F-4A8A-8EC5-CC33826685E9}" type="sibTrans" cxnId="{C7395A8E-DFB5-424B-9805-5BBFACF99993}">
      <dgm:prSet/>
      <dgm:spPr/>
      <dgm:t>
        <a:bodyPr/>
        <a:lstStyle/>
        <a:p>
          <a:endParaRPr lang="ru-RU"/>
        </a:p>
      </dgm:t>
    </dgm:pt>
    <dgm:pt modelId="{458776E4-3267-402B-B930-8268A0B77675}" type="pres">
      <dgm:prSet presAssocID="{EF07DA69-09FF-4359-B604-94A376EFAA17}" presName="Name0" presStyleCnt="0">
        <dgm:presLayoutVars>
          <dgm:dir/>
          <dgm:animLvl val="lvl"/>
          <dgm:resizeHandles val="exact"/>
        </dgm:presLayoutVars>
      </dgm:prSet>
      <dgm:spPr/>
    </dgm:pt>
    <dgm:pt modelId="{33694787-2440-43D3-8B15-3EEC9F8B6102}" type="pres">
      <dgm:prSet presAssocID="{FF3CEB09-8ED1-433B-A98B-3A72353B0E2B}" presName="boxAndChildren" presStyleCnt="0"/>
      <dgm:spPr/>
    </dgm:pt>
    <dgm:pt modelId="{B93F5B10-3B4D-4571-B4B0-E0CA7A5E1443}" type="pres">
      <dgm:prSet presAssocID="{FF3CEB09-8ED1-433B-A98B-3A72353B0E2B}" presName="parentTextBox" presStyleLbl="node1" presStyleIdx="0" presStyleCnt="3"/>
      <dgm:spPr/>
      <dgm:t>
        <a:bodyPr/>
        <a:lstStyle/>
        <a:p>
          <a:endParaRPr lang="ru-RU"/>
        </a:p>
      </dgm:t>
    </dgm:pt>
    <dgm:pt modelId="{C54772CB-00E7-4E99-A6DD-07836364405C}" type="pres">
      <dgm:prSet presAssocID="{22D2FC95-B82C-47AF-96F0-5C993131871F}" presName="sp" presStyleCnt="0"/>
      <dgm:spPr/>
    </dgm:pt>
    <dgm:pt modelId="{F45783AC-9602-4237-B27D-371E4A6F09CF}" type="pres">
      <dgm:prSet presAssocID="{17FFA9B4-25A6-4F4E-A0D9-866BFBBF8F66}" presName="arrowAndChildren" presStyleCnt="0"/>
      <dgm:spPr/>
    </dgm:pt>
    <dgm:pt modelId="{F8A7F790-5452-43B0-A49C-C2AAAAEA0EA3}" type="pres">
      <dgm:prSet presAssocID="{17FFA9B4-25A6-4F4E-A0D9-866BFBBF8F66}" presName="parentTextArrow" presStyleLbl="node1" presStyleIdx="1" presStyleCnt="3" custLinFactNeighborX="-1181" custLinFactNeighborY="3511"/>
      <dgm:spPr/>
      <dgm:t>
        <a:bodyPr/>
        <a:lstStyle/>
        <a:p>
          <a:endParaRPr lang="ru-RU"/>
        </a:p>
      </dgm:t>
    </dgm:pt>
    <dgm:pt modelId="{AB6F041B-21DD-400C-B64F-24EBB048A32D}" type="pres">
      <dgm:prSet presAssocID="{2CC6EB69-68A6-47CC-AA92-AD33928C1E7D}" presName="sp" presStyleCnt="0"/>
      <dgm:spPr/>
    </dgm:pt>
    <dgm:pt modelId="{83DBD7D6-C04E-40DD-8F11-1A63D65DE8EC}" type="pres">
      <dgm:prSet presAssocID="{B8C462F2-2CB2-43F2-AF1C-E18CE31B80F6}" presName="arrowAndChildren" presStyleCnt="0"/>
      <dgm:spPr/>
    </dgm:pt>
    <dgm:pt modelId="{7B94E013-A3BD-4BBE-B8CB-AB187A52DCE4}" type="pres">
      <dgm:prSet presAssocID="{B8C462F2-2CB2-43F2-AF1C-E18CE31B80F6}" presName="parentTextArrow" presStyleLbl="node1" presStyleIdx="2" presStyleCnt="3"/>
      <dgm:spPr/>
      <dgm:t>
        <a:bodyPr/>
        <a:lstStyle/>
        <a:p>
          <a:endParaRPr lang="ru-RU"/>
        </a:p>
      </dgm:t>
    </dgm:pt>
  </dgm:ptLst>
  <dgm:cxnLst>
    <dgm:cxn modelId="{0E8EA7ED-0671-4750-8B2A-3029F7E59387}" srcId="{EF07DA69-09FF-4359-B604-94A376EFAA17}" destId="{B8C462F2-2CB2-43F2-AF1C-E18CE31B80F6}" srcOrd="0" destOrd="0" parTransId="{2256BADB-C1D7-4D18-8210-3BC895830A7E}" sibTransId="{2CC6EB69-68A6-47CC-AA92-AD33928C1E7D}"/>
    <dgm:cxn modelId="{375FA4CF-E7A8-41F3-BB0C-747131F6FF60}" type="presOf" srcId="{17FFA9B4-25A6-4F4E-A0D9-866BFBBF8F66}" destId="{F8A7F790-5452-43B0-A49C-C2AAAAEA0EA3}" srcOrd="0" destOrd="0" presId="urn:microsoft.com/office/officeart/2005/8/layout/process4"/>
    <dgm:cxn modelId="{CCCD6BF2-642F-44E9-8926-9976C952A1CF}" srcId="{EF07DA69-09FF-4359-B604-94A376EFAA17}" destId="{17FFA9B4-25A6-4F4E-A0D9-866BFBBF8F66}" srcOrd="1" destOrd="0" parTransId="{20F98A5D-65E6-4388-B969-2799BC002663}" sibTransId="{22D2FC95-B82C-47AF-96F0-5C993131871F}"/>
    <dgm:cxn modelId="{97E08365-B690-49F4-BFE1-079A45CB940F}" type="presOf" srcId="{B8C462F2-2CB2-43F2-AF1C-E18CE31B80F6}" destId="{7B94E013-A3BD-4BBE-B8CB-AB187A52DCE4}" srcOrd="0" destOrd="0" presId="urn:microsoft.com/office/officeart/2005/8/layout/process4"/>
    <dgm:cxn modelId="{8651CD3F-09EE-4F24-9ABE-280EBF005154}" type="presOf" srcId="{FF3CEB09-8ED1-433B-A98B-3A72353B0E2B}" destId="{B93F5B10-3B4D-4571-B4B0-E0CA7A5E1443}" srcOrd="0" destOrd="0" presId="urn:microsoft.com/office/officeart/2005/8/layout/process4"/>
    <dgm:cxn modelId="{EE9E8A38-7C6C-4714-BD95-2D08518F39CC}" type="presOf" srcId="{EF07DA69-09FF-4359-B604-94A376EFAA17}" destId="{458776E4-3267-402B-B930-8268A0B77675}" srcOrd="0" destOrd="0" presId="urn:microsoft.com/office/officeart/2005/8/layout/process4"/>
    <dgm:cxn modelId="{C7395A8E-DFB5-424B-9805-5BBFACF99993}" srcId="{EF07DA69-09FF-4359-B604-94A376EFAA17}" destId="{FF3CEB09-8ED1-433B-A98B-3A72353B0E2B}" srcOrd="2" destOrd="0" parTransId="{64A5C223-678E-4FC8-B539-B847FC12F432}" sibTransId="{97D62719-E90F-4A8A-8EC5-CC33826685E9}"/>
    <dgm:cxn modelId="{5AD88C66-6DC1-4C8C-A012-ED708289F5F5}" type="presParOf" srcId="{458776E4-3267-402B-B930-8268A0B77675}" destId="{33694787-2440-43D3-8B15-3EEC9F8B6102}" srcOrd="0" destOrd="0" presId="urn:microsoft.com/office/officeart/2005/8/layout/process4"/>
    <dgm:cxn modelId="{87B309A2-BCD6-4E44-BA51-6623AC613448}" type="presParOf" srcId="{33694787-2440-43D3-8B15-3EEC9F8B6102}" destId="{B93F5B10-3B4D-4571-B4B0-E0CA7A5E1443}" srcOrd="0" destOrd="0" presId="urn:microsoft.com/office/officeart/2005/8/layout/process4"/>
    <dgm:cxn modelId="{5D3427E1-03A7-4463-88D1-48B9129B41D6}" type="presParOf" srcId="{458776E4-3267-402B-B930-8268A0B77675}" destId="{C54772CB-00E7-4E99-A6DD-07836364405C}" srcOrd="1" destOrd="0" presId="urn:microsoft.com/office/officeart/2005/8/layout/process4"/>
    <dgm:cxn modelId="{B26BD28F-2946-466D-95CE-F368F5265F20}" type="presParOf" srcId="{458776E4-3267-402B-B930-8268A0B77675}" destId="{F45783AC-9602-4237-B27D-371E4A6F09CF}" srcOrd="2" destOrd="0" presId="urn:microsoft.com/office/officeart/2005/8/layout/process4"/>
    <dgm:cxn modelId="{3552E45F-1724-4B3E-852B-21AFE4AA6753}" type="presParOf" srcId="{F45783AC-9602-4237-B27D-371E4A6F09CF}" destId="{F8A7F790-5452-43B0-A49C-C2AAAAEA0EA3}" srcOrd="0" destOrd="0" presId="urn:microsoft.com/office/officeart/2005/8/layout/process4"/>
    <dgm:cxn modelId="{16DFC2C5-C16B-45A3-A3E1-EB0B8DC5F7DB}" type="presParOf" srcId="{458776E4-3267-402B-B930-8268A0B77675}" destId="{AB6F041B-21DD-400C-B64F-24EBB048A32D}" srcOrd="3" destOrd="0" presId="urn:microsoft.com/office/officeart/2005/8/layout/process4"/>
    <dgm:cxn modelId="{012EAEAF-41F6-48C6-81F7-639CF062799E}" type="presParOf" srcId="{458776E4-3267-402B-B930-8268A0B77675}" destId="{83DBD7D6-C04E-40DD-8F11-1A63D65DE8EC}" srcOrd="4" destOrd="0" presId="urn:microsoft.com/office/officeart/2005/8/layout/process4"/>
    <dgm:cxn modelId="{FE83CD6F-E60F-4D75-8504-B795741692D9}" type="presParOf" srcId="{83DBD7D6-C04E-40DD-8F11-1A63D65DE8EC}" destId="{7B94E013-A3BD-4BBE-B8CB-AB187A52DCE4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F081A97-F17B-4B75-A692-C0644A011B3B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0F4F8C02-051A-4D14-8E42-BC63A0E1FB5A}">
      <dgm:prSet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внесение большего числа изменений в придумываемую сказку, соединяя в нем сказочные и реалистические элементы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01EB1CBA-33F4-4F7C-9670-4B77A1233A77}" type="parTrans" cxnId="{F5FB986C-AD87-4D6B-AE29-0F0880C6FE97}">
      <dgm:prSet/>
      <dgm:spPr/>
      <dgm:t>
        <a:bodyPr/>
        <a:lstStyle/>
        <a:p>
          <a:endParaRPr lang="ru-RU"/>
        </a:p>
      </dgm:t>
    </dgm:pt>
    <dgm:pt modelId="{1AD147DD-F7E1-49CB-A998-72B976ACD8A3}" type="sibTrans" cxnId="{F5FB986C-AD87-4D6B-AE29-0F0880C6FE97}">
      <dgm:prSet/>
      <dgm:spPr/>
      <dgm:t>
        <a:bodyPr/>
        <a:lstStyle/>
        <a:p>
          <a:endParaRPr lang="ru-RU"/>
        </a:p>
      </dgm:t>
    </dgm:pt>
    <dgm:pt modelId="{91AC1A40-B583-46EA-B587-BE90A319EC1B}">
      <dgm:prSet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развертывание нового сюжета с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разноконтекстными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ролями в процессе «телефонных разговоров»;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2B7DDE11-0CB2-4BCE-B59D-5335D5DADE83}" type="parTrans" cxnId="{B03FA7F5-E4D6-4FD0-A986-D79716C5A35E}">
      <dgm:prSet/>
      <dgm:spPr/>
      <dgm:t>
        <a:bodyPr/>
        <a:lstStyle/>
        <a:p>
          <a:endParaRPr lang="ru-RU"/>
        </a:p>
      </dgm:t>
    </dgm:pt>
    <dgm:pt modelId="{51632B05-B004-40D9-84E7-8EF01241B6D7}" type="sibTrans" cxnId="{B03FA7F5-E4D6-4FD0-A986-D79716C5A35E}">
      <dgm:prSet/>
      <dgm:spPr/>
      <dgm:t>
        <a:bodyPr/>
        <a:lstStyle/>
        <a:p>
          <a:endParaRPr lang="ru-RU"/>
        </a:p>
      </dgm:t>
    </dgm:pt>
    <dgm:pt modelId="{A98FAB9E-EE78-4FA6-AC6F-CFB104E76654}">
      <dgm:prSet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придумывание новых историй на основе реалистических событий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1D1789B7-48D9-4810-A983-78C2AA7FD46C}" type="parTrans" cxnId="{18A12FA8-133C-4F43-80A8-FDFA990FE7F0}">
      <dgm:prSet/>
      <dgm:spPr/>
      <dgm:t>
        <a:bodyPr/>
        <a:lstStyle/>
        <a:p>
          <a:endParaRPr lang="ru-RU"/>
        </a:p>
      </dgm:t>
    </dgm:pt>
    <dgm:pt modelId="{CB9B73E5-7C7C-4871-940E-A351F3091B80}" type="sibTrans" cxnId="{18A12FA8-133C-4F43-80A8-FDFA990FE7F0}">
      <dgm:prSet/>
      <dgm:spPr/>
      <dgm:t>
        <a:bodyPr/>
        <a:lstStyle/>
        <a:p>
          <a:endParaRPr lang="ru-RU"/>
        </a:p>
      </dgm:t>
    </dgm:pt>
    <dgm:pt modelId="{1AC973CB-59AC-4D0A-8494-49D30E39626E}">
      <dgm:prSet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частичное изменение — «расшатывания»  известных сказок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3D747950-2DB1-481B-8F4D-9E6286C03030}" type="parTrans" cxnId="{0EDA9413-5FE1-429A-A8CA-8A5D6FBF1142}">
      <dgm:prSet/>
      <dgm:spPr/>
      <dgm:t>
        <a:bodyPr/>
        <a:lstStyle/>
        <a:p>
          <a:endParaRPr lang="ru-RU"/>
        </a:p>
      </dgm:t>
    </dgm:pt>
    <dgm:pt modelId="{17AC48A9-1BFD-49C5-9C6A-4A27610C8979}" type="sibTrans" cxnId="{0EDA9413-5FE1-429A-A8CA-8A5D6FBF1142}">
      <dgm:prSet/>
      <dgm:spPr/>
      <dgm:t>
        <a:bodyPr/>
        <a:lstStyle/>
        <a:p>
          <a:endParaRPr lang="ru-RU"/>
        </a:p>
      </dgm:t>
    </dgm:pt>
    <dgm:pt modelId="{B58BD281-F03B-4DCE-9FEA-01199E6F5456}">
      <dgm:prSet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совместное «вспоминание» (пересказ) известной сказки; 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86978E5A-0A31-4DEC-A6A2-EAD826AB9978}" type="parTrans" cxnId="{7C55AD09-33B2-4A89-AA00-BB6A70BF1510}">
      <dgm:prSet/>
      <dgm:spPr/>
      <dgm:t>
        <a:bodyPr/>
        <a:lstStyle/>
        <a:p>
          <a:endParaRPr lang="ru-RU"/>
        </a:p>
      </dgm:t>
    </dgm:pt>
    <dgm:pt modelId="{1D0A0E07-7AE6-4225-93FB-0761FEB667B7}" type="sibTrans" cxnId="{7C55AD09-33B2-4A89-AA00-BB6A70BF1510}">
      <dgm:prSet/>
      <dgm:spPr/>
      <dgm:t>
        <a:bodyPr/>
        <a:lstStyle/>
        <a:p>
          <a:endParaRPr lang="ru-RU"/>
        </a:p>
      </dgm:t>
    </dgm:pt>
    <dgm:pt modelId="{ED0E1C3C-79D6-41AB-BF3C-414E9B756CBE}" type="pres">
      <dgm:prSet presAssocID="{3F081A97-F17B-4B75-A692-C0644A011B3B}" presName="compositeShape" presStyleCnt="0">
        <dgm:presLayoutVars>
          <dgm:dir/>
          <dgm:resizeHandles/>
        </dgm:presLayoutVars>
      </dgm:prSet>
      <dgm:spPr/>
    </dgm:pt>
    <dgm:pt modelId="{4E791DD3-E6DE-4D6C-819E-26822EA8148C}" type="pres">
      <dgm:prSet presAssocID="{3F081A97-F17B-4B75-A692-C0644A011B3B}" presName="pyramid" presStyleLbl="node1" presStyleIdx="0" presStyleCnt="1" custScaleX="75842" custScaleY="84523"/>
      <dgm:spPr/>
    </dgm:pt>
    <dgm:pt modelId="{F829B560-B0D0-4F56-8CD1-14EBD4BC3F98}" type="pres">
      <dgm:prSet presAssocID="{3F081A97-F17B-4B75-A692-C0644A011B3B}" presName="theList" presStyleCnt="0"/>
      <dgm:spPr/>
    </dgm:pt>
    <dgm:pt modelId="{8956099A-5F02-4071-8AD5-F9C90778DF5F}" type="pres">
      <dgm:prSet presAssocID="{B58BD281-F03B-4DCE-9FEA-01199E6F5456}" presName="aNode" presStyleLbl="fgAcc1" presStyleIdx="0" presStyleCnt="5" custScaleX="121054" custScaleY="169768" custLinFactNeighborX="-227" custLinFactNeighborY="919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26741B-1354-40E0-9459-D069618385A0}" type="pres">
      <dgm:prSet presAssocID="{B58BD281-F03B-4DCE-9FEA-01199E6F5456}" presName="aSpace" presStyleCnt="0"/>
      <dgm:spPr/>
    </dgm:pt>
    <dgm:pt modelId="{613F7CD0-0A11-4BEA-90F9-4DF774C0A0D5}" type="pres">
      <dgm:prSet presAssocID="{1AC973CB-59AC-4D0A-8494-49D30E39626E}" presName="aNode" presStyleLbl="fgAcc1" presStyleIdx="1" presStyleCnt="5" custScaleX="123756" custScaleY="1659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8411E9-7663-4415-B42E-B1CBECB001C4}" type="pres">
      <dgm:prSet presAssocID="{1AC973CB-59AC-4D0A-8494-49D30E39626E}" presName="aSpace" presStyleCnt="0"/>
      <dgm:spPr/>
    </dgm:pt>
    <dgm:pt modelId="{1701C814-FBAA-4E7B-ACFE-995024879EBE}" type="pres">
      <dgm:prSet presAssocID="{0F4F8C02-051A-4D14-8E42-BC63A0E1FB5A}" presName="aNode" presStyleLbl="fgAcc1" presStyleIdx="2" presStyleCnt="5" custScaleX="123756" custScaleY="1679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691EF2-7834-43A0-ABC6-78D37DF24FFB}" type="pres">
      <dgm:prSet presAssocID="{0F4F8C02-051A-4D14-8E42-BC63A0E1FB5A}" presName="aSpace" presStyleCnt="0"/>
      <dgm:spPr/>
    </dgm:pt>
    <dgm:pt modelId="{74CE6EAD-0D1E-4B60-8204-08CA3E033EF4}" type="pres">
      <dgm:prSet presAssocID="{91AC1A40-B583-46EA-B587-BE90A319EC1B}" presName="aNode" presStyleLbl="fgAcc1" presStyleIdx="3" presStyleCnt="5" custScaleX="126198" custScaleY="1985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76F4D8-8511-409D-AE36-C2FDEC656907}" type="pres">
      <dgm:prSet presAssocID="{91AC1A40-B583-46EA-B587-BE90A319EC1B}" presName="aSpace" presStyleCnt="0"/>
      <dgm:spPr/>
    </dgm:pt>
    <dgm:pt modelId="{2D7A3CFE-6D77-4F9B-A2A3-33C954932B3F}" type="pres">
      <dgm:prSet presAssocID="{A98FAB9E-EE78-4FA6-AC6F-CFB104E76654}" presName="aNode" presStyleLbl="fgAcc1" presStyleIdx="4" presStyleCnt="5" custScaleX="123264" custScaleY="164456" custLinFactNeighborX="-1240" custLinFactNeighborY="919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FC0318-BA53-4E10-B0FA-E63DA02BC590}" type="pres">
      <dgm:prSet presAssocID="{A98FAB9E-EE78-4FA6-AC6F-CFB104E76654}" presName="aSpace" presStyleCnt="0"/>
      <dgm:spPr/>
    </dgm:pt>
  </dgm:ptLst>
  <dgm:cxnLst>
    <dgm:cxn modelId="{4C2275A7-315F-43EC-952A-C21C8B68FF3D}" type="presOf" srcId="{A98FAB9E-EE78-4FA6-AC6F-CFB104E76654}" destId="{2D7A3CFE-6D77-4F9B-A2A3-33C954932B3F}" srcOrd="0" destOrd="0" presId="urn:microsoft.com/office/officeart/2005/8/layout/pyramid2"/>
    <dgm:cxn modelId="{EDDC8E34-DA4E-4102-90FE-D9C37CD62743}" type="presOf" srcId="{0F4F8C02-051A-4D14-8E42-BC63A0E1FB5A}" destId="{1701C814-FBAA-4E7B-ACFE-995024879EBE}" srcOrd="0" destOrd="0" presId="urn:microsoft.com/office/officeart/2005/8/layout/pyramid2"/>
    <dgm:cxn modelId="{F5FB986C-AD87-4D6B-AE29-0F0880C6FE97}" srcId="{3F081A97-F17B-4B75-A692-C0644A011B3B}" destId="{0F4F8C02-051A-4D14-8E42-BC63A0E1FB5A}" srcOrd="2" destOrd="0" parTransId="{01EB1CBA-33F4-4F7C-9670-4B77A1233A77}" sibTransId="{1AD147DD-F7E1-49CB-A998-72B976ACD8A3}"/>
    <dgm:cxn modelId="{64CE074F-31F9-48CD-99C4-6D2876C5EABD}" type="presOf" srcId="{91AC1A40-B583-46EA-B587-BE90A319EC1B}" destId="{74CE6EAD-0D1E-4B60-8204-08CA3E033EF4}" srcOrd="0" destOrd="0" presId="urn:microsoft.com/office/officeart/2005/8/layout/pyramid2"/>
    <dgm:cxn modelId="{766EA6A5-4CE4-47DA-BB43-142B4458A273}" type="presOf" srcId="{B58BD281-F03B-4DCE-9FEA-01199E6F5456}" destId="{8956099A-5F02-4071-8AD5-F9C90778DF5F}" srcOrd="0" destOrd="0" presId="urn:microsoft.com/office/officeart/2005/8/layout/pyramid2"/>
    <dgm:cxn modelId="{C68B1FF5-8127-4B17-AF77-B4EEEFDE21C7}" type="presOf" srcId="{1AC973CB-59AC-4D0A-8494-49D30E39626E}" destId="{613F7CD0-0A11-4BEA-90F9-4DF774C0A0D5}" srcOrd="0" destOrd="0" presId="urn:microsoft.com/office/officeart/2005/8/layout/pyramid2"/>
    <dgm:cxn modelId="{18A12FA8-133C-4F43-80A8-FDFA990FE7F0}" srcId="{3F081A97-F17B-4B75-A692-C0644A011B3B}" destId="{A98FAB9E-EE78-4FA6-AC6F-CFB104E76654}" srcOrd="4" destOrd="0" parTransId="{1D1789B7-48D9-4810-A983-78C2AA7FD46C}" sibTransId="{CB9B73E5-7C7C-4871-940E-A351F3091B80}"/>
    <dgm:cxn modelId="{835265F3-C948-41CA-B30B-B1D11C8A8A60}" type="presOf" srcId="{3F081A97-F17B-4B75-A692-C0644A011B3B}" destId="{ED0E1C3C-79D6-41AB-BF3C-414E9B756CBE}" srcOrd="0" destOrd="0" presId="urn:microsoft.com/office/officeart/2005/8/layout/pyramid2"/>
    <dgm:cxn modelId="{B03FA7F5-E4D6-4FD0-A986-D79716C5A35E}" srcId="{3F081A97-F17B-4B75-A692-C0644A011B3B}" destId="{91AC1A40-B583-46EA-B587-BE90A319EC1B}" srcOrd="3" destOrd="0" parTransId="{2B7DDE11-0CB2-4BCE-B59D-5335D5DADE83}" sibTransId="{51632B05-B004-40D9-84E7-8EF01241B6D7}"/>
    <dgm:cxn modelId="{7C55AD09-33B2-4A89-AA00-BB6A70BF1510}" srcId="{3F081A97-F17B-4B75-A692-C0644A011B3B}" destId="{B58BD281-F03B-4DCE-9FEA-01199E6F5456}" srcOrd="0" destOrd="0" parTransId="{86978E5A-0A31-4DEC-A6A2-EAD826AB9978}" sibTransId="{1D0A0E07-7AE6-4225-93FB-0761FEB667B7}"/>
    <dgm:cxn modelId="{0EDA9413-5FE1-429A-A8CA-8A5D6FBF1142}" srcId="{3F081A97-F17B-4B75-A692-C0644A011B3B}" destId="{1AC973CB-59AC-4D0A-8494-49D30E39626E}" srcOrd="1" destOrd="0" parTransId="{3D747950-2DB1-481B-8F4D-9E6286C03030}" sibTransId="{17AC48A9-1BFD-49C5-9C6A-4A27610C8979}"/>
    <dgm:cxn modelId="{78C36FBA-2731-4310-A327-D6E2020A2E2E}" type="presParOf" srcId="{ED0E1C3C-79D6-41AB-BF3C-414E9B756CBE}" destId="{4E791DD3-E6DE-4D6C-819E-26822EA8148C}" srcOrd="0" destOrd="0" presId="urn:microsoft.com/office/officeart/2005/8/layout/pyramid2"/>
    <dgm:cxn modelId="{3A306190-8834-4683-968F-D4940A8639F1}" type="presParOf" srcId="{ED0E1C3C-79D6-41AB-BF3C-414E9B756CBE}" destId="{F829B560-B0D0-4F56-8CD1-14EBD4BC3F98}" srcOrd="1" destOrd="0" presId="urn:microsoft.com/office/officeart/2005/8/layout/pyramid2"/>
    <dgm:cxn modelId="{9C759982-3763-4AFC-AF1D-9BF41DBA2DA7}" type="presParOf" srcId="{F829B560-B0D0-4F56-8CD1-14EBD4BC3F98}" destId="{8956099A-5F02-4071-8AD5-F9C90778DF5F}" srcOrd="0" destOrd="0" presId="urn:microsoft.com/office/officeart/2005/8/layout/pyramid2"/>
    <dgm:cxn modelId="{C6B1BB1B-044E-40D0-AACE-FA34A0699966}" type="presParOf" srcId="{F829B560-B0D0-4F56-8CD1-14EBD4BC3F98}" destId="{FA26741B-1354-40E0-9459-D069618385A0}" srcOrd="1" destOrd="0" presId="urn:microsoft.com/office/officeart/2005/8/layout/pyramid2"/>
    <dgm:cxn modelId="{17CB1E1F-E184-4AE9-82A7-C599A1EF51F4}" type="presParOf" srcId="{F829B560-B0D0-4F56-8CD1-14EBD4BC3F98}" destId="{613F7CD0-0A11-4BEA-90F9-4DF774C0A0D5}" srcOrd="2" destOrd="0" presId="urn:microsoft.com/office/officeart/2005/8/layout/pyramid2"/>
    <dgm:cxn modelId="{EF464472-EF61-401B-94CB-51893CF87817}" type="presParOf" srcId="{F829B560-B0D0-4F56-8CD1-14EBD4BC3F98}" destId="{3F8411E9-7663-4415-B42E-B1CBECB001C4}" srcOrd="3" destOrd="0" presId="urn:microsoft.com/office/officeart/2005/8/layout/pyramid2"/>
    <dgm:cxn modelId="{9D46E6C6-30B1-4CF8-82DB-6A43ECFD7B08}" type="presParOf" srcId="{F829B560-B0D0-4F56-8CD1-14EBD4BC3F98}" destId="{1701C814-FBAA-4E7B-ACFE-995024879EBE}" srcOrd="4" destOrd="0" presId="urn:microsoft.com/office/officeart/2005/8/layout/pyramid2"/>
    <dgm:cxn modelId="{9587AF9A-151F-4523-8D94-DE6E1A2E9C1F}" type="presParOf" srcId="{F829B560-B0D0-4F56-8CD1-14EBD4BC3F98}" destId="{98691EF2-7834-43A0-ABC6-78D37DF24FFB}" srcOrd="5" destOrd="0" presId="urn:microsoft.com/office/officeart/2005/8/layout/pyramid2"/>
    <dgm:cxn modelId="{260F9F64-4FFF-486F-9870-9B70F964E649}" type="presParOf" srcId="{F829B560-B0D0-4F56-8CD1-14EBD4BC3F98}" destId="{74CE6EAD-0D1E-4B60-8204-08CA3E033EF4}" srcOrd="6" destOrd="0" presId="urn:microsoft.com/office/officeart/2005/8/layout/pyramid2"/>
    <dgm:cxn modelId="{90A9666E-9614-4F44-9263-DC7297262936}" type="presParOf" srcId="{F829B560-B0D0-4F56-8CD1-14EBD4BC3F98}" destId="{1576F4D8-8511-409D-AE36-C2FDEC656907}" srcOrd="7" destOrd="0" presId="urn:microsoft.com/office/officeart/2005/8/layout/pyramid2"/>
    <dgm:cxn modelId="{A4B09B13-266F-440C-A984-2C271D4EA311}" type="presParOf" srcId="{F829B560-B0D0-4F56-8CD1-14EBD4BC3F98}" destId="{2D7A3CFE-6D77-4F9B-A2A3-33C954932B3F}" srcOrd="8" destOrd="0" presId="urn:microsoft.com/office/officeart/2005/8/layout/pyramid2"/>
    <dgm:cxn modelId="{9BA4AD99-B8A4-4526-BC83-A194A9C4DCC8}" type="presParOf" srcId="{F829B560-B0D0-4F56-8CD1-14EBD4BC3F98}" destId="{84FC0318-BA53-4E10-B0FA-E63DA02BC590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BB53529-C150-4E53-AB1A-5E57A56E554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B21E214-1AC0-4EE4-A72C-349BEDB70239}">
      <dgm:prSet/>
      <dgm:spPr/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Методика выявления особенностей развития связной речи  детей дошкольного возраста Н.Г.Смольниковой, Е.А.Смирновой</a:t>
          </a:r>
          <a:endParaRPr lang="ru-RU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6436199-7D8F-45C3-A982-0C2A6F4477D6}" type="parTrans" cxnId="{8F7D6139-5940-4D00-9307-6E9E96A3B0D6}">
      <dgm:prSet/>
      <dgm:spPr/>
      <dgm:t>
        <a:bodyPr/>
        <a:lstStyle/>
        <a:p>
          <a:endParaRPr lang="ru-RU"/>
        </a:p>
      </dgm:t>
    </dgm:pt>
    <dgm:pt modelId="{23574303-1022-4688-B29D-0DF76569FE80}" type="sibTrans" cxnId="{8F7D6139-5940-4D00-9307-6E9E96A3B0D6}">
      <dgm:prSet/>
      <dgm:spPr/>
      <dgm:t>
        <a:bodyPr/>
        <a:lstStyle/>
        <a:p>
          <a:endParaRPr lang="ru-RU"/>
        </a:p>
      </dgm:t>
    </dgm:pt>
    <dgm:pt modelId="{3D09252B-D765-4BA7-BE9F-5E62116AED3B}">
      <dgm:prSet/>
      <dgm:spPr/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«Диагностика игры детей»   Н.Ф Комаровой  </a:t>
          </a:r>
          <a:endParaRPr lang="ru-RU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8746C8B-DE97-4CFC-A9B3-447DA5D38E30}" type="parTrans" cxnId="{CCA12595-B65E-4B79-9F98-38CF9BDA9C12}">
      <dgm:prSet/>
      <dgm:spPr/>
      <dgm:t>
        <a:bodyPr/>
        <a:lstStyle/>
        <a:p>
          <a:endParaRPr lang="ru-RU"/>
        </a:p>
      </dgm:t>
    </dgm:pt>
    <dgm:pt modelId="{ED65E474-0E71-4B43-A791-9883A456F630}" type="sibTrans" cxnId="{CCA12595-B65E-4B79-9F98-38CF9BDA9C12}">
      <dgm:prSet/>
      <dgm:spPr/>
      <dgm:t>
        <a:bodyPr/>
        <a:lstStyle/>
        <a:p>
          <a:endParaRPr lang="ru-RU"/>
        </a:p>
      </dgm:t>
    </dgm:pt>
    <dgm:pt modelId="{58DF156E-318E-4159-A39D-B530BBAEDFAC}" type="pres">
      <dgm:prSet presAssocID="{CBB53529-C150-4E53-AB1A-5E57A56E554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41127D8-E765-475C-B5D3-E56D05D7A817}" type="pres">
      <dgm:prSet presAssocID="{7B21E214-1AC0-4EE4-A72C-349BEDB70239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23B893-0A24-49E8-B234-36C05282047D}" type="pres">
      <dgm:prSet presAssocID="{23574303-1022-4688-B29D-0DF76569FE80}" presName="spacer" presStyleCnt="0"/>
      <dgm:spPr/>
    </dgm:pt>
    <dgm:pt modelId="{EFCAB414-8764-427A-B44A-3DEF1D9790B5}" type="pres">
      <dgm:prSet presAssocID="{3D09252B-D765-4BA7-BE9F-5E62116AED3B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14511E5-A16F-4352-B6DE-C0E077FE68E3}" type="presOf" srcId="{7B21E214-1AC0-4EE4-A72C-349BEDB70239}" destId="{C41127D8-E765-475C-B5D3-E56D05D7A817}" srcOrd="0" destOrd="0" presId="urn:microsoft.com/office/officeart/2005/8/layout/vList2"/>
    <dgm:cxn modelId="{3298C0D2-BFF4-4C61-9555-C6062344B8BF}" type="presOf" srcId="{CBB53529-C150-4E53-AB1A-5E57A56E5542}" destId="{58DF156E-318E-4159-A39D-B530BBAEDFAC}" srcOrd="0" destOrd="0" presId="urn:microsoft.com/office/officeart/2005/8/layout/vList2"/>
    <dgm:cxn modelId="{CCA12595-B65E-4B79-9F98-38CF9BDA9C12}" srcId="{CBB53529-C150-4E53-AB1A-5E57A56E5542}" destId="{3D09252B-D765-4BA7-BE9F-5E62116AED3B}" srcOrd="1" destOrd="0" parTransId="{58746C8B-DE97-4CFC-A9B3-447DA5D38E30}" sibTransId="{ED65E474-0E71-4B43-A791-9883A456F630}"/>
    <dgm:cxn modelId="{8F7D6139-5940-4D00-9307-6E9E96A3B0D6}" srcId="{CBB53529-C150-4E53-AB1A-5E57A56E5542}" destId="{7B21E214-1AC0-4EE4-A72C-349BEDB70239}" srcOrd="0" destOrd="0" parTransId="{46436199-7D8F-45C3-A982-0C2A6F4477D6}" sibTransId="{23574303-1022-4688-B29D-0DF76569FE80}"/>
    <dgm:cxn modelId="{A92FFE71-9880-4115-9C33-687E7A352549}" type="presOf" srcId="{3D09252B-D765-4BA7-BE9F-5E62116AED3B}" destId="{EFCAB414-8764-427A-B44A-3DEF1D9790B5}" srcOrd="0" destOrd="0" presId="urn:microsoft.com/office/officeart/2005/8/layout/vList2"/>
    <dgm:cxn modelId="{12E54306-B806-495E-AECE-DFD645F61524}" type="presParOf" srcId="{58DF156E-318E-4159-A39D-B530BBAEDFAC}" destId="{C41127D8-E765-475C-B5D3-E56D05D7A817}" srcOrd="0" destOrd="0" presId="urn:microsoft.com/office/officeart/2005/8/layout/vList2"/>
    <dgm:cxn modelId="{1866B676-C916-420E-8399-693C69B4BF61}" type="presParOf" srcId="{58DF156E-318E-4159-A39D-B530BBAEDFAC}" destId="{4C23B893-0A24-49E8-B234-36C05282047D}" srcOrd="1" destOrd="0" presId="urn:microsoft.com/office/officeart/2005/8/layout/vList2"/>
    <dgm:cxn modelId="{D1553463-F871-41A4-8E08-F70EC768825A}" type="presParOf" srcId="{58DF156E-318E-4159-A39D-B530BBAEDFAC}" destId="{EFCAB414-8764-427A-B44A-3DEF1D9790B5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0718E6A-FF7C-4ED5-81D1-7898CC1EE463}">
      <dsp:nvSpPr>
        <dsp:cNvPr id="0" name=""/>
        <dsp:cNvSpPr/>
      </dsp:nvSpPr>
      <dsp:spPr>
        <a:xfrm>
          <a:off x="0" y="0"/>
          <a:ext cx="6995160" cy="131683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/>
            <a:t>Констатирующий этап </a:t>
          </a:r>
          <a:endParaRPr lang="ru-RU" sz="4000" kern="1200" dirty="0"/>
        </a:p>
      </dsp:txBody>
      <dsp:txXfrm>
        <a:off x="0" y="0"/>
        <a:ext cx="5651333" cy="1316831"/>
      </dsp:txXfrm>
    </dsp:sp>
    <dsp:sp modelId="{0863A75D-92AC-4336-A325-55D06CE7A9A5}">
      <dsp:nvSpPr>
        <dsp:cNvPr id="0" name=""/>
        <dsp:cNvSpPr/>
      </dsp:nvSpPr>
      <dsp:spPr>
        <a:xfrm>
          <a:off x="617219" y="1536302"/>
          <a:ext cx="6995160" cy="1316831"/>
        </a:xfrm>
        <a:prstGeom prst="roundRect">
          <a:avLst>
            <a:gd name="adj" fmla="val 10000"/>
          </a:avLst>
        </a:prstGeom>
        <a:solidFill>
          <a:schemeClr val="accent4">
            <a:hueOff val="-2250323"/>
            <a:satOff val="0"/>
            <a:lumOff val="823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/>
            <a:t>Формирующий этап </a:t>
          </a:r>
          <a:endParaRPr lang="ru-RU" sz="4000" kern="1200" dirty="0"/>
        </a:p>
      </dsp:txBody>
      <dsp:txXfrm>
        <a:off x="617219" y="1536302"/>
        <a:ext cx="5521999" cy="1316831"/>
      </dsp:txXfrm>
    </dsp:sp>
    <dsp:sp modelId="{74800A1A-F736-4D6B-8523-1B3AA6989D09}">
      <dsp:nvSpPr>
        <dsp:cNvPr id="0" name=""/>
        <dsp:cNvSpPr/>
      </dsp:nvSpPr>
      <dsp:spPr>
        <a:xfrm>
          <a:off x="1234439" y="3072605"/>
          <a:ext cx="6995160" cy="1316831"/>
        </a:xfrm>
        <a:prstGeom prst="roundRect">
          <a:avLst>
            <a:gd name="adj" fmla="val 10000"/>
          </a:avLst>
        </a:prstGeom>
        <a:solidFill>
          <a:schemeClr val="accent4">
            <a:hueOff val="-4500646"/>
            <a:satOff val="0"/>
            <a:lumOff val="164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/>
            <a:t>Контрольный этап </a:t>
          </a:r>
          <a:endParaRPr lang="ru-RU" sz="4000" kern="1200" dirty="0"/>
        </a:p>
      </dsp:txBody>
      <dsp:txXfrm>
        <a:off x="1234439" y="3072605"/>
        <a:ext cx="5521999" cy="1316831"/>
      </dsp:txXfrm>
    </dsp:sp>
    <dsp:sp modelId="{7E105214-7EC8-446D-945F-46166C261A81}">
      <dsp:nvSpPr>
        <dsp:cNvPr id="0" name=""/>
        <dsp:cNvSpPr/>
      </dsp:nvSpPr>
      <dsp:spPr>
        <a:xfrm>
          <a:off x="6139219" y="998596"/>
          <a:ext cx="855940" cy="855940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6139219" y="998596"/>
        <a:ext cx="855940" cy="855940"/>
      </dsp:txXfrm>
    </dsp:sp>
    <dsp:sp modelId="{323BFF35-6C81-4335-9B61-732081CA9E01}">
      <dsp:nvSpPr>
        <dsp:cNvPr id="0" name=""/>
        <dsp:cNvSpPr/>
      </dsp:nvSpPr>
      <dsp:spPr>
        <a:xfrm>
          <a:off x="6756439" y="2526120"/>
          <a:ext cx="855940" cy="855940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-3011856"/>
            <a:satOff val="38362"/>
            <a:lumOff val="4496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-3011856"/>
              <a:satOff val="38362"/>
              <a:lumOff val="449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6756439" y="2526120"/>
        <a:ext cx="855940" cy="85594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F2C0710-2A60-4D42-9E1D-371882B38FB6}">
      <dsp:nvSpPr>
        <dsp:cNvPr id="0" name=""/>
        <dsp:cNvSpPr/>
      </dsp:nvSpPr>
      <dsp:spPr>
        <a:xfrm>
          <a:off x="0" y="1159819"/>
          <a:ext cx="7152456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1255C7-F843-473A-98CD-FB5F669E871E}">
      <dsp:nvSpPr>
        <dsp:cNvPr id="0" name=""/>
        <dsp:cNvSpPr/>
      </dsp:nvSpPr>
      <dsp:spPr>
        <a:xfrm>
          <a:off x="357622" y="80271"/>
          <a:ext cx="6591596" cy="1359988"/>
        </a:xfrm>
        <a:prstGeom prst="roundRect">
          <a:avLst/>
        </a:prstGeom>
        <a:solidFill>
          <a:schemeClr val="accent4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9242" tIns="0" rIns="189242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Методика выявления особенностей развития связной речи  детей дошкольного возраста Н.Г.Смольниковой, Е.А.Смирновой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57622" y="80271"/>
        <a:ext cx="6591596" cy="1359988"/>
      </dsp:txXfrm>
    </dsp:sp>
    <dsp:sp modelId="{8902CB04-3925-4BB0-9048-D4170105764B}">
      <dsp:nvSpPr>
        <dsp:cNvPr id="0" name=""/>
        <dsp:cNvSpPr/>
      </dsp:nvSpPr>
      <dsp:spPr>
        <a:xfrm>
          <a:off x="0" y="2728693"/>
          <a:ext cx="7152456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-250234"/>
              <a:satOff val="-41857"/>
              <a:lumOff val="2088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9ECF2D-349B-42F8-9316-5EFE3068AB99}">
      <dsp:nvSpPr>
        <dsp:cNvPr id="0" name=""/>
        <dsp:cNvSpPr/>
      </dsp:nvSpPr>
      <dsp:spPr>
        <a:xfrm>
          <a:off x="357622" y="1741219"/>
          <a:ext cx="6707151" cy="1267914"/>
        </a:xfrm>
        <a:prstGeom prst="roundRect">
          <a:avLst/>
        </a:prstGeom>
        <a:solidFill>
          <a:schemeClr val="accent4">
            <a:shade val="80000"/>
            <a:hueOff val="-250234"/>
            <a:satOff val="-41857"/>
            <a:lumOff val="2088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9242" tIns="0" rIns="189242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«Диагностика игры детей»   Н.Ф Комаровой  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57622" y="1741219"/>
        <a:ext cx="6707151" cy="1267914"/>
      </dsp:txXfrm>
    </dsp:sp>
    <dsp:sp modelId="{3F5D2504-5651-42C0-AED8-F56FF2B966D5}">
      <dsp:nvSpPr>
        <dsp:cNvPr id="0" name=""/>
        <dsp:cNvSpPr/>
      </dsp:nvSpPr>
      <dsp:spPr>
        <a:xfrm>
          <a:off x="0" y="4281240"/>
          <a:ext cx="7152456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-500468"/>
              <a:satOff val="-83714"/>
              <a:lumOff val="4176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9867EE-0A03-457F-BC0A-CA4B495FD832}">
      <dsp:nvSpPr>
        <dsp:cNvPr id="0" name=""/>
        <dsp:cNvSpPr/>
      </dsp:nvSpPr>
      <dsp:spPr>
        <a:xfrm>
          <a:off x="357622" y="3310093"/>
          <a:ext cx="6734938" cy="1251586"/>
        </a:xfrm>
        <a:prstGeom prst="roundRect">
          <a:avLst/>
        </a:prstGeom>
        <a:solidFill>
          <a:srgbClr val="7030A0"/>
        </a:solidFill>
        <a:ln w="25400" cap="flat" cmpd="sng" algn="ctr">
          <a:solidFill>
            <a:srgbClr val="CC00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9242" tIns="0" rIns="189242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Включенный эксперимент (Н.Я. Михайленко)</a:t>
          </a:r>
          <a:endParaRPr lang="ru-RU" sz="2000" b="1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57622" y="3310093"/>
        <a:ext cx="6734938" cy="1251586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72E6F8D-F100-40B2-BE8E-3908ED38E991}">
      <dsp:nvSpPr>
        <dsp:cNvPr id="0" name=""/>
        <dsp:cNvSpPr/>
      </dsp:nvSpPr>
      <dsp:spPr>
        <a:xfrm>
          <a:off x="1278681" y="1177"/>
          <a:ext cx="4493628" cy="14600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9535" tIns="59690" rIns="89535" bIns="59690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700" kern="1200" dirty="0" smtClean="0">
              <a:latin typeface="Times New Roman" pitchFamily="18" charset="0"/>
              <a:cs typeface="Times New Roman" pitchFamily="18" charset="0"/>
            </a:rPr>
            <a:t>Формирующий этап </a:t>
          </a:r>
          <a:endParaRPr lang="ru-RU" sz="47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278681" y="1177"/>
        <a:ext cx="4493628" cy="1460060"/>
      </dsp:txXfrm>
    </dsp:sp>
    <dsp:sp modelId="{254DFCC4-C352-4A71-A075-32E1A3409243}">
      <dsp:nvSpPr>
        <dsp:cNvPr id="0" name=""/>
        <dsp:cNvSpPr/>
      </dsp:nvSpPr>
      <dsp:spPr>
        <a:xfrm>
          <a:off x="1728044" y="1461238"/>
          <a:ext cx="449362" cy="10950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95045"/>
              </a:lnTo>
              <a:lnTo>
                <a:pt x="449362" y="109504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E3D1B1-2476-469B-8C1B-35F1E14B606F}">
      <dsp:nvSpPr>
        <dsp:cNvPr id="0" name=""/>
        <dsp:cNvSpPr/>
      </dsp:nvSpPr>
      <dsp:spPr>
        <a:xfrm>
          <a:off x="2177407" y="1826253"/>
          <a:ext cx="4306548" cy="14600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55880" rIns="8382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kern="1200" dirty="0" smtClean="0">
              <a:latin typeface="Times New Roman" pitchFamily="18" charset="0"/>
              <a:cs typeface="Times New Roman" pitchFamily="18" charset="0"/>
            </a:rPr>
            <a:t>Первый этап </a:t>
          </a:r>
          <a:endParaRPr lang="ru-RU" sz="4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177407" y="1826253"/>
        <a:ext cx="4306548" cy="1460060"/>
      </dsp:txXfrm>
    </dsp:sp>
    <dsp:sp modelId="{04DFD638-48C6-4FA5-AA2A-4392C7E451C3}">
      <dsp:nvSpPr>
        <dsp:cNvPr id="0" name=""/>
        <dsp:cNvSpPr/>
      </dsp:nvSpPr>
      <dsp:spPr>
        <a:xfrm>
          <a:off x="1728044" y="1461238"/>
          <a:ext cx="449362" cy="29201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20121"/>
              </a:lnTo>
              <a:lnTo>
                <a:pt x="449362" y="292012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D631EC-098C-483C-8996-4FDB39A255A7}">
      <dsp:nvSpPr>
        <dsp:cNvPr id="0" name=""/>
        <dsp:cNvSpPr/>
      </dsp:nvSpPr>
      <dsp:spPr>
        <a:xfrm>
          <a:off x="2177407" y="3651329"/>
          <a:ext cx="4320774" cy="14600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55880" rIns="8382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kern="1200" dirty="0" smtClean="0">
              <a:latin typeface="Times New Roman" pitchFamily="18" charset="0"/>
              <a:cs typeface="Times New Roman" pitchFamily="18" charset="0"/>
            </a:rPr>
            <a:t>Второй этап </a:t>
          </a:r>
          <a:endParaRPr lang="ru-RU" sz="4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177407" y="3651329"/>
        <a:ext cx="4320774" cy="146006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93F5B10-3B4D-4571-B4B0-E0CA7A5E1443}">
      <dsp:nvSpPr>
        <dsp:cNvPr id="0" name=""/>
        <dsp:cNvSpPr/>
      </dsp:nvSpPr>
      <dsp:spPr>
        <a:xfrm>
          <a:off x="0" y="3414866"/>
          <a:ext cx="6768752" cy="112083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  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подводить старших дошкольников к придумыванию новых историй на основе реалистических событий.</a:t>
          </a:r>
          <a:endParaRPr lang="ru-RU" sz="2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3414866"/>
        <a:ext cx="6768752" cy="1120835"/>
      </dsp:txXfrm>
    </dsp:sp>
    <dsp:sp modelId="{F8A7F790-5452-43B0-A49C-C2AAAAEA0EA3}">
      <dsp:nvSpPr>
        <dsp:cNvPr id="0" name=""/>
        <dsp:cNvSpPr/>
      </dsp:nvSpPr>
      <dsp:spPr>
        <a:xfrm rot="10800000">
          <a:off x="0" y="1768358"/>
          <a:ext cx="6768752" cy="1723844"/>
        </a:xfrm>
        <a:prstGeom prst="upArrowCallou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стимулировать детей к соединению сюжетосложения с ролевым взаимодействием;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0" y="1768358"/>
        <a:ext cx="6768752" cy="1723844"/>
      </dsp:txXfrm>
    </dsp:sp>
    <dsp:sp modelId="{7B94E013-A3BD-4BBE-B8CB-AB187A52DCE4}">
      <dsp:nvSpPr>
        <dsp:cNvPr id="0" name=""/>
        <dsp:cNvSpPr/>
      </dsp:nvSpPr>
      <dsp:spPr>
        <a:xfrm rot="10800000">
          <a:off x="0" y="801"/>
          <a:ext cx="6768752" cy="1723844"/>
        </a:xfrm>
        <a:prstGeom prst="upArrowCallou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продолжать формировать у детей старшего дошкольного возраста умения совместно комбинировать разнообразные сюжеты;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0" y="801"/>
        <a:ext cx="6768752" cy="1723844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E791DD3-E6DE-4D6C-819E-26822EA8148C}">
      <dsp:nvSpPr>
        <dsp:cNvPr id="0" name=""/>
        <dsp:cNvSpPr/>
      </dsp:nvSpPr>
      <dsp:spPr>
        <a:xfrm>
          <a:off x="774237" y="432523"/>
          <a:ext cx="4238991" cy="4724193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56099A-5F02-4071-8AD5-F9C90778DF5F}">
      <dsp:nvSpPr>
        <dsp:cNvPr id="0" name=""/>
        <dsp:cNvSpPr/>
      </dsp:nvSpPr>
      <dsp:spPr>
        <a:xfrm>
          <a:off x="2503039" y="615727"/>
          <a:ext cx="4397899" cy="81636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совместное «вспоминание» (пересказ) известной сказки; 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503039" y="615727"/>
        <a:ext cx="4397899" cy="816365"/>
      </dsp:txXfrm>
    </dsp:sp>
    <dsp:sp modelId="{613F7CD0-0A11-4BEA-90F9-4DF774C0A0D5}">
      <dsp:nvSpPr>
        <dsp:cNvPr id="0" name=""/>
        <dsp:cNvSpPr/>
      </dsp:nvSpPr>
      <dsp:spPr>
        <a:xfrm>
          <a:off x="2462204" y="1436911"/>
          <a:ext cx="4496062" cy="79821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частичное изменение — «расшатывания»  известных сказок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462204" y="1436911"/>
        <a:ext cx="4496062" cy="798212"/>
      </dsp:txXfrm>
    </dsp:sp>
    <dsp:sp modelId="{1701C814-FBAA-4E7B-ACFE-995024879EBE}">
      <dsp:nvSpPr>
        <dsp:cNvPr id="0" name=""/>
        <dsp:cNvSpPr/>
      </dsp:nvSpPr>
      <dsp:spPr>
        <a:xfrm>
          <a:off x="2462204" y="2295232"/>
          <a:ext cx="4496062" cy="80776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внесение большего числа изменений в придумываемую сказку, соединяя в нем сказочные и реалистические элементы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462204" y="2295232"/>
        <a:ext cx="4496062" cy="807762"/>
      </dsp:txXfrm>
    </dsp:sp>
    <dsp:sp modelId="{74CE6EAD-0D1E-4B60-8204-08CA3E033EF4}">
      <dsp:nvSpPr>
        <dsp:cNvPr id="0" name=""/>
        <dsp:cNvSpPr/>
      </dsp:nvSpPr>
      <dsp:spPr>
        <a:xfrm>
          <a:off x="2417845" y="3163104"/>
          <a:ext cx="4584780" cy="95465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развертывание нового сюжета с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разноконтекстными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ролями в процессе «телефонных разговоров»;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417845" y="3163104"/>
        <a:ext cx="4584780" cy="954659"/>
      </dsp:txXfrm>
    </dsp:sp>
    <dsp:sp modelId="{2D7A3CFE-6D77-4F9B-A2A3-33C954932B3F}">
      <dsp:nvSpPr>
        <dsp:cNvPr id="0" name=""/>
        <dsp:cNvSpPr/>
      </dsp:nvSpPr>
      <dsp:spPr>
        <a:xfrm>
          <a:off x="2426092" y="4233124"/>
          <a:ext cx="4478188" cy="79082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придумывание новых историй на основе реалистических событий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426092" y="4233124"/>
        <a:ext cx="4478188" cy="790821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41127D8-E765-475C-B5D3-E56D05D7A817}">
      <dsp:nvSpPr>
        <dsp:cNvPr id="0" name=""/>
        <dsp:cNvSpPr/>
      </dsp:nvSpPr>
      <dsp:spPr>
        <a:xfrm>
          <a:off x="0" y="255607"/>
          <a:ext cx="5712296" cy="16965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Методика выявления особенностей развития связной речи  детей дошкольного возраста Н.Г.Смольниковой, Е.А.Смирновой</a:t>
          </a:r>
          <a:endParaRPr lang="ru-RU" sz="25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255607"/>
        <a:ext cx="5712296" cy="1696500"/>
      </dsp:txXfrm>
    </dsp:sp>
    <dsp:sp modelId="{EFCAB414-8764-427A-B44A-3DEF1D9790B5}">
      <dsp:nvSpPr>
        <dsp:cNvPr id="0" name=""/>
        <dsp:cNvSpPr/>
      </dsp:nvSpPr>
      <dsp:spPr>
        <a:xfrm>
          <a:off x="0" y="2024108"/>
          <a:ext cx="5712296" cy="16965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«Диагностика игры детей»   Н.Ф Комаровой  </a:t>
          </a:r>
          <a:endParaRPr lang="ru-RU" sz="25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2024108"/>
        <a:ext cx="5712296" cy="16965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Picyarick\Desktop\&#1083;&#1080;&#1083;&#1100;&#1074;&#1083;&#1072;&#1076;.avi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63691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Формирование связной речи детей старшего дошкольного возраста в игровой деятельности 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340768"/>
            <a:ext cx="8229600" cy="4389120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Цель формирующего этапа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заключалась в поэтапном формировании игровых умений у детей старшего дошкольного возраста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4fcf1122b35ae4adda817c286036a44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84168" y="4149080"/>
            <a:ext cx="2698580" cy="2564904"/>
          </a:xfrm>
          <a:prstGeom prst="rect">
            <a:avLst/>
          </a:prstGeom>
        </p:spPr>
      </p:pic>
      <p:pic>
        <p:nvPicPr>
          <p:cNvPr id="8" name="Рисунок 7" descr="19169522.mxqw9te8lf.W66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9250" y="3806472"/>
            <a:ext cx="3718694" cy="2784827"/>
          </a:xfrm>
          <a:prstGeom prst="rect">
            <a:avLst/>
          </a:prstGeom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Схема 10"/>
          <p:cNvGraphicFramePr/>
          <p:nvPr/>
        </p:nvGraphicFramePr>
        <p:xfrm>
          <a:off x="683568" y="908720"/>
          <a:ext cx="7776864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052736"/>
            <a:ext cx="8964488" cy="2664296"/>
          </a:xfrm>
        </p:spPr>
        <p:txBody>
          <a:bodyPr/>
          <a:lstStyle/>
          <a:p>
            <a:pPr algn="ctr">
              <a:buNone/>
            </a:pPr>
            <a:r>
              <a:rPr lang="ru-RU" i="1" dirty="0" smtClean="0">
                <a:latin typeface="Segoe Script" pitchFamily="34" charset="0"/>
                <a:cs typeface="Times New Roman" pitchFamily="18" charset="0"/>
              </a:rPr>
              <a:t>На первом этапе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решалась задача совершенствовать игровые умения старших дошкольников (умение менять роль и ролевое поведение в процессе развертывание игры), необходимые для ролевого способа построения игры</a:t>
            </a:r>
          </a:p>
          <a:p>
            <a:endParaRPr lang="ru-RU" dirty="0"/>
          </a:p>
        </p:txBody>
      </p:sp>
      <p:pic>
        <p:nvPicPr>
          <p:cNvPr id="4" name="Рисунок 3" descr="4c096dc6c05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311152">
            <a:off x="5295827" y="3137087"/>
            <a:ext cx="2873829" cy="3399724"/>
          </a:xfrm>
          <a:prstGeom prst="rect">
            <a:avLst/>
          </a:prstGeom>
        </p:spPr>
      </p:pic>
      <p:pic>
        <p:nvPicPr>
          <p:cNvPr id="5" name="Рисунок 4" descr="44155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247215">
            <a:off x="434660" y="3500319"/>
            <a:ext cx="3552589" cy="2667994"/>
          </a:xfrm>
          <a:prstGeom prst="rect">
            <a:avLst/>
          </a:prstGeom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99FF66">
            <a:alpha val="4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idx="1"/>
          </p:nvPr>
        </p:nvSpPr>
        <p:spPr>
          <a:xfrm>
            <a:off x="611560" y="332656"/>
            <a:ext cx="8229600" cy="4389120"/>
          </a:xfrm>
        </p:spPr>
        <p:txBody>
          <a:bodyPr>
            <a:normAutofit fontScale="97500"/>
          </a:bodyPr>
          <a:lstStyle/>
          <a:p>
            <a:pPr algn="ctr">
              <a:buNone/>
            </a:pPr>
            <a:r>
              <a:rPr lang="ru-RU" sz="2700" i="1" dirty="0" smtClean="0">
                <a:latin typeface="Segoe Script" pitchFamily="34" charset="0"/>
              </a:rPr>
              <a:t>На втором этапе</a:t>
            </a:r>
            <a:r>
              <a:rPr lang="ru-RU" sz="2700" dirty="0" smtClean="0">
                <a:latin typeface="Segoe Script" pitchFamily="34" charset="0"/>
              </a:rPr>
              <a:t>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формирующего эксперимента решались задачи: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1259632" y="1844824"/>
          <a:ext cx="6768752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lumMod val="20000"/>
            <a:lumOff val="80000"/>
            <a:alpha val="5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1043608" y="980728"/>
          <a:ext cx="7776864" cy="5589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99592" y="332656"/>
            <a:ext cx="72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Формирование сюжетосложения </a:t>
            </a:r>
            <a:endParaRPr lang="ru-RU" sz="2800" b="1" dirty="0">
              <a:solidFill>
                <a:srgbClr val="CC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>
            <a:lumMod val="20000"/>
            <a:lumOff val="80000"/>
            <a:alpha val="4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SC02211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188640"/>
            <a:ext cx="4379979" cy="3284984"/>
          </a:xfrm>
          <a:prstGeom prst="rect">
            <a:avLst/>
          </a:prstGeom>
        </p:spPr>
      </p:pic>
      <p:pic>
        <p:nvPicPr>
          <p:cNvPr id="5" name="Содержимое 3" descr="DSC0221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79512" y="3356992"/>
            <a:ext cx="4668011" cy="3501008"/>
          </a:xfrm>
        </p:spPr>
      </p:pic>
      <p:sp>
        <p:nvSpPr>
          <p:cNvPr id="6" name="TextBox 5"/>
          <p:cNvSpPr txBox="1"/>
          <p:nvPr/>
        </p:nvSpPr>
        <p:spPr>
          <a:xfrm>
            <a:off x="5436096" y="3933056"/>
            <a:ext cx="33843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Segoe Script" pitchFamily="34" charset="0"/>
              </a:rPr>
              <a:t>Совместное вспоминание сказки  Красная шапочка </a:t>
            </a:r>
            <a:endParaRPr lang="ru-RU" sz="2400" dirty="0">
              <a:latin typeface="Segoe Script" pitchFamily="34" charset="0"/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lumMod val="40000"/>
            <a:lumOff val="60000"/>
            <a:alpha val="4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лильвлад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-4572000" y="-1012825"/>
            <a:ext cx="18288000" cy="10287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Контрольный этап 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Цель -выявить эффективность предложенной методики формирования </a:t>
            </a:r>
            <a:r>
              <a:rPr lang="ru-RU" dirty="0" smtClean="0"/>
              <a:t>связной речи детей старшего дошкольного возраста в </a:t>
            </a:r>
            <a:r>
              <a:rPr lang="ru-RU" smtClean="0"/>
              <a:t>игровой деятельности 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20000"/>
            <a:lumOff val="80000"/>
            <a:alpha val="8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404664"/>
            <a:ext cx="8229600" cy="4389120"/>
          </a:xfrm>
        </p:spPr>
        <p:txBody>
          <a:bodyPr/>
          <a:lstStyle/>
          <a:p>
            <a:pPr>
              <a:buNone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Используемые  методики </a:t>
            </a:r>
          </a:p>
          <a:p>
            <a:endParaRPr lang="ru-RU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1547664" y="1268760"/>
          <a:ext cx="5712296" cy="3976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009-009-Spasibo-za-vnimani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8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4860032" cy="6381328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Развитие речи как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универсальное средство общения и необходимое условие многих видов человеческой деятельности издавна привлекает внимание представителей разных наук в связи с ее исключительной ролью в психическом развитии ребенка.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u="sng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2890630-ful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4797152"/>
            <a:ext cx="2422029" cy="1614686"/>
          </a:xfrm>
          <a:prstGeom prst="rect">
            <a:avLst/>
          </a:prstGeom>
        </p:spPr>
      </p:pic>
      <p:pic>
        <p:nvPicPr>
          <p:cNvPr id="6" name="Рисунок 5" descr="4c096dc6c05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72200" y="3933056"/>
            <a:ext cx="2229015" cy="263691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148064" y="404664"/>
            <a:ext cx="3995936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практике дошкольного воспитания  наблюдается недостаточное  обеспечение  условий для естественного освоения современными детьми игровыми умениями</a:t>
            </a:r>
            <a:endParaRPr lang="ru-RU" sz="2600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70C0">
            <a:alpha val="2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843808" y="0"/>
            <a:ext cx="6300192" cy="338437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Развитием связной речи занимались такие исследователи как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Н.Г. Смольникова, Е.А. Смирнова, О.С. Ушакова, </a:t>
            </a:r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Е. И. Тихеева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А. М. Леушина и др. </a:t>
            </a:r>
            <a:endParaRPr lang="ru-RU" sz="24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79512" y="3501008"/>
            <a:ext cx="5832648" cy="309634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Проблемой формирования игровой деятельности детей в дошкольном возрасте занимались С. Л. Новосёлова, Е. В.  Зворыгина, Н. Я. Михайленко, Н. Н. Короткова и др. 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ae986c778153c7a0581c0ce6bf7cedc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0"/>
            <a:ext cx="1739994" cy="2267917"/>
          </a:xfrm>
        </p:spPr>
      </p:pic>
      <p:pic>
        <p:nvPicPr>
          <p:cNvPr id="5" name="Рисунок 4" descr="19169522.mxqw9te8lf.W66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420888"/>
            <a:ext cx="3068887" cy="2298204"/>
          </a:xfrm>
          <a:prstGeom prst="rect">
            <a:avLst/>
          </a:prstGeom>
        </p:spPr>
      </p:pic>
      <p:pic>
        <p:nvPicPr>
          <p:cNvPr id="6" name="Рисунок 5" descr="3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10250" y="188640"/>
            <a:ext cx="3333750" cy="2219325"/>
          </a:xfrm>
          <a:prstGeom prst="rect">
            <a:avLst/>
          </a:prstGeom>
        </p:spPr>
      </p:pic>
      <p:pic>
        <p:nvPicPr>
          <p:cNvPr id="7" name="Рисунок 6" descr="zavodit-znakomstv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4770106"/>
            <a:ext cx="3131840" cy="2087893"/>
          </a:xfrm>
          <a:prstGeom prst="rect">
            <a:avLst/>
          </a:prstGeom>
        </p:spPr>
      </p:pic>
      <p:pic>
        <p:nvPicPr>
          <p:cNvPr id="10" name="Рисунок 9" descr="image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915816" y="0"/>
            <a:ext cx="2858164" cy="2160240"/>
          </a:xfrm>
          <a:prstGeom prst="rect">
            <a:avLst/>
          </a:prstGeom>
        </p:spPr>
      </p:pic>
      <p:pic>
        <p:nvPicPr>
          <p:cNvPr id="11" name="Рисунок 10" descr="скачанные файлы (1)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131840" y="4653136"/>
            <a:ext cx="2664296" cy="1995650"/>
          </a:xfrm>
          <a:prstGeom prst="rect">
            <a:avLst/>
          </a:prstGeom>
        </p:spPr>
      </p:pic>
      <p:pic>
        <p:nvPicPr>
          <p:cNvPr id="12" name="Рисунок 11" descr="282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853052" y="4655787"/>
            <a:ext cx="3290948" cy="2202213"/>
          </a:xfrm>
          <a:prstGeom prst="rect">
            <a:avLst/>
          </a:prstGeom>
        </p:spPr>
      </p:pic>
      <p:pic>
        <p:nvPicPr>
          <p:cNvPr id="13" name="Рисунок 12" descr="article1160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347864" y="2276872"/>
            <a:ext cx="2444004" cy="2510780"/>
          </a:xfrm>
          <a:prstGeom prst="rect">
            <a:avLst/>
          </a:prstGeom>
        </p:spPr>
      </p:pic>
      <p:pic>
        <p:nvPicPr>
          <p:cNvPr id="14" name="Рисунок 13" descr="302_2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660232" y="2348880"/>
            <a:ext cx="2304256" cy="2304256"/>
          </a:xfrm>
          <a:prstGeom prst="rect">
            <a:avLst/>
          </a:prstGeom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74000">
              <a:srgbClr val="00B0F0">
                <a:alpha val="56000"/>
              </a:srgb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51520" y="836712"/>
            <a:ext cx="8640960" cy="381642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Противоречие между признанием значимости взаимосвязи развития игровой деятельности и речи и недостаточной разработанностью педагогических условий и методического инструментария, обеспечивающего формирование игровой деятельности, как средства развития речи    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67544" y="1340768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0718E6A-FF7C-4ED5-81D1-7898CC1EE4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graphicEl>
                                              <a:dgm id="{30718E6A-FF7C-4ED5-81D1-7898CC1EE4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E105214-7EC8-446D-945F-46166C261A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graphicEl>
                                              <a:dgm id="{7E105214-7EC8-446D-945F-46166C261A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863A75D-92AC-4336-A325-55D06CE7A9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graphicEl>
                                              <a:dgm id="{0863A75D-92AC-4336-A325-55D06CE7A9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23BFF35-6C81-4335-9B61-732081CA9E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>
                                            <p:graphicEl>
                                              <a:dgm id="{323BFF35-6C81-4335-9B61-732081CA9E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4800A1A-F736-4D6B-8523-1B3AA6989D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>
                                            <p:graphicEl>
                                              <a:dgm id="{74800A1A-F736-4D6B-8523-1B3AA6989D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5048" y="1196752"/>
            <a:ext cx="8568952" cy="4389120"/>
          </a:xfrm>
        </p:spPr>
        <p:txBody>
          <a:bodyPr/>
          <a:lstStyle/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констатирующего этапа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провести работу по изучению уровня освоения  детьми связной речи и игровой деятельностью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</p:txBody>
      </p:sp>
      <p:pic>
        <p:nvPicPr>
          <p:cNvPr id="13" name="Рисунок 12" descr="cfd9fa83393431e64e072f4437367b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4128" y="4293096"/>
            <a:ext cx="2952328" cy="1960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 descr="f20140210063046-vospita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3933056"/>
            <a:ext cx="3646736" cy="2593234"/>
          </a:xfrm>
          <a:prstGeom prst="rect">
            <a:avLst/>
          </a:prstGeom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lumMod val="20000"/>
            <a:lumOff val="80000"/>
            <a:alpha val="3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476672"/>
            <a:ext cx="8229600" cy="4389120"/>
          </a:xfrm>
        </p:spPr>
        <p:txBody>
          <a:bodyPr/>
          <a:lstStyle/>
          <a:p>
            <a:pPr algn="ctr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Используемые диагностические методики </a:t>
            </a:r>
          </a:p>
          <a:p>
            <a:pPr algn="ctr">
              <a:buNone/>
            </a:pPr>
            <a:endParaRPr lang="ru-RU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1524000" y="1397000"/>
          <a:ext cx="7152456" cy="4840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23527" y="980728"/>
          <a:ext cx="8424941" cy="4774692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1828129"/>
                <a:gridCol w="932469"/>
                <a:gridCol w="811413"/>
                <a:gridCol w="696081"/>
                <a:gridCol w="811413"/>
                <a:gridCol w="811413"/>
                <a:gridCol w="811413"/>
                <a:gridCol w="861305"/>
                <a:gridCol w="861305"/>
              </a:tblGrid>
              <a:tr h="481894">
                <a:tc rowSpan="4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Уровень развития речи и игры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201" marR="66201" marT="0" marB="0"/>
                </a:tc>
                <a:tc gridSpan="8"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Результаты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201" marR="6620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818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indent="15875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КГ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201" marR="6620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indent="15875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ЭГ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201" marR="6620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818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игра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201" marR="6620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речь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201" marR="6620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игра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201" marR="6620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речь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201" marR="6620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0835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endParaRPr lang="ru-RU" sz="140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Абс.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вел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201" marR="662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endParaRPr lang="ru-RU" sz="140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201" marR="662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endParaRPr lang="ru-RU" sz="140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Абс.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вел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201" marR="662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endParaRPr lang="ru-RU" sz="140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201" marR="662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endParaRPr lang="ru-RU" sz="140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Абс.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вел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201" marR="662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endParaRPr lang="ru-RU" sz="140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201" marR="662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endParaRPr lang="ru-RU" sz="140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Абс.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вел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201" marR="662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endParaRPr lang="ru-RU" sz="140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201" marR="66201" marT="0" marB="0"/>
                </a:tc>
              </a:tr>
              <a:tr h="740219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Достаточный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201" marR="66201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201" marR="6620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201" marR="662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201" marR="662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201" marR="662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201" marR="6620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201" marR="662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201" marR="6620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201" marR="66201" marT="0" marB="0"/>
                </a:tc>
              </a:tr>
              <a:tr h="740219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Близкий к достаточному 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201" marR="66201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201" marR="6620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201" marR="662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201" marR="662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201" marR="662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201" marR="6620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201" marR="662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201" marR="6620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201" marR="66201" marT="0" marB="0"/>
                </a:tc>
              </a:tr>
              <a:tr h="740219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Недостаточный 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201" marR="66201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201" marR="6620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201" marR="662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201" marR="662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201" marR="662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201" marR="6620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201" marR="662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201" marR="6620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201" marR="66201" marT="0" marB="0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27584" y="332656"/>
            <a:ext cx="55446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Результаты диагностических методик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658</TotalTime>
  <Words>455</Words>
  <Application>Microsoft Office PowerPoint</Application>
  <PresentationFormat>Экран (4:3)</PresentationFormat>
  <Paragraphs>96</Paragraphs>
  <Slides>19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Поток</vt:lpstr>
      <vt:lpstr>Формирование связной речи детей старшего дошкольного возраста в игровой деятельности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Контрольный этап 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Формирование связной речи детей старшего дошкольного возраста в игровой деятельности </dc:title>
  <dc:creator>Picyarick</dc:creator>
  <cp:lastModifiedBy>Picyarick</cp:lastModifiedBy>
  <cp:revision>68</cp:revision>
  <dcterms:created xsi:type="dcterms:W3CDTF">2015-03-31T10:16:10Z</dcterms:created>
  <dcterms:modified xsi:type="dcterms:W3CDTF">2015-04-02T03:12:07Z</dcterms:modified>
</cp:coreProperties>
</file>