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7" r:id="rId4"/>
    <p:sldId id="298" r:id="rId5"/>
    <p:sldId id="265" r:id="rId6"/>
    <p:sldId id="327" r:id="rId7"/>
    <p:sldId id="312" r:id="rId8"/>
    <p:sldId id="328" r:id="rId9"/>
    <p:sldId id="313" r:id="rId10"/>
    <p:sldId id="308" r:id="rId11"/>
    <p:sldId id="314" r:id="rId12"/>
    <p:sldId id="322" r:id="rId13"/>
    <p:sldId id="317" r:id="rId14"/>
    <p:sldId id="323" r:id="rId15"/>
    <p:sldId id="325" r:id="rId16"/>
    <p:sldId id="326" r:id="rId17"/>
    <p:sldId id="324" r:id="rId18"/>
    <p:sldId id="321" r:id="rId19"/>
    <p:sldId id="32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DBDF2BA-9CF6-4398-A6FF-848B427658E3}">
          <p14:sldIdLst>
            <p14:sldId id="256"/>
            <p14:sldId id="288"/>
            <p14:sldId id="297"/>
            <p14:sldId id="299"/>
            <p14:sldId id="300"/>
            <p14:sldId id="298"/>
            <p14:sldId id="265"/>
            <p14:sldId id="273"/>
            <p14:sldId id="274"/>
            <p14:sldId id="275"/>
            <p14:sldId id="276"/>
            <p14:sldId id="277"/>
            <p14:sldId id="289"/>
            <p14:sldId id="278"/>
            <p14:sldId id="291"/>
            <p14:sldId id="279"/>
            <p14:sldId id="292"/>
            <p14:sldId id="306"/>
            <p14:sldId id="301"/>
            <p14:sldId id="303"/>
            <p14:sldId id="302"/>
            <p14:sldId id="304"/>
            <p14:sldId id="30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99FF"/>
    <a:srgbClr val="9966FF"/>
    <a:srgbClr val="9EC2E6"/>
    <a:srgbClr val="FF99FF"/>
    <a:srgbClr val="FFFFFF"/>
    <a:srgbClr val="6699FF"/>
    <a:srgbClr val="6666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338" autoAdjust="0"/>
    <p:restoredTop sz="86404" autoAdjust="0"/>
  </p:normalViewPr>
  <p:slideViewPr>
    <p:cSldViewPr snapToGrid="0">
      <p:cViewPr varScale="1">
        <p:scale>
          <a:sx n="75" d="100"/>
          <a:sy n="75" d="100"/>
        </p:scale>
        <p:origin x="-56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59E181-516A-4B28-B202-476A5941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5C0FF55-BA80-4C3E-BCCB-0387C142C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CCC080-0A78-46BD-91C7-A76DDB29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C0C131-2C96-4729-90A6-5643DA35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E0D110-752E-404D-8376-780E89D7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20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6AFF90-35ED-4D99-8CC2-8687F117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0E1704C-588A-4C6B-890E-D7B74304C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1866ED-118A-4257-9FE8-846830CF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7AF7DF-CB87-479D-A7D8-227DE46F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CC1180-64E7-4145-AA27-CD7360C5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50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8A52685-3C54-4322-A2EE-D9E712638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222F48D-9CAE-421B-BC62-A61CEC356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F3A4BE-80AB-4F50-983D-157C295A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361195-B7A9-4FB5-89D1-800518E3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F37D63-D09F-4FBA-8305-6F34ABA9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581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B217A5-9CAA-4AF9-8650-F34C4F31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B5579D-2060-440F-9126-2C2407441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7A4F39-8E0A-4AB6-B271-21507A1B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969422-DA1C-4966-ADD8-97505C43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FD5DB3-9A77-4410-9FDE-816D793C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93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B900C3-8C2A-4409-BE64-B42E9BEA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1EB522-A80D-4150-BCE8-7BD2A678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1694D0-0E2A-47EB-9C5E-71FF2AA5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72380F-DAED-492C-83FE-36D3651C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2068FF-6D26-470F-9A5F-2FF4AD63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832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B5CD60-C116-4117-835F-FAF196B3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753D1F-7C4F-4DF8-B8C5-486C03725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08697FD-97F7-44E9-BE2A-6EF75CFD3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B679A35-4373-446A-BBCC-28F1DC8B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D7DACF7-6F15-4160-ABC4-689A3BE1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2F710B-29B8-4C1B-B0CC-700BD515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377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67164E-9D18-4BCF-B142-C8237D90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200311-4416-4CB7-98C8-A4C145F43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A7DA9BD-BFFC-4FC4-B6F1-83B457D95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8524438-01ED-4145-A11D-D121C9A6B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DE353EB-C354-49F7-A275-BE766384A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8F74626-A533-4607-B1B5-EFCD18B9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F32201B-B828-44F2-B3C9-B80E1EAB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6347E4-BF3F-492C-989C-C5DDB1C4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139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E7D800-DF6B-4F41-A6C2-5FD8AE55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294EA9B-91D8-4EF7-A5BB-D7E0E3FE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64BA77B-04A7-42C9-8413-25C7609B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CEDEBC6-83E3-4CC0-A1CF-6CE75034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49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2BEE06C-916E-42AD-B976-AA0D6C83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2EFA7A0-2F2A-4DD5-9C6F-8F6E3A38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865CE1A-2B40-4656-9C4B-B230164F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37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8FBFDE-4D6C-452A-9296-F510833E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312641-2606-4DE8-8227-71AF9FB3E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51F448D-9BA5-4FB0-A9A1-15DA908F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6215D5-CC20-4AB2-9C72-9D409F48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478CCBE-B1DE-4A25-B53F-69EB7009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86439A9-E590-4513-8816-BBE94782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78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368C05-A314-4C2B-8537-E8789D8B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18FF5F8-9662-4F8D-A6EC-E1BFB65DF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5224F1E-DDB3-445A-A9B9-80D6BDB54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782EDA-7A4B-45F5-929E-1B833779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A9502F-B185-410E-AA06-1345C715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5580D06-252A-4DF2-9284-152F448F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52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1FB551-0AFB-451B-8285-27730169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7D2DCD-8C3A-460A-9A07-C819667C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571C87-E4C0-4FE1-BECB-148EFDF6F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E4C34-E016-4088-9C12-7F26AAE56BA7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C692F3-725A-4F66-8B2B-D86F03D94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EF357-9ADF-46B0-83C4-F45AE97A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768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68296DA-3D91-4FAC-9074-B2A1C436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4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6700"/>
                    </a14:imgEffect>
                    <a14:imgEffect>
                      <a14:saturation sat="239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r="-729" b="-729"/>
          <a:stretch/>
        </p:blipFill>
        <p:spPr>
          <a:xfrm>
            <a:off x="0" y="0"/>
            <a:ext cx="12192000" cy="4254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5900" y="1104900"/>
            <a:ext cx="8940800" cy="3251200"/>
          </a:xfrm>
          <a:solidFill>
            <a:srgbClr val="FF99FF"/>
          </a:solidFill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    </a:t>
            </a: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Применение развивающей предметно-пространственной среды «Фиолетовый лес» В. В. </a:t>
            </a:r>
            <a:r>
              <a:rPr lang="ru-RU" sz="4800" dirty="0" err="1" smtClean="0">
                <a:solidFill>
                  <a:schemeClr val="tx1"/>
                </a:solidFill>
                <a:latin typeface="Monotype Corsiva" pitchFamily="66" charset="0"/>
              </a:rPr>
              <a:t>Воскобовича</a:t>
            </a: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 для интеллектуально-творческого развития младших дошкольников</a:t>
            </a:r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0"/>
            <a:ext cx="1181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Муниципальное дошкольное образовательное автономное учреждение  «Детский сад №106</a:t>
            </a:r>
            <a:br>
              <a:rPr lang="ru-RU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«Анютины глазки» комбинированного вида» г. Орска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1500" y="4673600"/>
            <a:ext cx="3314700" cy="1384995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Подготовила :</a:t>
            </a:r>
          </a:p>
          <a:p>
            <a:r>
              <a:rPr lang="ru-RU" sz="2800" dirty="0" smtClean="0">
                <a:latin typeface="Monotype Corsiva" pitchFamily="66" charset="0"/>
              </a:rPr>
              <a:t>воспитатель ВКК</a:t>
            </a:r>
          </a:p>
          <a:p>
            <a:r>
              <a:rPr lang="ru-RU" sz="2800" dirty="0" smtClean="0">
                <a:latin typeface="Monotype Corsiva" pitchFamily="66" charset="0"/>
              </a:rPr>
              <a:t>Овчинникова А. Ю.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1700" y="6159500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2024 г.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6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48" y="216003"/>
            <a:ext cx="4755292" cy="344159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76559" y="1652548"/>
            <a:ext cx="3481041" cy="16113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Стимулировать желание и готовность познавать свойства, отношения через сенсомоторные действия с предметами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8023" y="255239"/>
            <a:ext cx="7076377" cy="1115122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Методика «Сказки Фиолетового леса» решает следующие задачи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49131" y="1735562"/>
            <a:ext cx="3266069" cy="12616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Совершенствовать процессы анализа, сравнения, синтеза, воображения, памяти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00586" y="1851722"/>
            <a:ext cx="3464314" cy="1285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Способствовать накоплению опыта через практическую деятельност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659" y="3807209"/>
            <a:ext cx="3455641" cy="15902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Поощрять проявление самостоятельности, инициативности в игровой и творческой видах 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10800000" flipV="1">
            <a:off x="4023728" y="3794509"/>
            <a:ext cx="3202571" cy="15521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 гибкость мышления, видеть противоположные свойства в предметах и явлениях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39256" y="3901066"/>
            <a:ext cx="3208143" cy="14202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Создавать условия для становления коммуникативной культуры.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5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708" y="104491"/>
            <a:ext cx="4755292" cy="362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381000"/>
            <a:ext cx="70866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Утренний круг </a:t>
            </a:r>
          </a:p>
          <a:p>
            <a:endParaRPr lang="ru-RU" b="1" dirty="0" smtClean="0"/>
          </a:p>
        </p:txBody>
      </p:sp>
      <p:pic>
        <p:nvPicPr>
          <p:cNvPr id="2050" name="Picture 2" descr="E:\яяяяяя\ДОКУМЕНТАЦИЯ ПО РАБОТЕ\2024-2025 уч год ясли\мастер класс\фото\photo_2024-10-01_13-27-59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165100" y="1565274"/>
            <a:ext cx="5816600" cy="43624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яяяяяя\ДОКУМЕНТАЦИЯ ПО РАБОТЕ\2024-2025 уч год ясли\мастер класс\фото\photo_2024-10-01_13-28-18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6261101" y="1587500"/>
            <a:ext cx="5765800" cy="43243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яяяяяя\ДОКУМЕНТАЦИЯ ПО РАБОТЕ\2024-2025 уч год ясли\мастер класс\фото\photo_2024-10-03_13-11-04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t="15733" b="6710"/>
          <a:stretch>
            <a:fillRect/>
          </a:stretch>
        </p:blipFill>
        <p:spPr bwMode="auto">
          <a:xfrm>
            <a:off x="4524964" y="1219200"/>
            <a:ext cx="3310935" cy="56388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E:\яяяяяя\ДОКУМЕНТАЦИЯ ПО РАБОТЕ\2024-2025 уч год ясли\мастер класс\фото\photo_2024-10-03_13-10-57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 t="23827" b="31714"/>
          <a:stretch>
            <a:fillRect/>
          </a:stretch>
        </p:blipFill>
        <p:spPr bwMode="auto">
          <a:xfrm>
            <a:off x="7793410" y="2070100"/>
            <a:ext cx="4189040" cy="42418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E:\яяяяяя\ДОКУМЕНТАЦИЯ ПО РАБОТЕ\2024-2025 уч год ясли\мастер класс\фото\photo_2024-10-03_13-10-17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l="21979" r="29063"/>
          <a:stretch>
            <a:fillRect/>
          </a:stretch>
        </p:blipFill>
        <p:spPr bwMode="auto">
          <a:xfrm>
            <a:off x="177800" y="2108200"/>
            <a:ext cx="4482738" cy="4191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49500" y="177800"/>
            <a:ext cx="7086600" cy="86177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яяяяяя\ДОКУМЕНТАЦИЯ ПО РАБОТЕ\2024-2025 уч год ясли\мастер класс\фото\photo_2024-09-30_14-14-21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469900" y="1597025"/>
            <a:ext cx="6574367" cy="49307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E:\яяяяяя\ДОКУМЕНТАЦИЯ ПО РАБОТЕ\2024-2025 уч год ясли\мастер класс\фото\photo_2024-09-30_14-14-17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7416800" y="663575"/>
            <a:ext cx="4470400" cy="596053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5900" y="266700"/>
            <a:ext cx="7086600" cy="86177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708" y="104491"/>
            <a:ext cx="4755292" cy="362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300" y="368300"/>
            <a:ext cx="70866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  <p:pic>
        <p:nvPicPr>
          <p:cNvPr id="35842" name="Picture 2" descr="E:\яяяяяя\ДОКУМЕНТАЦИЯ ПО РАБОТЕ\2024-2025 уч год ясли\мастер класс\фото\photo_2024-09-30_14-14-32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350045" y="1316564"/>
            <a:ext cx="3929856" cy="523980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E:\яяяяяя\ДОКУМЕНТАЦИЯ ПО РАБОТЕ\2024-2025 уч год ясли\мастер класс\фото\photo_2024-10-01_09-42-15.jp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4889500" y="1498600"/>
            <a:ext cx="6553200" cy="49149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яяяяяя\ДОКУМЕНТАЦИЯ ПО РАБОТЕ\2024-2025 уч год ясли\мастер класс\фото\photo_2024-09-30_14-13-49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342900" y="1727200"/>
            <a:ext cx="3609976" cy="481330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2" name="Picture 4" descr="E:\яяяяяя\ДОКУМЕНТАЦИЯ ПО РАБОТЕ\2024-2025 уч год ясли\мастер класс\фото\photo_2024-09-30_14-13-44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4203700" y="1683806"/>
            <a:ext cx="3671094" cy="489479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4" name="Picture 6" descr="E:\яяяяяя\ДОКУМЕНТАЦИЯ ПО РАБОТЕ\2024-2025 уч год ясли\мастер класс\фото\photo_2024-09-30_14-13-29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8181976" y="1714500"/>
            <a:ext cx="3657598" cy="487679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49500" y="177800"/>
            <a:ext cx="7086600" cy="1354217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яяяяяя\ДОКУМЕНТАЦИЯ ПО РАБОТЕ\2024-2025 уч год ясли\мастер класс\фото\photo_2024-10-01_13-44-46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5369" t="26811" r="12775"/>
          <a:stretch>
            <a:fillRect/>
          </a:stretch>
        </p:blipFill>
        <p:spPr bwMode="auto">
          <a:xfrm flipH="1">
            <a:off x="520700" y="647700"/>
            <a:ext cx="5208102" cy="34925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E:\яяяяяя\ДОКУМЕНТАЦИЯ ПО РАБОТЕ\2024-2025 уч год ясли\мастер класс\фото\photo_2024-10-01_09-41-58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2755900" y="3657600"/>
            <a:ext cx="4267200" cy="32004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E:\яяяяяя\ДОКУМЕНТАЦИЯ ПО РАБОТЕ\2024-2025 уч год ясли\мастер класс\фото\photo_2024-10-01_09-40-23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6858000" y="2336800"/>
            <a:ext cx="5181600" cy="38862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56300" y="330200"/>
            <a:ext cx="5981700" cy="1354217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4800" y="304801"/>
            <a:ext cx="3848100" cy="1138773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Физическое развитие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68401"/>
          <a:stretch>
            <a:fillRect/>
          </a:stretch>
        </p:blipFill>
        <p:spPr>
          <a:xfrm>
            <a:off x="7436708" y="0"/>
            <a:ext cx="4755292" cy="1114709"/>
          </a:xfrm>
          <a:prstGeom prst="rect">
            <a:avLst/>
          </a:prstGeom>
        </p:spPr>
      </p:pic>
      <p:pic>
        <p:nvPicPr>
          <p:cNvPr id="5122" name="Picture 2" descr="E:\яяяяяя\ДОКУМЕНТАЦИЯ ПО РАБОТЕ\2024-2025 уч год ясли\мастер класс\фото\photo_2024-10-01_09-46-27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 l="31872" t="20157" r="24738"/>
          <a:stretch>
            <a:fillRect/>
          </a:stretch>
        </p:blipFill>
        <p:spPr bwMode="auto">
          <a:xfrm>
            <a:off x="7556500" y="1196501"/>
            <a:ext cx="3835400" cy="529319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E:\яяяяяя\ДОКУМЕНТАЦИЯ ПО РАБОТЕ\2024-2025 уч год ясли\мастер класс\фото\photo_2024-10-01_13-28-34.jp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 l="17164" t="11443" r="13619" b="6716"/>
          <a:stretch>
            <a:fillRect/>
          </a:stretch>
        </p:blipFill>
        <p:spPr bwMode="auto">
          <a:xfrm>
            <a:off x="558800" y="1562099"/>
            <a:ext cx="5715000" cy="506801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2451100"/>
            <a:ext cx="7835900" cy="2677656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РППС «Фиолетовый лес» В.В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расширяет педагогические возможности и создает оптимальные условия для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интелектуального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развития ребенка в процессе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освоения им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опыта, в активной игровой форме совместной творческой деятельности со взрослыми и сверстниками.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68401"/>
          <a:stretch>
            <a:fillRect/>
          </a:stretch>
        </p:blipFill>
        <p:spPr>
          <a:xfrm>
            <a:off x="7436708" y="0"/>
            <a:ext cx="4755292" cy="1114709"/>
          </a:xfrm>
          <a:prstGeom prst="rect">
            <a:avLst/>
          </a:prstGeom>
        </p:spPr>
      </p:pic>
      <p:pic>
        <p:nvPicPr>
          <p:cNvPr id="33794" name="Picture 2" descr="https://adenium-doma.ru/_fr/3/00699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5200" y="3251199"/>
            <a:ext cx="3005665" cy="3606801"/>
          </a:xfrm>
          <a:prstGeom prst="rect">
            <a:avLst/>
          </a:prstGeom>
          <a:noFill/>
        </p:spPr>
      </p:pic>
      <p:pic>
        <p:nvPicPr>
          <p:cNvPr id="33796" name="Picture 4" descr="https://wdesk.ru/_ph/61/2/58688929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-51586"/>
            <a:ext cx="2603500" cy="25113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3000" y="469901"/>
            <a:ext cx="2527300" cy="1384995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Вывод: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68401"/>
          <a:stretch>
            <a:fillRect/>
          </a:stretch>
        </p:blipFill>
        <p:spPr>
          <a:xfrm>
            <a:off x="7436708" y="0"/>
            <a:ext cx="4755292" cy="11147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4960" t="16325" r="10786" b="41187"/>
          <a:stretch>
            <a:fillRect/>
          </a:stretch>
        </p:blipFill>
        <p:spPr bwMode="auto">
          <a:xfrm>
            <a:off x="2971800" y="1346199"/>
            <a:ext cx="5080000" cy="500341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68296DA-3D91-4FAC-9074-B2A1C436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4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6700"/>
                    </a14:imgEffect>
                    <a14:imgEffect>
                      <a14:saturation sat="239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r="-729" b="-729"/>
          <a:stretch/>
        </p:blipFill>
        <p:spPr>
          <a:xfrm>
            <a:off x="-143692" y="34290"/>
            <a:ext cx="12872720" cy="96166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69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08700" y="406400"/>
            <a:ext cx="584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настоящий момент всё более актуальным становится вопрос грамотной организации и обогащения развивающей предметно-пространственной среды, способствующей всестороннему развитию личности ребёнка, побуждающей его к активности через взаимодействие с окружающим миром в детских видах деятельности.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яяяяяя\ДОКУМЕНТАЦИЯ ПО РАБОТЕ\2024-2025 уч год ясли\мастер класс\фото\photo_2024-10-03_13-10-10.jp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165100" y="815974"/>
            <a:ext cx="5854700" cy="43910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065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708" y="0"/>
            <a:ext cx="4755292" cy="3352697"/>
          </a:xfrm>
          <a:prstGeom prst="rect">
            <a:avLst/>
          </a:prstGeom>
        </p:spPr>
      </p:pic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8214"/>
            <a:ext cx="4851400" cy="323103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7075" y="1155700"/>
            <a:ext cx="3556000" cy="5334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8900" y="2925366"/>
            <a:ext cx="5334000" cy="33337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025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IMG_20201007_071712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945" y="162994"/>
            <a:ext cx="5912542" cy="443440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1320800" y="3849638"/>
            <a:ext cx="4886677" cy="300836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яяяяяя\ДОКУМЕНТАЦИЯ ПО РАБОТЕ\2024-2025 уч год ясли\мастер класс\фото\photo_2024-10-17_12-18-03.jp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6313487" y="1884524"/>
            <a:ext cx="5688013" cy="464327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591300" y="279400"/>
            <a:ext cx="3632200" cy="1231106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«Сказки Фиолетового леса» 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0719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азвивающая среда Фиолетовый лес (1,5х2,5 м) Развивающие игры Воскобовича —  купить в интернет-магазине www.SmartyToys.ru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600075" y="0"/>
            <a:ext cx="11297372" cy="66675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68296DA-3D91-4FAC-9074-B2A1C436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4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6700"/>
                    </a14:imgEffect>
                    <a14:imgEffect>
                      <a14:saturation sat="239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r="-729" b="-729"/>
          <a:stretch/>
        </p:blipFill>
        <p:spPr>
          <a:xfrm>
            <a:off x="-143692" y="34290"/>
            <a:ext cx="12872720" cy="96166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69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 descr="E:\яяяяяя\ДОКУМЕНТАЦИЯ ПО РАБОТЕ\2024-2025 уч год ясли\мастер класс\фото\photo_2024-10-03_13-10-36.jp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 b="41818"/>
          <a:stretch>
            <a:fillRect/>
          </a:stretch>
        </p:blipFill>
        <p:spPr bwMode="auto">
          <a:xfrm>
            <a:off x="190500" y="774700"/>
            <a:ext cx="2879725" cy="381603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яяяяяя\ДОКУМЕНТАЦИЯ ПО РАБОТЕ\2024-2025 уч год ясли\мастер класс\фото\photo_2024-10-03_13-10-32.jp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 b="33613"/>
          <a:stretch>
            <a:fillRect/>
          </a:stretch>
        </p:blipFill>
        <p:spPr bwMode="auto">
          <a:xfrm>
            <a:off x="3264847" y="1409699"/>
            <a:ext cx="2805754" cy="415290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E:\яяяяяя\ДОКУМЕНТАЦИЯ ПО РАБОТЕ\2024-2025 уч год ясли\мастер класс\фото\photo_2024-10-03_13-10-24.jpg"/>
          <p:cNvPicPr>
            <a:picLocks noChangeAspect="1" noChangeArrowheads="1"/>
          </p:cNvPicPr>
          <p:nvPr/>
        </p:nvPicPr>
        <p:blipFill>
          <a:blip r:embed="rId6">
            <a:lum bright="40000"/>
          </a:blip>
          <a:srcRect t="5556"/>
          <a:stretch>
            <a:fillRect/>
          </a:stretch>
        </p:blipFill>
        <p:spPr bwMode="auto">
          <a:xfrm>
            <a:off x="6450667" y="990600"/>
            <a:ext cx="2502833" cy="538371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E:\яяяяяя\ДОКУМЕНТАЦИЯ ПО РАБОТЕ\2024-2025 уч год ясли\мастер класс\фото\photo_2024-10-03_13-10-28.jpg"/>
          <p:cNvPicPr>
            <a:picLocks noChangeAspect="1" noChangeArrowheads="1"/>
          </p:cNvPicPr>
          <p:nvPr/>
        </p:nvPicPr>
        <p:blipFill>
          <a:blip r:embed="rId7">
            <a:lum bright="40000"/>
          </a:blip>
          <a:srcRect t="3600" b="20400"/>
          <a:stretch>
            <a:fillRect/>
          </a:stretch>
        </p:blipFill>
        <p:spPr bwMode="auto">
          <a:xfrm>
            <a:off x="9121377" y="1231900"/>
            <a:ext cx="2788047" cy="4826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76600" y="165100"/>
            <a:ext cx="52959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Переносные элементы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2065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яяяяяя\ДОКУМЕНТАЦИЯ ПО РАБОТЕ\2024-2025 уч год ясли\мастер класс\фото\photo_2024-09-30_14-14-58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 rot="16200000">
            <a:off x="737080" y="317020"/>
            <a:ext cx="3431878" cy="457583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яяяяяя\ДОКУМЕНТАЦИЯ ПО РАБОТЕ\2024-2025 уч год ясли\мастер класс\фото\photo_2024-10-01_09-22-28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l="13000" t="8615" r="17538" b="9188"/>
          <a:stretch>
            <a:fillRect/>
          </a:stretch>
        </p:blipFill>
        <p:spPr bwMode="auto">
          <a:xfrm>
            <a:off x="3670300" y="2991462"/>
            <a:ext cx="4013200" cy="356173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яяяяяя\ДОКУМЕНТАЦИЯ ПО РАБОТЕ\2024-2025 уч год ясли\мастер класс\фото\photo_2024-10-01_13-34-57.jp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 l="17385" r="24478"/>
          <a:stretch>
            <a:fillRect/>
          </a:stretch>
        </p:blipFill>
        <p:spPr bwMode="auto">
          <a:xfrm>
            <a:off x="7514421" y="2601454"/>
            <a:ext cx="4677579" cy="353264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62400" y="0"/>
            <a:ext cx="43815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с:</a:t>
            </a:r>
          </a:p>
          <a:p>
            <a:endParaRPr lang="ru-RU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0200" y="939800"/>
            <a:ext cx="5143500" cy="1200329"/>
          </a:xfrm>
          <a:prstGeom prst="rect">
            <a:avLst/>
          </a:prstGeom>
          <a:solidFill>
            <a:srgbClr val="CC99FF"/>
          </a:solidFill>
          <a:ln>
            <a:solidFill>
              <a:srgbClr val="CC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Животным миром, с птицами и насекомыми,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деревьями, которые можно украсить разноцветными листочками разного размера,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цветами.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68296DA-3D91-4FAC-9074-B2A1C436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4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6700"/>
                    </a14:imgEffect>
                    <a14:imgEffect>
                      <a14:saturation sat="239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r="-729" b="-729"/>
          <a:stretch/>
        </p:blipFill>
        <p:spPr>
          <a:xfrm>
            <a:off x="-143692" y="34290"/>
            <a:ext cx="12872720" cy="96166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69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165100"/>
            <a:ext cx="52959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</a:p>
          <a:p>
            <a:endParaRPr lang="ru-RU" b="1" dirty="0" smtClean="0"/>
          </a:p>
        </p:txBody>
      </p:sp>
      <p:pic>
        <p:nvPicPr>
          <p:cNvPr id="5" name="Picture 4" descr="E:\яяяяяя\ДОКУМЕНТАЦИЯ ПО РАБОТЕ\2024-2025 уч год ясли\мастер класс\фото\photo_2024-09-08_17-44-32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flipH="1">
            <a:off x="4699000" y="3726468"/>
            <a:ext cx="6946900" cy="297913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E:\яяяяяя\ДОКУМЕНТАЦИЯ ПО РАБОТЕ\2024-2025 уч год ясли\мастер класс\фото\photo_2024-10-17_12-53-54.jpg"/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 l="3982"/>
          <a:stretch>
            <a:fillRect/>
          </a:stretch>
        </p:blipFill>
        <p:spPr bwMode="auto">
          <a:xfrm>
            <a:off x="927100" y="1038167"/>
            <a:ext cx="6972300" cy="327333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065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708" y="104491"/>
            <a:ext cx="4755292" cy="3621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41300"/>
            <a:ext cx="7086600" cy="1231106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Использование  развивающей среды «Фиолетовый лес» В. В. 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</a:rPr>
              <a:t>Воскобовича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 решает следующие задачи:</a:t>
            </a:r>
          </a:p>
          <a:p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1587500"/>
            <a:ext cx="70231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 познавательного интереса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2159000"/>
            <a:ext cx="7035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наблюдательности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028" y="2761734"/>
            <a:ext cx="70214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воображения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3347135"/>
            <a:ext cx="69977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  эмоционально-образного и логического начала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106" y="4361934"/>
            <a:ext cx="696029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 базисных представлений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5009" y="4958834"/>
            <a:ext cx="695509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 мелкой моторики и всех психических процессов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5836335"/>
            <a:ext cx="6959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эмоциональной релаксации, снятие эмоционального напряжения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360" y="2222500"/>
            <a:ext cx="4705937" cy="31369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256</Words>
  <Application>Microsoft Office PowerPoint</Application>
  <PresentationFormat>Произвольный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Применение развивающей предметно-пространственной среды «Фиолетовый лес» В. В. Воскобовича для интеллектуально-творческого развития младших дошкольников</vt:lpstr>
      <vt:lpstr>  </vt:lpstr>
      <vt:lpstr>Слайд 3</vt:lpstr>
      <vt:lpstr>Слайд 4</vt:lpstr>
      <vt:lpstr>Слайд 5</vt:lpstr>
      <vt:lpstr>  </vt:lpstr>
      <vt:lpstr>Слайд 7</vt:lpstr>
      <vt:lpstr>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oa.anikina@dnevnik.ru</dc:creator>
  <cp:lastModifiedBy>ZZZ</cp:lastModifiedBy>
  <cp:revision>188</cp:revision>
  <dcterms:created xsi:type="dcterms:W3CDTF">2019-09-25T07:57:00Z</dcterms:created>
  <dcterms:modified xsi:type="dcterms:W3CDTF">2024-11-13T09:27:30Z</dcterms:modified>
</cp:coreProperties>
</file>