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20" r:id="rId4"/>
    <p:sldId id="319" r:id="rId5"/>
    <p:sldId id="321" r:id="rId6"/>
    <p:sldId id="323" r:id="rId7"/>
    <p:sldId id="322" r:id="rId8"/>
    <p:sldId id="261" r:id="rId9"/>
    <p:sldId id="263" r:id="rId10"/>
    <p:sldId id="264" r:id="rId11"/>
    <p:sldId id="291" r:id="rId12"/>
    <p:sldId id="290" r:id="rId13"/>
    <p:sldId id="289" r:id="rId14"/>
    <p:sldId id="294" r:id="rId15"/>
    <p:sldId id="293" r:id="rId16"/>
    <p:sldId id="292" r:id="rId17"/>
    <p:sldId id="298" r:id="rId18"/>
    <p:sldId id="297" r:id="rId19"/>
    <p:sldId id="300" r:id="rId20"/>
    <p:sldId id="299" r:id="rId21"/>
    <p:sldId id="296" r:id="rId22"/>
    <p:sldId id="295" r:id="rId23"/>
    <p:sldId id="302" r:id="rId24"/>
    <p:sldId id="304" r:id="rId25"/>
    <p:sldId id="307" r:id="rId26"/>
    <p:sldId id="306" r:id="rId27"/>
    <p:sldId id="308" r:id="rId28"/>
    <p:sldId id="305" r:id="rId29"/>
    <p:sldId id="311" r:id="rId30"/>
    <p:sldId id="310" r:id="rId31"/>
    <p:sldId id="309" r:id="rId32"/>
    <p:sldId id="313" r:id="rId33"/>
    <p:sldId id="312" r:id="rId34"/>
    <p:sldId id="316" r:id="rId35"/>
    <p:sldId id="315" r:id="rId36"/>
    <p:sldId id="314" r:id="rId37"/>
    <p:sldId id="26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aden.ru/uploads/posts/2020-09/1600180071_19-p-fon-dlya-prezentatsii-po-informatik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116632"/>
            <a:ext cx="828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"Детский сад №106 </a:t>
            </a:r>
          </a:p>
          <a:p>
            <a:pPr algn="ctr"/>
            <a: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"Анютины глазки" комбинированного вида" г. Орска</a:t>
            </a:r>
            <a:endParaRPr lang="ru-RU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03096"/>
            <a:ext cx="8215370" cy="28623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3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теме: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игровые технологии в познавательно – речевом развитии детей дошкольного возраста с использованием фетра и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0" name="Picture 2" descr="E:\яяяяяя\ДОКУМЕНТАЦИЯ ПО РАБОТЕ\2024-2025 уч год ясли\грант конкурс\фото игр\дети с ирами\photo_2024-08-07_16-39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290"/>
            <a:ext cx="4643470" cy="619129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14290"/>
            <a:ext cx="48504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«ЗАБАВНЫЕ ФИГУРКИ»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71966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развитие способности различать геометрические фигуры по величине, цвету.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•формировать представления о свойствах фигур: цвет, форма, величина;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•формирование и закрепление умения группировать объекты по размеру, словесно выражать различие;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•закрепление в словаре понятий «большой», «маленький»;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•развитие зрительной памяти, концентрации внимания, мыслительной способности, моторики пальцев;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улучшение эмоционального состояния.</a:t>
            </a:r>
          </a:p>
          <a:p>
            <a:endParaRPr lang="ru-RU" dirty="0"/>
          </a:p>
        </p:txBody>
      </p:sp>
      <p:pic>
        <p:nvPicPr>
          <p:cNvPr id="46083" name="Picture 3" descr="E:\яяяяяя\ДОКУМЕНТАЦИЯ ПО РАБОТЕ\2023-2024 Г. 2 мл гр\игры\забавные фигурки фото\photo_2024-04-14_15-08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43504" y="928670"/>
            <a:ext cx="3786214" cy="28396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7" name="Picture 7" descr="E:\яяяяяя\ДОКУМЕНТАЦИЯ ПО РАБОТЕ\2024-2025 уч год ясли\грант конкурс\фото игр\photo_2024-08-05_13-55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643438" y="3857628"/>
            <a:ext cx="3809993" cy="28574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 descr="E:\яяяяяя\ДОКУМЕНТАЦИЯ ПО РАБОТЕ\2023-2024 Г. 2 мл гр\игры\забавные фигурки фото\photo_2024-04-14_15-08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86148" cy="438153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 descr="E:\яяяяяя\ДОКУМЕНТАЦИЯ ПО РАБОТЕ\2023-2024 Г. 2 мл гр\игры\забавные фигурки фото\photo_2024-04-14_15-08-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000108"/>
            <a:ext cx="3469460" cy="462594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9" name="Picture 5" descr="E:\яяяяяя\ДОКУМЕНТАЦИЯ ПО РАБОТЕ\2023-2024 Г. 2 мл гр\игры\забавные фигурки фото\photo_2024-04-14_15-08-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76" y="2143116"/>
            <a:ext cx="3429024" cy="457203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290"/>
            <a:ext cx="66851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«НАЙДИ ЦВЕТОК ДЛЯ БАБОЧКИ»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428628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у детей различать цвета;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речь словосочетаниями: «одинакового цвета», «такого же цвета»;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пространственных представлений (справа, слева, внизу, вверху)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закреплять названия цветов (красный, синий, желтый, зеленый);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воспитание бережного отношения к растениям и насекомым.</a:t>
            </a:r>
          </a:p>
          <a:p>
            <a:endParaRPr lang="ru-RU" dirty="0"/>
          </a:p>
        </p:txBody>
      </p:sp>
      <p:pic>
        <p:nvPicPr>
          <p:cNvPr id="48130" name="Picture 2" descr="E:\яяяяяя\ДОКУМЕНТАЦИЯ ПО РАБОТЕ\2024-2025 уч год ясли\грант конкурс\фото игр\photo_2024-08-05_15-35-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86314" y="1214422"/>
            <a:ext cx="4071966" cy="54292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E:\яяяяяя\ДОКУМЕНТАЦИЯ ПО РАБОТЕ\2024-2025 уч год ясли\грант конкурс\фото игр\дети с ирами\photo_2024-08-07_14-11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143372" cy="55244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яяяяяя\ДОКУМЕНТАЦИЯ ПО РАБОТЕ\2024-2025 уч год ясли\грант конкурс\фото игр\дети с ирами\photo_2024-08-07_14-11-52.jpg"/>
          <p:cNvPicPr>
            <a:picLocks noChangeAspect="1" noChangeArrowheads="1"/>
          </p:cNvPicPr>
          <p:nvPr/>
        </p:nvPicPr>
        <p:blipFill>
          <a:blip r:embed="rId4"/>
          <a:srcRect l="19643" r="9374"/>
          <a:stretch>
            <a:fillRect/>
          </a:stretch>
        </p:blipFill>
        <p:spPr bwMode="auto">
          <a:xfrm>
            <a:off x="4572000" y="1000108"/>
            <a:ext cx="4394748" cy="514353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14290"/>
            <a:ext cx="47854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«ВЕСЕЛЫЕ ЗАПЛАТКИ»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80010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учить детей подбирать соответствующие «заплатки» по форме и цвету.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внимание, логическое мышление и зрительное восприятие, мелкую моторику рук.</a:t>
            </a:r>
          </a:p>
          <a:p>
            <a:endParaRPr lang="ru-RU" dirty="0"/>
          </a:p>
        </p:txBody>
      </p:sp>
      <p:pic>
        <p:nvPicPr>
          <p:cNvPr id="50178" name="Picture 2" descr="E:\яяяяяя\ДОКУМЕНТАЦИЯ ПО РАБОТЕ\2024-2025 уч год ясли\грант конкурс\фото игр\photo_2024-08-05_15-35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00166" y="2214554"/>
            <a:ext cx="5857916" cy="43934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E:\яяяяяя\ДОКУМЕНТАЦИЯ ПО РАБОТЕ\2024-2025 уч год ясли\грант конкурс\фото игр\дети с ирами\photo_2024-08-07_14-11-06.jpg"/>
          <p:cNvPicPr>
            <a:picLocks noChangeAspect="1" noChangeArrowheads="1"/>
          </p:cNvPicPr>
          <p:nvPr/>
        </p:nvPicPr>
        <p:blipFill>
          <a:blip r:embed="rId3"/>
          <a:srcRect t="14468"/>
          <a:stretch>
            <a:fillRect/>
          </a:stretch>
        </p:blipFill>
        <p:spPr bwMode="auto">
          <a:xfrm>
            <a:off x="214282" y="357166"/>
            <a:ext cx="3357586" cy="62303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грант конкурс\фото игр\дети с ирами\photo_2024-08-07_14-11-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85926"/>
            <a:ext cx="4738678" cy="35540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14290"/>
            <a:ext cx="590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«МАШЕНЬКИНЫ ШАРФИКИ»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857256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восприятия различных качеств величины, в данном случае длины и ширины,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навыков сравнения путем наложения.</a:t>
            </a:r>
          </a:p>
          <a:p>
            <a:endParaRPr lang="ru-RU" dirty="0"/>
          </a:p>
        </p:txBody>
      </p:sp>
      <p:pic>
        <p:nvPicPr>
          <p:cNvPr id="52227" name="Picture 3" descr="E:\яяяяяя\ДОКУМЕНТАЦИЯ ПО РАБОТЕ\2024-2025 уч год ясли\грант конкурс\фото игр\photo_2024-08-05_15-35-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98513" y="1812703"/>
            <a:ext cx="4018412" cy="56436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E:\яяяяяя\ДОКУМЕНТАЦИЯ ПО РАБОТЕ\2024-2025 уч год ясли\грант конкурс\фото игр\дети с ирами\photo_2024-08-07_14-11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5238755" cy="39290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яяяяяя\ДОКУМЕНТАЦИЯ ПО РАБОТЕ\2024-2025 уч год ясли\грант конкурс\фото игр\дети с ирами\photo_2024-08-07_14-11-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68166"/>
            <a:ext cx="5214974" cy="391123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14290"/>
            <a:ext cx="555677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«СКАЗОЧНЫЕ ЗВЕРЮШКИ»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328614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детей застегивать-расстегивать пуговицы, замки-молнии,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зрительно-моторную координацию, мелкую моторику пальцев рук,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внимание, сенсорное восприятие,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различать и называть основные цвета.</a:t>
            </a:r>
          </a:p>
        </p:txBody>
      </p:sp>
      <p:pic>
        <p:nvPicPr>
          <p:cNvPr id="56322" name="Picture 2" descr="E:\яяяяяя\ДОКУМЕНТАЦИЯ ПО РАБОТЕ\2024-2025 уч год ясли\грант конкурс\фото игр\photo_2024-08-05_13-55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86182" y="910810"/>
            <a:ext cx="3143272" cy="23574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324" name="Picture 4" descr="E:\яяяяяя\ДОКУМЕНТАЦИЯ ПО РАБОТЕ\2024-2025 уч год ясли\грант конкурс\фото игр\photo_2024-08-05_13-55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14976" y="2285992"/>
            <a:ext cx="3143304" cy="23574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E:\яяяяяя\ДОКУМЕНТАЦИЯ ПО РАБОТЕ\2024-2025 уч год ясли\грант конкурс\фото игр\игры\photo_2024-08-07_14-24-42.jpg"/>
          <p:cNvPicPr>
            <a:picLocks noChangeAspect="1" noChangeArrowheads="1"/>
          </p:cNvPicPr>
          <p:nvPr/>
        </p:nvPicPr>
        <p:blipFill>
          <a:blip r:embed="rId5"/>
          <a:srcRect r="18199"/>
          <a:stretch>
            <a:fillRect/>
          </a:stretch>
        </p:blipFill>
        <p:spPr bwMode="auto">
          <a:xfrm rot="16200000">
            <a:off x="3047487" y="3596191"/>
            <a:ext cx="3357562" cy="2308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яяяяяя\ДОКУМЕНТАЦИЯ ПО РАБОТЕ\2024-2025 уч год ясли\грант конкурс\фото игр\игры\photo_2024-08-07_14-24-49.jpg"/>
          <p:cNvPicPr>
            <a:picLocks noChangeAspect="1" noChangeArrowheads="1"/>
          </p:cNvPicPr>
          <p:nvPr/>
        </p:nvPicPr>
        <p:blipFill>
          <a:blip r:embed="rId6" cstate="print"/>
          <a:srcRect l="14876" r="5784"/>
          <a:stretch>
            <a:fillRect/>
          </a:stretch>
        </p:blipFill>
        <p:spPr bwMode="auto">
          <a:xfrm rot="16200000">
            <a:off x="5905293" y="4524598"/>
            <a:ext cx="2619825" cy="18573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000240"/>
            <a:ext cx="7715304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мало изученных, и практически не практикуемых работниками ДОУ способов развития тонких движений пальцев рук является технология работы  из таких материалов как фетр,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Данная техника доступна и интересна для детей дошкольного возраста. Она не только влияет на формирование познавательно-речевого развития и мелкой моторики, но и дает возможность реализовать творческие способности детей,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развивая художественно-эстетический вкус.  </a:t>
            </a:r>
            <a:r>
              <a:rPr lang="ru-RU" dirty="0" smtClean="0"/>
              <a:t>   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 descr="E:\яяяяяя\ДОКУМЕНТАЦИЯ ПО РАБОТЕ\2024-2025 уч год ясли\грант конкурс\фото игр\дети с ирами\photo_2024-08-07_16-39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321867" cy="44291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E:\яяяяяя\ДОКУМЕНТАЦИЯ ПО РАБОТЕ\2024-2025 уч год ясли\грант конкурс\фото игр\дети с ирами\photo_2024-08-07_16-39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428868"/>
            <a:ext cx="3143239" cy="41909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E:\яяяяяя\ДОКУМЕНТАЦИЯ ПО РАБОТЕ\2024-2025 уч год ясли\грант конкурс\фото игр\дети с ирами\photo_2024-08-07_14-22-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928670"/>
            <a:ext cx="2857520" cy="508003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3500462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мелкую моторику рук в сочетании с речью; развитие коммуникативных способностей детей дошкольного возраста в процессе пальчикового театра.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 детей разыгрывать небольшие постановки, сценки, сказки с помощью пальчикового театра; развивать речь, мышление, память, внимание, творческое воображение; обогащать словарный запас; вызывать положительные эмоции; прививать устойчивый интерес к театру.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14290"/>
            <a:ext cx="38358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«ТЕАТР ИЗ ФЕТРА»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E:\яяяяяя\ДОКУМЕНТАЦИЯ ПО РАБОТЕ\2024-2025 уч год ясли\грант конкурс\фото игр\photo_2024-08-05_13-43-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476754" y="452416"/>
            <a:ext cx="3286150" cy="43815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6" name="Picture 4" descr="E:\яяяяяя\ДОКУМЕНТАЦИЯ ПО РАБОТЕ\2024-2025 уч год ясли\грант конкурс\фото игр\photo_2024-08-05_13-43-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4095779" cy="30718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 descr="E:\яяяяяя\ДОКУМЕНТАЦИЯ ПО РАБОТЕ\2024-2025 уч год ясли\грант конкурс\фото игр\дети с ирами\photo_2024-08-07_10-53-41.jpg"/>
          <p:cNvPicPr>
            <a:picLocks noChangeAspect="1" noChangeArrowheads="1"/>
          </p:cNvPicPr>
          <p:nvPr/>
        </p:nvPicPr>
        <p:blipFill>
          <a:blip r:embed="rId3"/>
          <a:srcRect t="40800"/>
          <a:stretch>
            <a:fillRect/>
          </a:stretch>
        </p:blipFill>
        <p:spPr bwMode="auto">
          <a:xfrm>
            <a:off x="285720" y="2564316"/>
            <a:ext cx="5168176" cy="40793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E:\яяяяяя\ДОКУМЕНТАЦИЯ ПО РАБОТЕ\2024-2025 уч год ясли\грант конкурс\фото игр\дети с ирами\photo_2024-08-07_10-53-41.jpg"/>
          <p:cNvPicPr>
            <a:picLocks noChangeAspect="1" noChangeArrowheads="1"/>
          </p:cNvPicPr>
          <p:nvPr/>
        </p:nvPicPr>
        <p:blipFill>
          <a:blip r:embed="rId3"/>
          <a:srcRect b="60294"/>
          <a:stretch>
            <a:fillRect/>
          </a:stretch>
        </p:blipFill>
        <p:spPr bwMode="auto">
          <a:xfrm>
            <a:off x="2595552" y="285728"/>
            <a:ext cx="6207114" cy="328614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5928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«МАТЕМАТИЧЕСКАЯ РЫБАЛКА»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4214842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Закрепить у детей умение выполнять простые арифметические действия на сложение и вычитание.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Развивать внимание и сосредоточенность.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Тренировать детей в решении примеров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Закреплять знания о составе числа;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Совершенствовать навыки счета в решении примеров;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Учить пользоваться математическими знаками;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Развивать математическую память и логическое мышление.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E:\яяяяяя\ДОКУМЕНТАЦИЯ ПО РАБОТЕ\2024-2025 уч год ясли\грант конкурс\фото игр\игры\photo_2024-08-07_14-40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19687" y="1095365"/>
            <a:ext cx="3286115" cy="438148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 descr="E:\яяяяяя\ДОКУМЕНТАЦИЯ ПО РАБОТЕ\2024-2025 уч год ясли\грант конкурс\фото игр\игры\photo_2024-08-07_10-53-41.jpg"/>
          <p:cNvPicPr>
            <a:picLocks noChangeAspect="1" noChangeArrowheads="1"/>
          </p:cNvPicPr>
          <p:nvPr/>
        </p:nvPicPr>
        <p:blipFill>
          <a:blip r:embed="rId3"/>
          <a:srcRect t="40790"/>
          <a:stretch>
            <a:fillRect/>
          </a:stretch>
        </p:blipFill>
        <p:spPr bwMode="auto">
          <a:xfrm>
            <a:off x="571472" y="214290"/>
            <a:ext cx="4614920" cy="36433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E:\яяяяяя\ДОКУМЕНТАЦИЯ ПО РАБОТЕ\2024-2025 уч год ясли\грант конкурс\фото игр\игры\photo_2024-08-07_10-53-41.jpg"/>
          <p:cNvPicPr>
            <a:picLocks noChangeAspect="1" noChangeArrowheads="1"/>
          </p:cNvPicPr>
          <p:nvPr/>
        </p:nvPicPr>
        <p:blipFill>
          <a:blip r:embed="rId3"/>
          <a:srcRect b="60294"/>
          <a:stretch>
            <a:fillRect/>
          </a:stretch>
        </p:blipFill>
        <p:spPr bwMode="auto">
          <a:xfrm>
            <a:off x="2786050" y="3365966"/>
            <a:ext cx="6056362" cy="32063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9470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«СОСТАВЬ И РЕШИ ПРИМЕР»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3116"/>
            <a:ext cx="264320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составлять примеры с помощью цифр и математических знаков на сложение и вычитание; развивать память, логическое мышление,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яяяяяя\ДОКУМЕНТАЦИЯ ПО РАБОТЕ\2024-2025 уч год ясли\грант конкурс\фото игр\дети с ирами\photo_2024-08-07_14-49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1000109"/>
            <a:ext cx="3161132" cy="42148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E:\яяяяяя\ДОКУМЕНТАЦИЯ ПО РАБОТЕ\2024-2025 уч год ясли\грант конкурс\фото игр\дети с ирами\photo_2024-08-07_14-49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2571744"/>
            <a:ext cx="3053943" cy="407192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45915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«ПОДБЕРИ ПО ЦВЕТУ»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000240"/>
            <a:ext cx="314327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сенсорного восприятия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различать и называть основные цвета;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моторику кистей пальцев рук через действия с предметами;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усидчивость.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E:\яяяяяя\ДОКУМЕНТАЦИЯ ПО РАБОТЕ\2024-2025 уч год ясли\грант конкурс\фото игр\дети с ирами\photo_2024-08-07_14-54-23.jpg"/>
          <p:cNvPicPr>
            <a:picLocks noChangeAspect="1" noChangeArrowheads="1"/>
          </p:cNvPicPr>
          <p:nvPr/>
        </p:nvPicPr>
        <p:blipFill>
          <a:blip r:embed="rId3"/>
          <a:srcRect b="17441"/>
          <a:stretch>
            <a:fillRect/>
          </a:stretch>
        </p:blipFill>
        <p:spPr bwMode="auto">
          <a:xfrm>
            <a:off x="2357422" y="3286124"/>
            <a:ext cx="3071801" cy="33813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E:\яяяяяя\ДОКУМЕНТАЦИЯ ПО РАБОТЕ\2024-2025 уч год ясли\грант конкурс\фото игр\дети с ирами\photo_2024-08-07_14-54-17.jpg"/>
          <p:cNvPicPr>
            <a:picLocks noChangeAspect="1" noChangeArrowheads="1"/>
          </p:cNvPicPr>
          <p:nvPr/>
        </p:nvPicPr>
        <p:blipFill>
          <a:blip r:embed="rId4"/>
          <a:srcRect b="24999"/>
          <a:stretch>
            <a:fillRect/>
          </a:stretch>
        </p:blipFill>
        <p:spPr bwMode="auto">
          <a:xfrm>
            <a:off x="214282" y="1000107"/>
            <a:ext cx="3357586" cy="335761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42040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«СОБЕРИ ЦЕПОЧКУ»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500306"/>
            <a:ext cx="285752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мелкой моторики, восприятия цвета, логического мышления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яяяяяя\ДОКУМЕНТАЦИЯ ПО РАБОТЕ\2024-2025 уч год ясли\грант конкурс\фото игр\игры\photo_2024-08-07_15-16-30.jpg"/>
          <p:cNvPicPr>
            <a:picLocks noChangeAspect="1" noChangeArrowheads="1"/>
          </p:cNvPicPr>
          <p:nvPr/>
        </p:nvPicPr>
        <p:blipFill>
          <a:blip r:embed="rId3"/>
          <a:srcRect t="14752" b="27710"/>
          <a:stretch>
            <a:fillRect/>
          </a:stretch>
        </p:blipFill>
        <p:spPr bwMode="auto">
          <a:xfrm>
            <a:off x="3214678" y="1071546"/>
            <a:ext cx="3445398" cy="2643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E:\яяяяяя\ДОКУМЕНТАЦИЯ ПО РАБОТЕ\2024-2025 уч год ясли\грант конкурс\фото игр\игры\photo_2024-08-07_15-16-37.jpg"/>
          <p:cNvPicPr>
            <a:picLocks noChangeAspect="1" noChangeArrowheads="1"/>
          </p:cNvPicPr>
          <p:nvPr/>
        </p:nvPicPr>
        <p:blipFill>
          <a:blip r:embed="rId4"/>
          <a:srcRect t="22959" b="21938"/>
          <a:stretch>
            <a:fillRect/>
          </a:stretch>
        </p:blipFill>
        <p:spPr bwMode="auto">
          <a:xfrm>
            <a:off x="4286248" y="3214686"/>
            <a:ext cx="4570006" cy="335758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 descr="E:\яяяяяя\ДОКУМЕНТАЦИЯ ПО РАБОТЕ\2024-2025 уч год ясли\грант конкурс\фото игр\дети с ирами\photo_2024-08-07_15-19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143240" cy="41909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E:\яяяяяя\ДОКУМЕНТАЦИЯ ПО РАБОТЕ\2024-2025 уч год ясли\грант конкурс\фото игр\дети с ирами\photo_2024-08-07_15-19-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928670"/>
            <a:ext cx="3286116" cy="43814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E:\яяяяяя\ДОКУМЕНТАЦИЯ ПО РАБОТЕ\2024-2025 уч год ясли\грант конкурс\фото игр\дети с ирами\photo_2024-08-07_15-19-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571744"/>
            <a:ext cx="3286148" cy="409577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290"/>
            <a:ext cx="17828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«ЁЖИК»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00108"/>
            <a:ext cx="32147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мелкой моторики, логического мышления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яяяяяя\ДОКУМЕНТАЦИЯ ПО РАБОТЕ\2024-2025 уч год ясли\грант конкурс\фото игр\игры\photo_2024-08-07_15-26-54.jpg"/>
          <p:cNvPicPr>
            <a:picLocks noChangeAspect="1" noChangeArrowheads="1"/>
          </p:cNvPicPr>
          <p:nvPr/>
        </p:nvPicPr>
        <p:blipFill>
          <a:blip r:embed="rId3"/>
          <a:srcRect t="15544" b="19170"/>
          <a:stretch>
            <a:fillRect/>
          </a:stretch>
        </p:blipFill>
        <p:spPr bwMode="auto">
          <a:xfrm>
            <a:off x="285720" y="2214552"/>
            <a:ext cx="4431668" cy="385765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E:\яяяяяя\ДОКУМЕНТАЦИЯ ПО РАБОТЕ\2024-2025 уч год ясли\грант конкурс\фото игр\игры\photo_2024-08-07_15-27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560096" y="2655088"/>
            <a:ext cx="4667279" cy="35004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821537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дошкольного возраста познавательно-речевого развития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применения дидактических игр из фетра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6866" name="AutoShape 2" descr="https://avatars.mds.yandex.net/i?id=d6ac13892bbdd1263271887b943497f31e30edd9-4768532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C:\Users\ZZZ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14686"/>
            <a:ext cx="41338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Picture 2" descr="E:\яяяяяя\ДОКУМЕНТАЦИЯ ПО РАБОТЕ\2024-2025 уч год ясли\грант конкурс\фото игр\дети с ирами\photo_2024-08-07_15-28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357718" cy="58102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E:\яяяяяя\ДОКУМЕНТАЦИЯ ПО РАБОТЕ\2024-2025 уч год ясли\грант конкурс\фото игр\дети с ирами\photo_2024-08-07_15-28-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4286248" cy="57149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290"/>
            <a:ext cx="18435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«ТЕАТР»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350046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мелкую моторику рук в сочетании с речью; развитие коммуникативных способностей детей дошкольного возраста в процессе пальчикового театра.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яяяяяя\ДОКУМЕНТАЦИЯ ПО РАБОТЕ\2024-2025 уч год ясли\грант конкурс\фото игр\игры\photo_2024-08-07_15-32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4571989" cy="25717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E:\яяяяяя\ДОКУМЕНТАЦИЯ ПО РАБОТЕ\2024-2025 уч год ясли\грант конкурс\фото игр\игры\photo_2024-08-07_15-32-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00108"/>
            <a:ext cx="3201291" cy="56911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 descr="E:\яяяяяя\ДОКУМЕНТАЦИЯ ПО РАБОТЕ\2024-2025 уч год ясли\грант конкурс\фото игр\дети с ирами\photo_2024-08-07_16-35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715039" cy="321471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E:\яяяяяя\ДОКУМЕНТАЦИЯ ПО РАБОТЕ\2024-2025 уч год ясли\грант конкурс\фото игр\дети с ирами\photo_2024-08-07_16-35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5881686" cy="330844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14290"/>
            <a:ext cx="397237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«СОБЕРИ КЛУМБУ»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857232"/>
            <a:ext cx="27146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мелкой моторики, ориентации в пространстве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E:\яяяяяя\ДОКУМЕНТАЦИЯ ПО РАБОТЕ\2024-2025 уч год ясли\грант конкурс\фото игр\игры\photo_2024-08-07_16-46-02.jpg"/>
          <p:cNvPicPr>
            <a:picLocks noChangeAspect="1" noChangeArrowheads="1"/>
          </p:cNvPicPr>
          <p:nvPr/>
        </p:nvPicPr>
        <p:blipFill>
          <a:blip r:embed="rId3"/>
          <a:srcRect t="8900" r="3664" b="7853"/>
          <a:stretch>
            <a:fillRect/>
          </a:stretch>
        </p:blipFill>
        <p:spPr bwMode="auto">
          <a:xfrm>
            <a:off x="785786" y="2285992"/>
            <a:ext cx="3286148" cy="435771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E:\яяяяяя\ДОКУМЕНТАЦИЯ ПО РАБОТЕ\2024-2025 уч год ясли\грант конкурс\фото игр\игры\photo_2024-08-07_16-46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2"/>
            <a:ext cx="3286116" cy="43814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8" name="Picture 2" descr="E:\яяяяяя\ДОКУМЕНТАЦИЯ ПО РАБОТЕ\2024-2025 уч год ясли\грант конкурс\фото игр\дети с ирами\photo_2024-08-07_16-46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4839893" cy="645319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54455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«ЗАБАВНАЯ ПИРАМИДКА»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271464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мелкой моторики, умения соотносить части по величине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:\яяяяяя\ДОКУМЕНТАЦИЯ ПО РАБОТЕ\2024-2025 уч год ясли\грант конкурс\фото игр\игры\photo_2024-08-07_16-46-44.jpg"/>
          <p:cNvPicPr>
            <a:picLocks noChangeAspect="1" noChangeArrowheads="1"/>
          </p:cNvPicPr>
          <p:nvPr/>
        </p:nvPicPr>
        <p:blipFill>
          <a:blip r:embed="rId3"/>
          <a:srcRect t="21371" b="18145"/>
          <a:stretch>
            <a:fillRect/>
          </a:stretch>
        </p:blipFill>
        <p:spPr bwMode="auto">
          <a:xfrm>
            <a:off x="4857752" y="1142984"/>
            <a:ext cx="3857652" cy="311103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E:\яяяяяя\ДОКУМЕНТАЦИЯ ПО РАБОТЕ\2024-2025 уч год ясли\грант конкурс\фото игр\игры\photo_2024-08-07_16-46-38.jpg"/>
          <p:cNvPicPr>
            <a:picLocks noChangeAspect="1" noChangeArrowheads="1"/>
          </p:cNvPicPr>
          <p:nvPr/>
        </p:nvPicPr>
        <p:blipFill>
          <a:blip r:embed="rId4"/>
          <a:srcRect t="23438" b="24999"/>
          <a:stretch>
            <a:fillRect/>
          </a:stretch>
        </p:blipFill>
        <p:spPr bwMode="auto">
          <a:xfrm>
            <a:off x="500034" y="3357562"/>
            <a:ext cx="4572000" cy="31432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6" name="Picture 2" descr="E:\яяяяяя\ДОКУМЕНТАЦИЯ ПО РАБОТЕ\2024-2025 уч год ясли\грант конкурс\фото игр\дети с ирами\photo_2024-08-07_16-46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286280" cy="57150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E:\яяяяяя\ДОКУМЕНТАЦИЯ ПО РАБОТЕ\2024-2025 уч год ясли\грант конкурс\фото игр\дети с ирами\photo_2024-08-07_16-46-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79"/>
            <a:ext cx="4286281" cy="571504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796" y="1412776"/>
            <a:ext cx="8244408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организации работы над проектом мною был проведен анализ проблемы познавательно-речевого развития детей  дошкольного возраста. На теоретическом и практическом уровне был рассмотрен процесс познавательного и речевого  развития с использованием игровых технологий. Я повысила свою компетентность по использованию игровых технологий в ПРОЦЕССЕ формировании математических представлений  и речи у детей.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 и речевого развития иллюстративным материалом, учебно-игровыми пособиями, дидактическими и развивающими играми.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Систематизировала информационный, наглядно – демонстрационный материал для детей и родителей: были созданы картотеки дидактических игр, занимательных вопросов и задач; подобраны консультации для родителей, буклеты, памятки.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проделанной работы можно сделать вывод, что все используемые игры из фетра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эффективное  развитие и интереса к познавательно-речевой деятельности и самое главное соответствуют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212" y="274958"/>
            <a:ext cx="2009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u="sng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u="sng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29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7715304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Оригинальный и необычный вид игр, суть которых заключается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прищипывании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нанизывании, наложении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деталей.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создаются самые различные композиции, что приносит им много радости от полученного результата.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игры достаточно эстетично смотрятся, приятны на ощупь, яркие и разноцветные.  Примечательно то, что с фетром,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фоамираном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с удовольствием занимаются и мальчики и девочки. Данные игры можно использовать как в образовательной деятельности, так и в режимных моментах.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571612"/>
            <a:ext cx="7429552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 детей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познавательные интересы.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мелкая моторика.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собственной инициативе наблюдает, экспериментирует, рассуждает, выдвигает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речевая активность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педагога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центров познавательного и речевого развития разнообразием развивающих, дидактических  игр.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игровых технологий в образовательный процесс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 родителей в реализации проекта.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уровня педагогических знаний  родителей по познавательно-речевому развитию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15370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образовательные траектории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71678"/>
            <a:ext cx="785818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 из фетра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фоамирана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многофункциональны, разнообразны и имеют направленность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помогают разностороннему развитию ребёнка.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могут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использоваться специалистами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разного профиля: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логопеды, дефектологи, что помогает решать свои профессиональные задачи.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ZZZ\Desktop\22500_1-952x952.jpg"/>
          <p:cNvPicPr>
            <a:picLocks noChangeAspect="1" noChangeArrowheads="1"/>
          </p:cNvPicPr>
          <p:nvPr/>
        </p:nvPicPr>
        <p:blipFill>
          <a:blip r:embed="rId3"/>
          <a:srcRect t="8799" b="17286"/>
          <a:stretch>
            <a:fillRect/>
          </a:stretch>
        </p:blipFill>
        <p:spPr bwMode="auto">
          <a:xfrm>
            <a:off x="2500298" y="3963234"/>
            <a:ext cx="3916358" cy="289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endParaRPr lang="ru-RU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7786742" cy="2831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настоящее время проблеме развития мелкой моторики рук у детей дошкольного возраста уделяется большое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Мелкая моторика - это согласованные движения пальцев рук, умение ребенка "пользоваться" этими движениями: держать ложку и карандаш, застегивать пуговицы, рисовать, лепить. Неуклюжесть пальчиков "говорит" о том, что мелкая моторика еще недостаточно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развита, что свидетельствует о недостаточной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ВПФ.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0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67744" y="332656"/>
            <a:ext cx="5031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u="sng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</a:t>
            </a:r>
            <a:r>
              <a:rPr lang="ru-RU" sz="3200" u="sng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3200" u="sng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0834" y="1505396"/>
            <a:ext cx="6912768" cy="4616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I</a:t>
            </a:r>
            <a:r>
              <a:rPr lang="ru-RU" sz="3200" i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этап 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</a:rPr>
              <a:t>–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подготовительный: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Планирование  </a:t>
            </a:r>
            <a:r>
              <a:rPr lang="ru-RU" dirty="0">
                <a:latin typeface="Times New Roman"/>
              </a:rPr>
              <a:t>деятельности педагога,  детей, родителей;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Подбор </a:t>
            </a:r>
            <a:r>
              <a:rPr lang="ru-RU" dirty="0">
                <a:latin typeface="Times New Roman"/>
              </a:rPr>
              <a:t>материала, пособий и изучение методической литературы;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Организация </a:t>
            </a:r>
            <a:r>
              <a:rPr lang="ru-RU" dirty="0">
                <a:latin typeface="Times New Roman"/>
              </a:rPr>
              <a:t>развивающей предметно-пространственной среды по </a:t>
            </a:r>
            <a:r>
              <a:rPr lang="ru-RU" dirty="0" smtClean="0">
                <a:latin typeface="Times New Roman"/>
              </a:rPr>
              <a:t>познавательно-речевому </a:t>
            </a:r>
            <a:r>
              <a:rPr lang="ru-RU" dirty="0">
                <a:latin typeface="Times New Roman"/>
              </a:rPr>
              <a:t>развитию</a:t>
            </a:r>
            <a:r>
              <a:rPr lang="ru-RU" dirty="0" smtClean="0">
                <a:latin typeface="Times New Roman"/>
              </a:rPr>
              <a:t>.</a:t>
            </a:r>
            <a:endParaRPr lang="ru-RU" sz="3200" dirty="0" smtClean="0">
              <a:solidFill>
                <a:srgbClr val="C00000"/>
              </a:solidFill>
              <a:latin typeface="Times New Roman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II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этап 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</a:rPr>
              <a:t>– основной (практический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Теоретические</a:t>
            </a:r>
            <a:r>
              <a:rPr lang="ru-RU" dirty="0">
                <a:latin typeface="Times New Roman"/>
              </a:rPr>
              <a:t>, познавательные, интересующие детей стороны </a:t>
            </a:r>
            <a:r>
              <a:rPr lang="ru-RU" dirty="0" smtClean="0">
                <a:latin typeface="Times New Roman"/>
              </a:rPr>
              <a:t>познавательно-речевого развития</a:t>
            </a:r>
            <a:r>
              <a:rPr lang="ru-RU" dirty="0">
                <a:latin typeface="Times New Roman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Образовательная </a:t>
            </a:r>
            <a:r>
              <a:rPr lang="ru-RU" dirty="0">
                <a:latin typeface="Times New Roman"/>
              </a:rPr>
              <a:t>деятельность с детьми;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III</a:t>
            </a:r>
            <a:r>
              <a:rPr lang="ru-RU" sz="3200" i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</a:rPr>
              <a:t>этап заключительный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Оценка </a:t>
            </a:r>
            <a:r>
              <a:rPr lang="ru-RU" dirty="0">
                <a:latin typeface="Times New Roman"/>
              </a:rPr>
              <a:t>полученных результатов,  самооценка. </a:t>
            </a:r>
            <a:endParaRPr lang="ru-RU" dirty="0" smtClean="0"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Анализ </a:t>
            </a:r>
            <a:r>
              <a:rPr lang="ru-RU" dirty="0">
                <a:latin typeface="Times New Roman"/>
              </a:rPr>
              <a:t>выполнения 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Определение </a:t>
            </a:r>
            <a:r>
              <a:rPr lang="ru-RU" dirty="0">
                <a:latin typeface="Times New Roman"/>
              </a:rPr>
              <a:t>перспективы дальнейшей работы</a:t>
            </a:r>
            <a:r>
              <a:rPr lang="ru-RU" dirty="0" smtClean="0">
                <a:latin typeface="Times New Roman"/>
              </a:rPr>
              <a:t>.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ercnc.ru/wp-content/uploads/2020/02/bckgr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1000108"/>
            <a:ext cx="3929090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знания о причинах пожара. Развивать внимание, память, речь. Воспитывать ответственность.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предложенных воспитателем сюжетных картинок ( дети собирают осенние листья, дети вешают горящие свечи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ѐлку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мальчик в шкафу играет спичками, дети поливают цветы и т. д.)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ребѐнок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выбирает  ситуации, которые могут стать причиной пожара и аргументировать свой ответ, за что получает фишку. Выигрывает тот, у кого окажется больше фишек к концу игры.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621118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«НАЗОВИ ПРИЧИНЫ ПОЖАРА»</a:t>
            </a:r>
          </a:p>
        </p:txBody>
      </p:sp>
      <p:pic>
        <p:nvPicPr>
          <p:cNvPr id="27650" name="Picture 2" descr="E:\яяяяяя\ДОКУМЕНТАЦИЯ ПО РАБОТЕ\2024-2025 уч год ясли\грант конкурс\фото игр\photo_2024-08-05_13-55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286248" y="1857364"/>
            <a:ext cx="4667283" cy="350046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57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841</Words>
  <Application>Microsoft Office PowerPoint</Application>
  <PresentationFormat>Экран (4:3)</PresentationFormat>
  <Paragraphs>122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HomeOne</dc:creator>
  <cp:lastModifiedBy>ZZZ</cp:lastModifiedBy>
  <cp:revision>80</cp:revision>
  <dcterms:created xsi:type="dcterms:W3CDTF">2020-10-20T06:51:22Z</dcterms:created>
  <dcterms:modified xsi:type="dcterms:W3CDTF">2024-08-08T07:58:29Z</dcterms:modified>
</cp:coreProperties>
</file>