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77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7300" b="1" i="1" dirty="0" smtClean="0">
                <a:solidFill>
                  <a:schemeClr val="bg1"/>
                </a:solidFill>
              </a:rPr>
              <a:t>Вулканы</a:t>
            </a:r>
            <a:r>
              <a:rPr lang="ru-RU" sz="6600" b="1" i="1" dirty="0" smtClean="0">
                <a:solidFill>
                  <a:schemeClr val="bg1"/>
                </a:solidFill>
              </a:rPr>
              <a:t/>
            </a:r>
            <a:br>
              <a:rPr lang="ru-RU" sz="6600" b="1" i="1" dirty="0" smtClean="0">
                <a:solidFill>
                  <a:schemeClr val="bg1"/>
                </a:solidFill>
              </a:rPr>
            </a:br>
            <a:r>
              <a:rPr lang="ru-RU" sz="2000" dirty="0" smtClean="0"/>
              <a:t>Вассина Э.В.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«Я плююсь огнем и лавой,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Я- опасный великан,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Славен я недоброй славой,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зовут меня?  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4" descr="izverzhenie_vulkanov_fotograf_martin_ritc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050925" y="417513"/>
            <a:ext cx="7694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Но иногда они «просыпаются», и тогда, начинается сильный </a:t>
            </a:r>
          </a:p>
          <a:p>
            <a:r>
              <a:rPr lang="ru-RU">
                <a:solidFill>
                  <a:schemeClr val="bg1"/>
                </a:solidFill>
              </a:rPr>
              <a:t>подземный гул, из их вершин вырывается пламя, пепел, раскаленные</a:t>
            </a:r>
          </a:p>
          <a:p>
            <a:r>
              <a:rPr lang="ru-RU">
                <a:solidFill>
                  <a:schemeClr val="bg1"/>
                </a:solidFill>
              </a:rPr>
              <a:t>камни, вулканические бомбы.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sifvolcan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08125" y="4760913"/>
            <a:ext cx="729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 извержении вулкана на поверхность выходит магма, ее также</a:t>
            </a:r>
          </a:p>
          <a:p>
            <a:r>
              <a:rPr lang="ru-RU"/>
              <a:t> называют ЛАВОЙ.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 descr="chl90503-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08125" y="569913"/>
            <a:ext cx="598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Канал, по которому поднимается магма – называется </a:t>
            </a:r>
          </a:p>
          <a:p>
            <a:r>
              <a:rPr lang="ru-RU">
                <a:solidFill>
                  <a:schemeClr val="bg1"/>
                </a:solidFill>
              </a:rPr>
              <a:t>ЖЕРЛОМ вулкана.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vulc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Оксана\Desktop\mayon-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2276475"/>
            <a:ext cx="8964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FF"/>
                </a:solidFill>
              </a:rPr>
              <a:t>Вулканы кажутся красивыми, но они очень опасны. Ведь огненная каша-лава,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выливаясь из горы, может разрушить города, где живут люди, устроить пожары. 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Вулканы кажутся красивыми, но они очень опасны. Ведь огненная каша-лава, выливаясь из горы, может разрушить города, где живут люди, устроить пожары.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Окса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FF"/>
                </a:solidFill>
              </a:rPr>
              <a:t>Эту картину написал художник Карл Павлович Брюллов. Она называется «Последний день Помпеи». Извергающийся вулкан разрушает древний город и мужественные люди пытаются спастись.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Эту картину написал художник карл павлович брюллов. Она называется «последний день помпеи». Извергающийся вулкан разрушает древний город и мужественные люди пытаются спастись.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04025" y="765175"/>
            <a:ext cx="2339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Учёных, которые следят за состоянием вулканов и часто могут предсказать начало их извержений называют вулканологи.</a:t>
            </a:r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/>
              <a:t>.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В настоящее время специальные люди-ученые изучают вулканы и сообщают об извержениях заранее. И если в этом месте есть жители, то они смогут покинуть город и спастись.</a:t>
            </a:r>
          </a:p>
        </p:txBody>
      </p:sp>
      <p:pic>
        <p:nvPicPr>
          <p:cNvPr id="12293" name="Picture 7" descr="C:\Users\Оксана\Desktop\----77~1.JPG"/>
          <p:cNvPicPr>
            <a:picLocks noChangeAspect="1" noChangeArrowheads="1"/>
          </p:cNvPicPr>
          <p:nvPr/>
        </p:nvPicPr>
        <p:blipFill>
          <a:blip r:embed="rId3" cstate="print"/>
          <a:srcRect l="9837" t="6554"/>
          <a:stretch>
            <a:fillRect/>
          </a:stretch>
        </p:blipFill>
        <p:spPr bwMode="auto">
          <a:xfrm>
            <a:off x="0" y="2276475"/>
            <a:ext cx="3302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C:\Users\Оксана\Pictures\1371750987_278992766.jpg"/>
          <p:cNvPicPr>
            <a:picLocks noChangeAspect="1" noChangeArrowheads="1"/>
          </p:cNvPicPr>
          <p:nvPr/>
        </p:nvPicPr>
        <p:blipFill>
          <a:blip r:embed="rId4" cstate="print"/>
          <a:srcRect l="8614" t="15318" r="16325" b="5939"/>
          <a:stretch>
            <a:fillRect/>
          </a:stretch>
        </p:blipFill>
        <p:spPr bwMode="auto">
          <a:xfrm>
            <a:off x="1187450" y="4437063"/>
            <a:ext cx="31686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umic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11111"/>
                </a:solidFill>
              </a:rPr>
              <a:t>Кусочки застывшей лавы - пемза. Посмотрте какая она интересная. Внутри этого камешка пузырьки воздуха. Это потому, что лава кипела и бурлила, а потом так и застыла.</a:t>
            </a:r>
          </a:p>
          <a:p>
            <a:endParaRPr lang="ru-RU" sz="1400" b="1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Кусочки застывшей лавы - пемза. Посмотри какая она интересная. Внутри этого камешка пузырьки воздуха. Это потому, что лава кипела и бурлила, а потом так и застыла! (Если пемза есть у вас дома, рассмотрите её.).</a:t>
            </a:r>
          </a:p>
        </p:txBody>
      </p:sp>
    </p:spTree>
  </p:cSld>
  <p:clrMapOvr>
    <a:masterClrMapping/>
  </p:clrMapOvr>
  <p:transition advTm="2712">
    <p:sndAc>
      <p:stSnd>
        <p:snd r:embed="rId2" name="sound001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403350" y="333375"/>
            <a:ext cx="54721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Оксана\Desktop\earth.jpg"/>
          <p:cNvPicPr>
            <a:picLocks noChangeAspect="1" noChangeArrowheads="1"/>
          </p:cNvPicPr>
          <p:nvPr/>
        </p:nvPicPr>
        <p:blipFill>
          <a:blip r:embed="rId2" cstate="print"/>
          <a:srcRect r="12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49950"/>
            <a:ext cx="8229600" cy="9080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На космическом корабле можно попасть в космос, откуда хорошо видно нашу планету. Она очень огромная и похожа на шар.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zemlstrb.jpg"/>
          <p:cNvPicPr>
            <a:picLocks noChangeAspect="1" noChangeArrowheads="1"/>
          </p:cNvPicPr>
          <p:nvPr/>
        </p:nvPicPr>
        <p:blipFill>
          <a:blip r:embed="rId2" cstate="print"/>
          <a:srcRect l="7217" r="7216" b="8910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5976938" cy="1225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Глубоко под нами, внутри нашей планеты, земля такая горячая, что похожа на кашу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062007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4213" y="566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22513" y="0"/>
            <a:ext cx="68214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На нашей Земле есть вода (моря, реки и океаны) и суша (она сухая).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На нашей земле есть вода (моря, реки и океаны) и суша (она сухая).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enal-volcano-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0"/>
            <a:ext cx="99726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5445125"/>
            <a:ext cx="891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FF"/>
                </a:solidFill>
              </a:rPr>
              <a:t>Мы живем на суше. На суше есть высокие горы. Вы видели горы? Суша твердая. Но это только сверху, а глубоко внутри Земли так жарко, что даже камни плавятся.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А мы живем на суше. На суше есть высокие горы. Ты видел горы? Суша твердая. Но это только сверху, а глубоко внутри земли так жарко, что даже камни плавятся. Глубоко под нами земля такая горячая, что похожа на кашу.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3" descr="12og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74725" y="493713"/>
            <a:ext cx="769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Слово «ВУЛКАН» на латыни означает «огонь» и «пламя». Так назван </a:t>
            </a:r>
          </a:p>
          <a:p>
            <a:r>
              <a:rPr lang="ru-RU"/>
              <a:t>один из древнерусских богов – бог огня и кузнечного дела.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4" descr="f92bbeb5092bbec303222d820efd4d1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9925" y="569913"/>
            <a:ext cx="378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Вулканы бывают извергающиеся </a:t>
            </a:r>
          </a:p>
          <a:p>
            <a:r>
              <a:rPr lang="ru-RU" dirty="0"/>
              <a:t>на суше…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 descr="med_gallery_40_152_506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46125" y="569913"/>
            <a:ext cx="3373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 также бывают подводные…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 descr="b842e1a9142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74725" y="265113"/>
            <a:ext cx="569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«Спящие» вулканы мало отличаются от других гор.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514</Words>
  <Application>Microsoft Office PowerPoint</Application>
  <PresentationFormat>Экран (4:3)</PresentationFormat>
  <Paragraphs>36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Вулканы Вассина Э.В. </vt:lpstr>
      <vt:lpstr>На космическом корабле можно попасть в космос, откуда хорошо видно нашу планету. Она очень огромная и похожа на шар. </vt:lpstr>
      <vt:lpstr>Глубоко под нами, внутри нашей планеты, земля такая горячая, что похожа на кашу.</vt:lpstr>
      <vt:lpstr>На нашей земле есть вода (моря, реки и океаны) и суша (она сухая).</vt:lpstr>
      <vt:lpstr>А мы живем на суше. На суше есть высокие горы. Ты видел горы? Суша твердая. Но это только сверху, а глубоко внутри земли так жарко, что даже камни плавятся. Глубоко под нами земля такая горячая, что похожа на кашу.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Вулканы кажутся красивыми, но они очень опасны. Ведь огненная каша-лава, выливаясь из горы, может разрушить города, где живут люди, устроить пожары.</vt:lpstr>
      <vt:lpstr>Эту картину написал художник карл павлович брюллов. Она называется «последний день помпеи». Извергающийся вулкан разрушает древний город и мужественные люди пытаются спастись.</vt:lpstr>
      <vt:lpstr>В настоящее время специальные люди-ученые изучают вулканы и сообщают об извержениях заранее. И если в этом месте есть жители, то они смогут покинуть город и спастись.</vt:lpstr>
      <vt:lpstr>Кусочки застывшей лавы - пемза. Посмотри какая она интересная. Внутри этого камешка пузырьки воздуха. Это потому, что лава кипела и бурлила, а потом так и застыла! (Если пемза есть у вас дома, рассмотрите её.).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 Вассина Э.В. </dc:title>
  <dc:creator>UZER</dc:creator>
  <cp:lastModifiedBy>anastasya</cp:lastModifiedBy>
  <cp:revision>4</cp:revision>
  <dcterms:created xsi:type="dcterms:W3CDTF">2018-03-18T14:20:10Z</dcterms:created>
  <dcterms:modified xsi:type="dcterms:W3CDTF">2019-02-03T14:27:11Z</dcterms:modified>
</cp:coreProperties>
</file>