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elosnegka11.ucoz.ru/gryppa/cypljat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7290" y="5786454"/>
            <a:ext cx="6643734" cy="85725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effectLst/>
                <a:latin typeface="Monotype Corsiva" pitchFamily="66" charset="0"/>
              </a:rPr>
              <a:t>РЕЖИМНЫЕ МОМЕНТЫ</a:t>
            </a:r>
            <a:endParaRPr lang="ru-RU" sz="4000" b="1" dirty="0">
              <a:solidFill>
                <a:srgbClr val="002060"/>
              </a:solidFill>
              <a:effectLst/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avatars.mds.yandex.net/get-pdb/1340225/c1167e29-e32e-4664-8d71-78c807984a78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b="1" u="sng" dirty="0" smtClean="0">
                <a:solidFill>
                  <a:srgbClr val="7030A0"/>
                </a:solidFill>
                <a:latin typeface="Monotype Corsiva" pitchFamily="66" charset="0"/>
              </a:rPr>
              <a:t>Утренняя гимнастика</a:t>
            </a:r>
            <a:endParaRPr lang="ru-RU" b="1" u="sng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14339" name="Picture 3" descr="H:\УГ в средненй группе\DSCN60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285860"/>
            <a:ext cx="4040508" cy="33575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5000628" y="1357298"/>
            <a:ext cx="37861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Каждый день у нас, ребятки, </a:t>
            </a:r>
            <a:br>
              <a:rPr lang="ru-RU" sz="2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Начинается с зарядки. </a:t>
            </a:r>
            <a:br>
              <a:rPr lang="ru-RU" sz="2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Сделать нас сильней немного </a:t>
            </a:r>
            <a:br>
              <a:rPr lang="ru-RU" sz="2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Упражнения помогут.</a:t>
            </a:r>
            <a:endParaRPr lang="ru-RU" sz="20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0" name="Picture 4" descr="H:\УГ в средненй группе\DSCN60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4" y="3214686"/>
            <a:ext cx="4286248" cy="33575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vatars.mds.yandex.net/get-pdb/1340225/c1167e29-e32e-4664-8d71-78c807984a78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-214338"/>
            <a:ext cx="8229600" cy="1143000"/>
          </a:xfrm>
        </p:spPr>
        <p:txBody>
          <a:bodyPr/>
          <a:lstStyle/>
          <a:p>
            <a:r>
              <a:rPr lang="ru-RU" b="1" u="sng" dirty="0" smtClean="0">
                <a:solidFill>
                  <a:srgbClr val="7030A0"/>
                </a:solidFill>
                <a:latin typeface="Monotype Corsiva" pitchFamily="66" charset="0"/>
              </a:rPr>
              <a:t>Прогулка </a:t>
            </a:r>
            <a:endParaRPr lang="ru-RU" b="1" u="sng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15363" name="Picture 3" descr="H:\РЕЖИМНЫЕ МОМЕНТЫ\IMG_20190410_104811.jpg"/>
          <p:cNvPicPr>
            <a:picLocks noChangeAspect="1" noChangeArrowheads="1"/>
          </p:cNvPicPr>
          <p:nvPr/>
        </p:nvPicPr>
        <p:blipFill>
          <a:blip r:embed="rId3" cstate="print"/>
          <a:srcRect t="27083" b="9375"/>
          <a:stretch>
            <a:fillRect/>
          </a:stretch>
        </p:blipFill>
        <p:spPr bwMode="auto">
          <a:xfrm rot="20910873">
            <a:off x="5216686" y="673443"/>
            <a:ext cx="3571900" cy="3929090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362" name="Picture 2" descr="H:\РЕЖИМНЫЕ МОМЕНТЫ\IMG_20190410_104733.jpg"/>
          <p:cNvPicPr>
            <a:picLocks noChangeAspect="1" noChangeArrowheads="1"/>
          </p:cNvPicPr>
          <p:nvPr/>
        </p:nvPicPr>
        <p:blipFill>
          <a:blip r:embed="rId4" cstate="print"/>
          <a:srcRect t="21875" b="15625"/>
          <a:stretch>
            <a:fillRect/>
          </a:stretch>
        </p:blipFill>
        <p:spPr bwMode="auto">
          <a:xfrm rot="465510">
            <a:off x="428596" y="2714620"/>
            <a:ext cx="3500462" cy="3889429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28596" y="928670"/>
            <a:ext cx="414340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Свежий воздух малышам</a:t>
            </a:r>
          </a:p>
          <a:p>
            <a:r>
              <a:rPr lang="ru-RU" sz="2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Нужен и полезен!</a:t>
            </a:r>
          </a:p>
          <a:p>
            <a:r>
              <a:rPr lang="ru-RU" sz="2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Очень весело гулять нам!</a:t>
            </a:r>
          </a:p>
          <a:p>
            <a:r>
              <a:rPr lang="ru-RU" sz="2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И никаких болезней!</a:t>
            </a:r>
          </a:p>
          <a:p>
            <a:endParaRPr lang="ru-RU" dirty="0">
              <a:solidFill>
                <a:srgbClr val="FF0066"/>
              </a:solidFill>
            </a:endParaRPr>
          </a:p>
        </p:txBody>
      </p:sp>
      <p:pic>
        <p:nvPicPr>
          <p:cNvPr id="15364" name="Picture 4" descr="H:\РЕЖИМНЫЕ МОМЕНТЫ\IMG_20190410_105023.jpg"/>
          <p:cNvPicPr>
            <a:picLocks noChangeAspect="1" noChangeArrowheads="1"/>
          </p:cNvPicPr>
          <p:nvPr/>
        </p:nvPicPr>
        <p:blipFill>
          <a:blip r:embed="rId5" cstate="print"/>
          <a:srcRect t="25000" b="30208"/>
          <a:stretch>
            <a:fillRect/>
          </a:stretch>
        </p:blipFill>
        <p:spPr bwMode="auto">
          <a:xfrm rot="21188080">
            <a:off x="3929058" y="3500438"/>
            <a:ext cx="3857625" cy="3071834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avatars.mds.yandex.net/get-pdb/1340225/c1167e29-e32e-4664-8d71-78c807984a78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17410" name="Picture 2" descr="http://900igr.net/up/datas/71044/03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214422"/>
            <a:ext cx="5476944" cy="421484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</p:pic>
      <p:pic>
        <p:nvPicPr>
          <p:cNvPr id="17411" name="Picture 3" descr="H:\РЕЖИМНЫЕ МОМЕНТЫ\IMG_20190410_1146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928670"/>
            <a:ext cx="2853042" cy="5072074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vatars.mds.yandex.net/get-pdb/1340225/c1167e29-e32e-4664-8d71-78c807984a78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b="1" u="sng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Обед </a:t>
            </a:r>
            <a:endParaRPr lang="ru-RU" b="1" u="sng" dirty="0">
              <a:solidFill>
                <a:srgbClr val="7030A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16386" name="Picture 2" descr="C:\Users\anastasya\Desktop\20190409_1213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142984"/>
            <a:ext cx="3357586" cy="447678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389" name="Picture 5" descr="https://bryashey-sad16podr.edumsko.ru/uploads/25900/25832/section/452465/.thumbs/img5.jpg?1523648443372"/>
          <p:cNvPicPr>
            <a:picLocks noChangeAspect="1" noChangeArrowheads="1"/>
          </p:cNvPicPr>
          <p:nvPr/>
        </p:nvPicPr>
        <p:blipFill>
          <a:blip r:embed="rId4"/>
          <a:srcRect l="3736" t="4615" b="24615"/>
          <a:stretch>
            <a:fillRect/>
          </a:stretch>
        </p:blipFill>
        <p:spPr bwMode="auto">
          <a:xfrm>
            <a:off x="3786182" y="1714488"/>
            <a:ext cx="5214942" cy="3286148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vatars.mds.yandex.net/get-pdb/1340225/c1167e29-e32e-4664-8d71-78c807984a78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b="1" u="sng" dirty="0" smtClean="0">
                <a:solidFill>
                  <a:srgbClr val="7030A0"/>
                </a:solidFill>
                <a:latin typeface="Monotype Corsiva" pitchFamily="66" charset="0"/>
              </a:rPr>
              <a:t>Тихий час </a:t>
            </a:r>
            <a:endParaRPr lang="ru-RU" b="1" u="sng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18434" name="Picture 2" descr="https://img1.liveinternet.ru/images/attach/c/5/85/278/85278501_large_CHasuyivremya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357298"/>
            <a:ext cx="3500462" cy="4625375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435" name="Picture 3" descr="H:\УГ в средненй группе\DSCN60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58" y="1785926"/>
            <a:ext cx="4953003" cy="3714752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vatars.mds.yandex.net/get-pdb/1340225/c1167e29-e32e-4664-8d71-78c807984a78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Autofit/>
          </a:bodyPr>
          <a:lstStyle/>
          <a:p>
            <a:r>
              <a:rPr lang="ru-RU" b="1" u="sng" dirty="0" smtClean="0">
                <a:solidFill>
                  <a:srgbClr val="7030A0"/>
                </a:solidFill>
                <a:latin typeface="Monotype Corsiva" pitchFamily="66" charset="0"/>
              </a:rPr>
              <a:t>Оздоровительная гимнастика </a:t>
            </a:r>
            <a:br>
              <a:rPr lang="ru-RU" b="1" u="sng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b="1" u="sng" dirty="0" smtClean="0">
                <a:solidFill>
                  <a:srgbClr val="7030A0"/>
                </a:solidFill>
                <a:latin typeface="Monotype Corsiva" pitchFamily="66" charset="0"/>
              </a:rPr>
              <a:t>после сна</a:t>
            </a:r>
            <a:endParaRPr lang="ru-RU" b="1" u="sng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19458" name="Picture 2" descr="H:\РЕЖИМНЫЕ МОМЕНТЫ\IMG_20190409_150820.jpg"/>
          <p:cNvPicPr>
            <a:picLocks noChangeAspect="1" noChangeArrowheads="1"/>
          </p:cNvPicPr>
          <p:nvPr/>
        </p:nvPicPr>
        <p:blipFill>
          <a:blip r:embed="rId3" cstate="print"/>
          <a:srcRect t="18750" b="31250"/>
          <a:stretch>
            <a:fillRect/>
          </a:stretch>
        </p:blipFill>
        <p:spPr bwMode="auto">
          <a:xfrm>
            <a:off x="428596" y="1357298"/>
            <a:ext cx="3937992" cy="3500462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459" name="Picture 3" descr="H:\РЕЖИМНЫЕ МОМЕНТЫ\IMG_20190409_151151.jpg"/>
          <p:cNvPicPr>
            <a:picLocks noChangeAspect="1" noChangeArrowheads="1"/>
          </p:cNvPicPr>
          <p:nvPr/>
        </p:nvPicPr>
        <p:blipFill>
          <a:blip r:embed="rId4" cstate="print"/>
          <a:srcRect t="19791" b="23958"/>
          <a:stretch>
            <a:fillRect/>
          </a:stretch>
        </p:blipFill>
        <p:spPr bwMode="auto">
          <a:xfrm>
            <a:off x="4857752" y="1357298"/>
            <a:ext cx="3968778" cy="3571900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357422" y="5214950"/>
            <a:ext cx="4500594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Вдоль по реченьке лебедушка плывет, 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Выше бережка головушку несет. 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Белым крылышком помахивает, 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 цветы водичку стряхивает. 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39</Words>
  <PresentationFormat>Экран (4:3)</PresentationFormat>
  <Paragraphs>13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РЕЖИМНЫЕ МОМЕНТЫ</vt:lpstr>
      <vt:lpstr>Утренняя гимнастика</vt:lpstr>
      <vt:lpstr>Прогулка </vt:lpstr>
      <vt:lpstr>Слайд 4</vt:lpstr>
      <vt:lpstr>Обед </vt:lpstr>
      <vt:lpstr>Тихий час </vt:lpstr>
      <vt:lpstr>Оздоровительная гимнастика  после сна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РЕЖИМНЫЕ МОМЕНТЫ</dc:title>
  <dc:creator>anastasya</dc:creator>
  <cp:lastModifiedBy>anastasya</cp:lastModifiedBy>
  <cp:revision>10</cp:revision>
  <dcterms:created xsi:type="dcterms:W3CDTF">2019-04-15T16:53:00Z</dcterms:created>
  <dcterms:modified xsi:type="dcterms:W3CDTF">2019-04-15T17:50:25Z</dcterms:modified>
</cp:coreProperties>
</file>