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7" r:id="rId11"/>
    <p:sldId id="264" r:id="rId12"/>
    <p:sldId id="268" r:id="rId13"/>
    <p:sldId id="265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46296-D781-497E-A0F1-7B847F525A8F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5174-7491-4BC7-97DB-F6201B28F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5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46296-D781-497E-A0F1-7B847F525A8F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5174-7491-4BC7-97DB-F6201B28F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385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46296-D781-497E-A0F1-7B847F525A8F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5174-7491-4BC7-97DB-F6201B28F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522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46296-D781-497E-A0F1-7B847F525A8F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5174-7491-4BC7-97DB-F6201B28F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7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46296-D781-497E-A0F1-7B847F525A8F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5174-7491-4BC7-97DB-F6201B28F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33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46296-D781-497E-A0F1-7B847F525A8F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5174-7491-4BC7-97DB-F6201B28F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02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46296-D781-497E-A0F1-7B847F525A8F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5174-7491-4BC7-97DB-F6201B28F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277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46296-D781-497E-A0F1-7B847F525A8F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5174-7491-4BC7-97DB-F6201B28F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65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46296-D781-497E-A0F1-7B847F525A8F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5174-7491-4BC7-97DB-F6201B28F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912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46296-D781-497E-A0F1-7B847F525A8F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5174-7491-4BC7-97DB-F6201B28F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728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46296-D781-497E-A0F1-7B847F525A8F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5174-7491-4BC7-97DB-F6201B28F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46296-D781-497E-A0F1-7B847F525A8F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75174-7491-4BC7-97DB-F6201B28F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063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6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6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6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5256584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«Интеллект-карта как средство развития связной речи у старших дошкольников»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Составил: воспитатель 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1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кв.категории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Лозовая Г.В..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МДОАУ №12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Журавушка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г.Орск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637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1337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Закрепление и обобщение материала. 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2736"/>
            <a:ext cx="9144000" cy="5805264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обобщенной интеллект - карты может являться итоговой работой по изученным темам.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Выполняя данное задание, дети развивают умение выделить главную мысль, припоминание изученного или выявление уровня знаний, пополняется активный и пассивный словарь по изученной лексической теме, развиваются умения составлять и распространять предложения, развиваются процессы мышления – анализ, синтез, аналогия, обобщение, сравнение,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сериация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классификация.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проводится, как индивидуально, так и фронтально.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284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1396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Развитие связной речи.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2736"/>
            <a:ext cx="9144000" cy="5805264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 и распространение предложений и рассказов по интеллект-карте. Выполняя данное задание, дети учатся самостоятельно и последовательно излагать свои мысли, становятся более активными при разговоре, формируются умения отвечать на вопросы распространенно,  словарь становится точен и разнообразен. Данная работа выполняется на подгрупповых занятиях по развитию связной речи.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703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5832648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современном мире с большим потоком информации, применение интеллект-карт в непосредственной образовательной деятельности дошкольников даёт огромные положительные результаты. В условиях реализации ФГОС и ФОП использование интеллект-карты позволяет осуществлять интеграцию областей: коммуникация, познание и социализация. Метод интеллект карт является универсальным способом познания окружающего мира и знаний, накопленных человеком, формирует преемственность между детским садом и школой.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625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4176464"/>
          </a:xfrm>
        </p:spPr>
        <p:txBody>
          <a:bodyPr>
            <a:normAutofit/>
          </a:bodyPr>
          <a:lstStyle/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826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4752528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Интеллектуальная карта – это уникальный и простой метод запоминания и систематизации информации, с помощью которого развиваются как творческие, так и речевые способности детей, активизируется память и мышление.</a:t>
            </a:r>
          </a:p>
        </p:txBody>
      </p:sp>
    </p:spTree>
    <p:extLst>
      <p:ext uri="{BB962C8B-B14F-4D97-AF65-F5344CB8AC3E}">
        <p14:creationId xmlns:p14="http://schemas.microsoft.com/office/powerpoint/2010/main" val="2857717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4824536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*Метод интеллект-карт основывается на наглядно-образном мышлении ребенка, который является основным в дошкольном возрасте.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*Применение интеллект-карт побуждает ребёнка к изображению и осмыслению окружающего мира.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0334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Результативность применения метода интеллект-карт 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6792"/>
            <a:ext cx="9144000" cy="5301208"/>
          </a:xfrm>
          <a:prstGeom prst="rect">
            <a:avLst/>
          </a:prstGeom>
        </p:spPr>
      </p:pic>
      <p:sp>
        <p:nvSpPr>
          <p:cNvPr id="15" name="Объект 14"/>
          <p:cNvSpPr>
            <a:spLocks noGrp="1"/>
          </p:cNvSpPr>
          <p:nvPr>
            <p:ph idx="1"/>
          </p:nvPr>
        </p:nvSpPr>
        <p:spPr>
          <a:xfrm>
            <a:off x="1835696" y="2204864"/>
            <a:ext cx="6851104" cy="39212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Наглядность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Привлекательность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Запоминаемость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Своевременность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пересмотра</a:t>
            </a:r>
          </a:p>
        </p:txBody>
      </p:sp>
    </p:spTree>
    <p:extLst>
      <p:ext uri="{BB962C8B-B14F-4D97-AF65-F5344CB8AC3E}">
        <p14:creationId xmlns:p14="http://schemas.microsoft.com/office/powerpoint/2010/main" val="1796342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требования к составлению любой интеллект - карты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2776"/>
            <a:ext cx="9144000" cy="5445224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2048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идея обводится в центре страницы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 располагается горизонтально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Писать надо разборчиво печатными заглавными буквами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каждого ключевого момента проводятся расходящиеся от центра ответвления (в любом направлении), используя ручки, карандаши или фломастеры разного цвета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мысль обводится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моделирования добавляются символы и иллюстрации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Наглядность представлена в виде предметов, объектов, рисунков и т.д. </a:t>
            </a:r>
          </a:p>
        </p:txBody>
      </p:sp>
    </p:spTree>
    <p:extLst>
      <p:ext uri="{BB962C8B-B14F-4D97-AF65-F5344CB8AC3E}">
        <p14:creationId xmlns:p14="http://schemas.microsoft.com/office/powerpoint/2010/main" val="1628723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создания интеллект - карт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6752"/>
            <a:ext cx="9144000" cy="5661248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1484784"/>
            <a:ext cx="7056784" cy="537321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цели – рождение идеи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«Мозговой штурм», цель которого – записать все ассоциативно появившиеся идеи, связанные с создаваемым интеллектуальным продуктом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интеллект карты – структурирование информации, продумывание хода «детского исследования»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«Оформление» интеллект карты в ходе «детского исследования»</a:t>
            </a:r>
          </a:p>
        </p:txBody>
      </p:sp>
    </p:spTree>
    <p:extLst>
      <p:ext uri="{BB962C8B-B14F-4D97-AF65-F5344CB8AC3E}">
        <p14:creationId xmlns:p14="http://schemas.microsoft.com/office/powerpoint/2010/main" val="3756566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интеллект - карт</a:t>
            </a:r>
          </a:p>
        </p:txBody>
      </p:sp>
      <p:pic>
        <p:nvPicPr>
          <p:cNvPr id="2048" name="Рисунок 20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24744"/>
            <a:ext cx="9144000" cy="573325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Первое направление : сбор материала о предмете или объекте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Второе направление: закрепление и обобщение материала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Третье направление: развитие связной речи</a:t>
            </a:r>
          </a:p>
          <a:p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09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2048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Направление. Сбор материала о предмете или объекте. 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9144000" cy="558924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интеллект – карты в ходе  обсуждения предмета или темы.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Выполняя данное задание, пополняется активный и пассивный словарь, развиваются процессы мышления – анализ, синтез, аналогия, обобщение.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проводится, как индивидуально, так и фронтально.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4281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462</Words>
  <Application>Microsoft Office PowerPoint</Application>
  <PresentationFormat>Экран (4:3)</PresentationFormat>
  <Paragraphs>39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«Интеллект-карта как средство развития связной речи у старших дошкольников»                                        Составил: воспитатель                                                                               1 кв.категории        Лозовая Г.В..                                                                              МДОАУ №12 «Журавушка»                                                                                                                 г.Орск</vt:lpstr>
      <vt:lpstr>Интеллектуальная карта – это уникальный и простой метод запоминания и систематизации информации, с помощью которого развиваются как творческие, так и речевые способности детей, активизируется память и мышление.</vt:lpstr>
      <vt:lpstr>*Метод интеллект-карт основывается на наглядно-образном мышлении ребенка, который является основным в дошкольном возрасте.  *Применение интеллект-карт побуждает ребёнка к изображению и осмыслению окружающего мира. </vt:lpstr>
      <vt:lpstr>Результативность применения метода интеллект-карт </vt:lpstr>
      <vt:lpstr>Общие требования к составлению любой интеллект - карты</vt:lpstr>
      <vt:lpstr>Алгоритм создания интеллект - карт</vt:lpstr>
      <vt:lpstr>Использование интеллект - карт</vt:lpstr>
      <vt:lpstr>Презентация PowerPoint</vt:lpstr>
      <vt:lpstr>1 Направление. Сбор материала о предмете или объекте.  </vt:lpstr>
      <vt:lpstr>Презентация PowerPoint</vt:lpstr>
      <vt:lpstr>2. Закрепление и обобщение материала.  </vt:lpstr>
      <vt:lpstr>Презентация PowerPoint</vt:lpstr>
      <vt:lpstr>3. Развитие связной речи. </vt:lpstr>
      <vt:lpstr>В современном мире с большим потоком информации, применение интеллект-карт в непосредственной образовательной деятельности дошкольников даёт огромные положительные результаты. В условиях реализации ФГОС и ФОП использование интеллект-карты позволяет осуществлять интеграцию областей: коммуникация, познание и социализация. Метод интеллект карт является универсальным способом познания окружающего мира и знаний, накопленных человеком, формирует преемственность между детским садом и школой. </vt:lpstr>
      <vt:lpstr>Спасибо за внимание!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Интеллект-карта как средство развития связной речи у старших дошкольников</dc:title>
  <dc:creator>user</dc:creator>
  <cp:lastModifiedBy>Гостевой пользователь</cp:lastModifiedBy>
  <cp:revision>17</cp:revision>
  <dcterms:created xsi:type="dcterms:W3CDTF">2017-04-16T12:51:32Z</dcterms:created>
  <dcterms:modified xsi:type="dcterms:W3CDTF">2023-12-06T04:55:22Z</dcterms:modified>
</cp:coreProperties>
</file>