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77" r:id="rId21"/>
    <p:sldId id="278" r:id="rId22"/>
    <p:sldId id="274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47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44EAFE-8007-4EFF-9E76-FA0A0B729E01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675C77-9F04-454A-A999-884BEFDC9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D7FCC5-65FD-4911-8ADE-F1AF300EEE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031F3C-2F64-4153-8EB0-17F17075F6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0C2C-12EE-4509-A7C8-9D28940411E3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8B5E-9938-4408-9680-B13F6C14A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BB35-0C0F-4A14-A578-18B9C139D2CE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F2EA-03B8-4F3E-ABAC-E2FAE655D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DEF6-6D7B-4735-9FCA-CC25C9E106FA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33A3-BA80-4784-9BCC-BFC3F4CF8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FF27-CD01-424C-BC8A-5298080DA811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F2C2-66BF-44E7-9285-8D78647ED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1493-C799-4994-A958-C61199C710E6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1BE9-2462-4C84-9A13-78A7194B3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CF50-B507-454A-8ECB-F250ECD800E5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A96F-71BF-4ACE-AE90-116DA5FDA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4CFB-FF9B-4100-87A1-8E50040D669C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5924-0B12-41BA-AB34-DA1CB7CE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1060-E6C2-4B98-B60F-40116467123E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20DF-6D6B-4CF2-9718-58B6C934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5461-2A2B-4627-B7EA-816676BEE06A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C12-CED0-4724-A8BB-D78771F9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F9A-9DC8-4C7B-9D1C-AB29D4D8B60F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7843-B0DE-4F32-80DF-487294D35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87DD-8AA3-48F2-9CE7-32F935FE892A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51FA-E582-42FF-AA92-F766F24C0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8B165-D630-4C71-9D41-5B83BC5F9F25}" type="datetimeFigureOut">
              <a:rPr lang="ru-RU"/>
              <a:pPr>
                <a:defRPr/>
              </a:pPr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5765F-02C9-4D6D-A8B4-C7C1DCB65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79500" y="260350"/>
            <a:ext cx="698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№107 «Маячок» с приоритетным осуществлением художественно-эстетического развития воспитанников г. Орска»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03313" y="1773238"/>
            <a:ext cx="693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«Развитие вокальных навыков  через развивающие голосовые игры»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940425" y="3632200"/>
            <a:ext cx="2990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Музыкальный руководитель высшей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Санова Л.Л.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А так же другие упражнения на дыхание: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- упражнение </a:t>
            </a:r>
            <a:r>
              <a:rPr lang="ru-RU" sz="1400" b="1">
                <a:latin typeface="Times New Roman" pitchFamily="18" charset="0"/>
              </a:rPr>
              <a:t>«Надувала кошка шар»</a:t>
            </a:r>
            <a:r>
              <a:rPr lang="ru-RU" sz="1400">
                <a:latin typeface="Times New Roman" pitchFamily="18" charset="0"/>
              </a:rPr>
              <a:t> (короткое и длинное дыхание)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Надувала кошка шар (активные короткие  вдохи носом, при этом постепенно разводим руки в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стороны)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А котенок ей мешал (активно сжимаем и разжимаем кулачки)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Подошел и лапкой топ(топаем ногой)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А у кошки шарик – хлоп! (активный вдох и выдох)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 - упражнение </a:t>
            </a:r>
            <a:r>
              <a:rPr lang="ru-RU" sz="1400" b="1">
                <a:latin typeface="Times New Roman" pitchFamily="18" charset="0"/>
              </a:rPr>
              <a:t>«Ветер и ветерок»</a:t>
            </a:r>
            <a:r>
              <a:rPr lang="ru-RU" sz="1400">
                <a:latin typeface="Times New Roman" pitchFamily="18" charset="0"/>
              </a:rPr>
              <a:t> (короткое и длинное дыхание)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Дует слабый ветерок (дети делают слабый вдох носом)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И качается листок (дуют на ладонь, где лежит листочек с дерева)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Дует сильный ветерок (дети делают активный вдох носом)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	И срывается листок! (сильно дуют на ладонь, чтобы листок слетел)</a:t>
            </a:r>
          </a:p>
          <a:p>
            <a:pPr indent="719138">
              <a:lnSpc>
                <a:spcPct val="150000"/>
              </a:lnSpc>
            </a:pPr>
            <a:r>
              <a:rPr lang="ru-RU" sz="1400">
                <a:latin typeface="Times New Roman" pitchFamily="18" charset="0"/>
              </a:rPr>
              <a:t>- упражнение </a:t>
            </a:r>
            <a:r>
              <a:rPr lang="ru-RU" sz="1400" b="1">
                <a:latin typeface="Times New Roman" pitchFamily="18" charset="0"/>
              </a:rPr>
              <a:t>«Осенние листочки»</a:t>
            </a:r>
            <a:r>
              <a:rPr lang="ru-RU" sz="1400">
                <a:latin typeface="Times New Roman" pitchFamily="18" charset="0"/>
              </a:rPr>
              <a:t> (листочки на ниточке, дети на них дуют)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825" y="333375"/>
            <a:ext cx="8642350" cy="38623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atin typeface="Times New Roman" panose="02020603050405020304" pitchFamily="18" charset="0"/>
                <a:cs typeface="+mn-cs"/>
              </a:rPr>
              <a:t>Фонопедический</a:t>
            </a:r>
            <a:r>
              <a:rPr lang="ru-RU" sz="1400" b="1" dirty="0">
                <a:latin typeface="Times New Roman" panose="02020603050405020304" pitchFamily="18" charset="0"/>
                <a:cs typeface="+mn-cs"/>
              </a:rPr>
              <a:t> метод развития голоса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atin typeface="Times New Roman" panose="02020603050405020304" pitchFamily="18" charset="0"/>
                <a:cs typeface="+mn-cs"/>
              </a:rPr>
              <a:t>Фонопедический</a:t>
            </a:r>
            <a:r>
              <a:rPr lang="ru-RU" sz="1400" b="1" dirty="0">
                <a:latin typeface="Times New Roman" panose="02020603050405020304" pitchFamily="18" charset="0"/>
                <a:cs typeface="+mn-cs"/>
              </a:rPr>
              <a:t> метод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 развития голоса (автор </a:t>
            </a:r>
            <a:r>
              <a:rPr lang="ru-RU" sz="1400" dirty="0" err="1">
                <a:latin typeface="Times New Roman" panose="02020603050405020304" pitchFamily="18" charset="0"/>
                <a:cs typeface="+mn-cs"/>
              </a:rPr>
              <a:t>В.Емельянов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) –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направлен на расширение возможностей человеческого голоса. И еще очень важное направление – оздоровление голосового аппарата, продление его службы. Все упражнения предусматривают игровые ситуации. Вот некоторые из них: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+mn-cs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+mn-cs"/>
              </a:rPr>
              <a:t>. Артикуляционная </a:t>
            </a:r>
            <a:r>
              <a:rPr lang="ru-RU" sz="1400" b="1" dirty="0">
                <a:latin typeface="Times New Roman" panose="02020603050405020304" pitchFamily="18" charset="0"/>
                <a:cs typeface="+mn-cs"/>
              </a:rPr>
              <a:t>гимнастика.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+mn-cs"/>
              </a:rPr>
              <a:t>Покусывание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 язычка.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 - Прокалывание щек язычком.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 - Круговые движения языком, как будто очищаем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зубы.</a:t>
            </a:r>
            <a:endParaRPr lang="ru-RU" sz="1400" dirty="0">
              <a:latin typeface="Times New Roman" panose="02020603050405020304" pitchFamily="18" charset="0"/>
              <a:cs typeface="+mn-cs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 - Цоканье язычком </a:t>
            </a:r>
            <a:r>
              <a:rPr lang="ru-RU" sz="1400" i="1" u="sng" dirty="0">
                <a:latin typeface="Times New Roman" panose="02020603050405020304" pitchFamily="18" charset="0"/>
                <a:cs typeface="+mn-cs"/>
              </a:rPr>
              <a:t>«Лошадка»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, сначала на звук «и», затем на звук «о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».</a:t>
            </a:r>
            <a:endParaRPr lang="ru-RU" sz="1400" dirty="0">
              <a:latin typeface="Times New Roman" panose="02020603050405020304" pitchFamily="18" charset="0"/>
              <a:cs typeface="+mn-cs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 - Упражнение </a:t>
            </a:r>
            <a:r>
              <a:rPr lang="ru-RU" sz="1400" i="1" u="sng" dirty="0">
                <a:latin typeface="Times New Roman" panose="02020603050405020304" pitchFamily="18" charset="0"/>
                <a:cs typeface="+mn-cs"/>
              </a:rPr>
              <a:t>«Язычок»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: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Зубки чистим мы умело (дети с закрытым ртом двигают языком)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Вправо-влево, вправо-влево (в полости рта вправо-влево)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Словно пчелки пожужжали (произносят звук «ж-ж-ж-ж»)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Как машина порычали( произносят звук «р-р-р»)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Как конфетку пожевали ( жуют язык . как сладкую, как кислую конфету)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Как лошадки вскачь пустились (цокают языком)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Вовремя остановились  (произносят «</a:t>
            </a:r>
            <a:r>
              <a:rPr lang="ru-RU" sz="1400" dirty="0" err="1">
                <a:latin typeface="Times New Roman" panose="02020603050405020304" pitchFamily="18" charset="0"/>
                <a:cs typeface="+mn-cs"/>
              </a:rPr>
              <a:t>тпр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-р-р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»)</a:t>
            </a:r>
            <a:endParaRPr lang="ru-RU" sz="1400" dirty="0"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sanova\Desktop\фото к презентации\vorobei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6606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900363"/>
            <a:ext cx="285908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1475" y="1512888"/>
            <a:ext cx="3244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2987675" y="333375"/>
            <a:ext cx="30241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Раскрытие рта (надо, чтобы во время упражнения рот раскрывался  в вертикальном направлении, опуская нижнюю челюсть примерно на 2 пальца): </a:t>
            </a:r>
            <a:r>
              <a:rPr lang="ru-RU" sz="1400" b="1">
                <a:latin typeface="Times New Roman" pitchFamily="18" charset="0"/>
              </a:rPr>
              <a:t>«Лягушки»</a:t>
            </a: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3054350" y="3429000"/>
            <a:ext cx="29575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Чьи там крики у пруда: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КВАсу, КВАсу нам сюда!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КВАсу, КВАсу, простоКВАши,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Надоела нам вода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6253163" y="917575"/>
            <a:ext cx="2663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«Немые рыбки»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(Представим, что мы большие рыбы с огромными  эластичными ртами. Широко, довольно часто и ритмично раскрываем рты – снимаем зажимы нижней челюсти, закрывая, активно шлепаем губами)</a:t>
            </a: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241300" y="2900363"/>
            <a:ext cx="26019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Движение сомкнутых выпяченных губ вперед и растягивание их затем в стороны (зубы при этом крепко сжаты):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«Песня воробья»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Чио-чио,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Фью-фью-фью!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Чик-чирик,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Чью-чью-чью!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25425" y="549275"/>
            <a:ext cx="86677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en-US" sz="1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. Голосовые сигналы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1) Греем ладошки – ровный выдох, удлиняем дыхание.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2) Перевести беззвучный выдох в шипение горлом – h.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3) «Волна»:  х-х-х-А, х-х-х-А..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4) Игра «Рано утром»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5) «Говорящие рыбки» (пропевание звуков А-Э-И-О-У, либо МА-МЭ-МИ-МО-МУ и аналогичные звуковые ряды. Ребенок «преувеличенными» движениями губ совершенствует свою артикуляцию и состояние речевого аппарата)</a:t>
            </a: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86138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5" y="2276475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sanova\Desktop\фото к презентации\IMG_20220331_120154.jpg"/>
          <p:cNvPicPr>
            <a:picLocks noChangeAspect="1" noChangeArrowheads="1"/>
          </p:cNvPicPr>
          <p:nvPr/>
        </p:nvPicPr>
        <p:blipFill>
          <a:blip r:embed="rId3"/>
          <a:srcRect l="20168" t="32817" r="23833" b="35799"/>
          <a:stretch>
            <a:fillRect/>
          </a:stretch>
        </p:blipFill>
        <p:spPr bwMode="auto">
          <a:xfrm>
            <a:off x="6278563" y="2133600"/>
            <a:ext cx="26479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25425" y="404813"/>
            <a:ext cx="86677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3.Расширяем диапазон.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1) Звукоподражание голосом разной высоты («Котенок  и кошка», «Собака и щенок»)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2) Упражнение «Кукушка»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3) Упражнение «Прятки с мишкой» (Повышение голоса при пропевании звуков «Ау-ау, ау-ау» на выдохе)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4) «Воображаемые мячики» (Кидаем друг другу воображаемый мячик, активно «посылая» на звуки А-А, Э-Э, О-О и другие гласные  глиссандо вверх и вниз)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5) Упражнение «Лифт»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6) Упражнение «Песенка про смех» (используем низкий регистр и фальцет)</a:t>
            </a:r>
          </a:p>
          <a:p>
            <a:pPr indent="457200"/>
            <a:r>
              <a:rPr lang="ru-RU" sz="1400">
                <a:latin typeface="Times New Roman" pitchFamily="18" charset="0"/>
                <a:cs typeface="Times New Roman" pitchFamily="18" charset="0"/>
              </a:rPr>
              <a:t>7) Упражнение «Ветер» </a:t>
            </a:r>
          </a:p>
        </p:txBody>
      </p:sp>
      <p:pic>
        <p:nvPicPr>
          <p:cNvPr id="27653" name="Picture 3" descr="C:\Users\sanova\Desktop\фото к презентации\slide-16.jpgмишка.jpg"/>
          <p:cNvPicPr>
            <a:picLocks noChangeAspect="1" noChangeArrowheads="1"/>
          </p:cNvPicPr>
          <p:nvPr/>
        </p:nvPicPr>
        <p:blipFill>
          <a:blip r:embed="rId4"/>
          <a:srcRect t="29930" r="12450"/>
          <a:stretch>
            <a:fillRect/>
          </a:stretch>
        </p:blipFill>
        <p:spPr bwMode="auto">
          <a:xfrm>
            <a:off x="5795963" y="3775075"/>
            <a:ext cx="27035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4929188"/>
            <a:ext cx="2589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1875" y="3508375"/>
            <a:ext cx="209708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" y="2559050"/>
            <a:ext cx="21018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nova\Desktop\фото к презентации\IMG_20220331_120154.jpg"/>
          <p:cNvPicPr>
            <a:picLocks noChangeAspect="1" noChangeArrowheads="1"/>
          </p:cNvPicPr>
          <p:nvPr/>
        </p:nvPicPr>
        <p:blipFill>
          <a:blip r:embed="rId3"/>
          <a:srcRect l="20168" t="32817" r="23833" b="35799"/>
          <a:stretch>
            <a:fillRect/>
          </a:stretch>
        </p:blipFill>
        <p:spPr bwMode="auto">
          <a:xfrm>
            <a:off x="4787900" y="927100"/>
            <a:ext cx="34401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Расширяем диапазон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755650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644900"/>
            <a:ext cx="4645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619500" y="620713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Расширяем диапазон</a:t>
            </a:r>
          </a:p>
        </p:txBody>
      </p:sp>
      <p:pic>
        <p:nvPicPr>
          <p:cNvPr id="30724" name="Picture 2" descr="C:\Users\sanova\Desktop\фото к презентации\IMG_20220331_115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68413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sanova\Desktop\фото к презентации\мишка на санках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025" y="2205038"/>
            <a:ext cx="21399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C:\Users\sanova\Desktop\фото к презентации\IMG_20220331_113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2684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904875" y="3481388"/>
            <a:ext cx="186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Сказка «Три медведя»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734175" y="3730625"/>
            <a:ext cx="136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Сказка «Репка»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3411538" y="1474788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«Мишка на санках»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(глиссандо сверху вниз)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238125" y="312738"/>
            <a:ext cx="3873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4. Ритмоинтонационные игры и упражнения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Темп и ритм звукоподражания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Медленнее − быстрее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 descr="C:\Users\sanova\Desktop\фото к презентации\400_F_48294987.jpgлягуш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517525"/>
            <a:ext cx="36449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sanova\Desktop\фото к презентации\520345dddac299975919c23fb0ddad77--mice.jpgмыша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060575"/>
            <a:ext cx="3057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C:\Users\sanova\Desktop\фото к презентации\ef377334750662413d84492446e8c42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" y="3332163"/>
            <a:ext cx="25590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349250" y="2851150"/>
            <a:ext cx="2559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Ко… ко…, ко-ко-ко, кокококо…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2674938" y="1628775"/>
            <a:ext cx="2640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Пи… пи…, пи-пи-пи, пипипипи…</a:t>
            </a:r>
          </a:p>
        </p:txBody>
      </p:sp>
      <p:sp>
        <p:nvSpPr>
          <p:cNvPr id="31753" name="TextBox 4"/>
          <p:cNvSpPr txBox="1">
            <a:spLocks noChangeArrowheads="1"/>
          </p:cNvSpPr>
          <p:nvPr/>
        </p:nvSpPr>
        <p:spPr bwMode="auto">
          <a:xfrm>
            <a:off x="6084888" y="2809875"/>
            <a:ext cx="28527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(Поём песенку различной протяжённости)</a:t>
            </a: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Ква, ква, ква, ква, ква-а-а-а,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266700" y="333375"/>
            <a:ext cx="7632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Выстраиваем унисон.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Унисон – это самое главное в ансамблевом и хоровом  пении.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Вот несколько упражнений, которые использую в работе.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1.Упражнение «Андрей-воробей» - пропевание на одном звуке.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2.Попевка «По дороге Петя шел»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3.Распевалки – «а-э-и-о-у» - крещендо-диминуэндо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	      «ма-мэ-ми-мо-му»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4.Пропевание мелодии с повтором песни А.Михеевой «Песенка на каждый день»</a:t>
            </a:r>
          </a:p>
        </p:txBody>
      </p:sp>
      <p:pic>
        <p:nvPicPr>
          <p:cNvPr id="32771" name="Picture 2" descr="C:\Users\sanova\Desktop\фото к презентации\IMG_20220331_123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1933575"/>
            <a:ext cx="23860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55650" y="3546475"/>
            <a:ext cx="2406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Пам, пам, пам, па-ру-ра-ру…</a:t>
            </a:r>
          </a:p>
        </p:txBody>
      </p:sp>
      <p:pic>
        <p:nvPicPr>
          <p:cNvPr id="3277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2420938"/>
            <a:ext cx="44640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814763"/>
            <a:ext cx="401796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64235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детей унисон становится уверенным, переходим к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двухголосию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«Снежок»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«Майский жук»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один голос «стоит» на одной ноте, а другой движется вверх/вниз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 дороге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етя шёл»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мелодия 1-го и 2-го голоса движется на сужение: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лесу поет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араллельное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терциями,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секстами (Здесь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помогает такой прием, когда один голос «стоит», а второй переходит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терцию)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Ехали купчики с ярмарки» русская народная песня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селезня любила» русская народная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образных игровых ситуаций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3-хголосное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«Караван», где 1 голос – вой ветра, 2-й голос – скрип песка, 3-й голос – песня погонщика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716338"/>
            <a:ext cx="558006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51625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Представить методы работы по развитию вокальных навыков дошкольников через развивающие голосовые игры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550" y="1989138"/>
            <a:ext cx="7921625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методы воспитания у детей интереса и любви к певческой деятельности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приёмами работы по формированию у детей певческих навыков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приёмами развития эмоциональной отзывчивости у детей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содержание игр и упражнений по развитию певческих навыков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C:\Users\107\Desktop\Санова Л.Л\Сентябринка 2023г\00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9131"/>
          <a:stretch>
            <a:fillRect/>
          </a:stretch>
        </p:blipFill>
        <p:spPr>
          <a:xfrm>
            <a:off x="323850" y="115888"/>
            <a:ext cx="8428038" cy="4033837"/>
          </a:xfrm>
        </p:spPr>
      </p:pic>
      <p:pic>
        <p:nvPicPr>
          <p:cNvPr id="34820" name="Рисунок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306888"/>
            <a:ext cx="67262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07\Desktop\Санова Л.Л\Сентябринка 2023г\00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424862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4557713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G:\фото к презентации\IMG-8b24bd5627f9c18df4b993367279a0b4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5263"/>
            <a:ext cx="28082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G:\фото к презентации\IMG-20220301-WA0007.jpgфот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4700" y="250825"/>
            <a:ext cx="251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C:\Users\107\Downloads\20220404_1032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636838"/>
            <a:ext cx="28082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C:\Users\107\Downloads\IMG-20220305-WA0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4700" y="2593975"/>
            <a:ext cx="25923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C:\Users\107\Downloads\IMG_20191029_1057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608263"/>
            <a:ext cx="29511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C:\Users\107\Downloads\IMG_20200220_10270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9163" y="227013"/>
            <a:ext cx="29527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4797425"/>
            <a:ext cx="14589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0825" y="1455738"/>
            <a:ext cx="8642350" cy="22463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особенно подчеркнуть важность ансамблевого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хорового пения. Командный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дух, чувство локтя, традиции, совместные эмоции и радости – это очень сплачивает и преумножает успех.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 – это прообраз идеального общества, основанного на едином устремлении и слаженном дыхании, общества, в котором важно услышать другого, прислушаться друг к другу, общества, в котором индивидуальность не подавляется, но раскрывается в полной мере».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А. Струве,</a:t>
            </a:r>
          </a:p>
          <a:p>
            <a:pPr marL="57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хормейстер, дирижер, педагог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просветитель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50825" y="839788"/>
            <a:ext cx="86423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u="sng">
                <a:latin typeface="Times New Roman" pitchFamily="18" charset="0"/>
                <a:cs typeface="Times New Roman" pitchFamily="18" charset="0"/>
              </a:rPr>
              <a:t>Ссылка на источники: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-Н.А. Ветлугина «Музыкальное воспитание в детском саду»-М.:Просвещение,1981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-А.А. Евдотьева. Методическое и практическое пособие по обучению дошкольников пению и движениям в игровой форме «Учимся петь и танцевать, играя!», -Калуга, 2007.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-И. А. Гололобова, И.А. Муравьева. Программа «Радость в музыке», Орск, 2011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-Л. Царенко. «От потешек к пушкинскому балу…», -Линка-пресс Москва. 1999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-С. И. Михеева. Онлайн-вебинар «Обучение детей пению», Москва.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87450" y="2197100"/>
            <a:ext cx="2397125" cy="5889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7700" y="549275"/>
            <a:ext cx="78486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Пение, вокализация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приносят человеку в первую очередь удовольствие, радость, раскрывает его эмоциональную сферу. В процессе пения у детей развивается познавательный интерес – развиваются патриотические чувства, любовь к прекрасному миру, а так же развивается память, быстрое мышление. Пение - важная качественная составляющая разносторонне развитого человека.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факты говорят об актуальности обучения детей этому прекрасному виду искусства.</a:t>
            </a:r>
          </a:p>
        </p:txBody>
      </p:sp>
      <p:sp>
        <p:nvSpPr>
          <p:cNvPr id="5" name="Овал 4"/>
          <p:cNvSpPr/>
          <p:nvPr/>
        </p:nvSpPr>
        <p:spPr>
          <a:xfrm>
            <a:off x="3743325" y="2060575"/>
            <a:ext cx="1657350" cy="8636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914775" y="2200275"/>
            <a:ext cx="1314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Пение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Вокализация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37200" y="2225675"/>
            <a:ext cx="2397125" cy="5889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1925829">
            <a:off x="5049838" y="3300413"/>
            <a:ext cx="2395537" cy="5889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9494107">
            <a:off x="1649413" y="3252788"/>
            <a:ext cx="2395537" cy="5873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6200000">
            <a:off x="3707607" y="3639344"/>
            <a:ext cx="1728787" cy="5873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86288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47700" y="11969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своей работе я руководствуюсь такой установкой: каждого ребенка можно научить петь, каждый ребенок – это талант, а внимательный и «зоркий» педагог должен разглядеть этот талант и дать ему развитие.  Дети нашего детского сада музыкальны, многие очень хорошо поют и часто принимают участие в городских конкурсах и фестивалях, завоевывая призовые места. И, конечно, без системной работы высоких результатов не добиться.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Поэтому ведущим направлением в моей работе стало развитие певческих навыков через голосовые игры. Таким образом дети, играя, осваивают различные приёмы пения, развивают свой мелодический и ритмический слух, дыхание, речевой аппарат.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50419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Начинаются занятия с </a:t>
            </a:r>
            <a:r>
              <a:rPr lang="ru-RU" sz="1400" b="1" i="1" u="sng">
                <a:latin typeface="Times New Roman" pitchFamily="18" charset="0"/>
                <a:cs typeface="Times New Roman" pitchFamily="18" charset="0"/>
              </a:rPr>
              <a:t>музыкальных приветствий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1. Здравствуй, солнце красное! (хлопки по три справа и  слева)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Здравствуй, солнце ясное! (хлопки повторяются)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Здравствуйте, мои друзья! Как люблю вас я! (2 раза)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2.Здравствуй, друг, здравствуй, друг! Становись скорее в круг.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Свою руку другу дай, хоровод свой начинай.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Поднимаем руки вверх, хорошо нам видно всех.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Руки вниз мы опускаем и тихонько приседаем.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Друг за другом идем, не спешим, не отстаем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Друг за другом идем, не спешим, не отстаем.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А теперь остановились, руки наши расцепились.</a:t>
            </a:r>
          </a:p>
          <a:p>
            <a:pPr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Все бегом, не отставайте, себе пару выбирайте.</a:t>
            </a:r>
          </a:p>
        </p:txBody>
      </p:sp>
      <p:pic>
        <p:nvPicPr>
          <p:cNvPr id="18435" name="Picture 2" descr="C:\Users\107\Downloads\Screenshot_20220404-140612_Video Pl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7475" y="260350"/>
            <a:ext cx="3946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107\Downloads\Screenshot_20220404-141119_Gall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429000"/>
            <a:ext cx="4140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4595813"/>
            <a:ext cx="67246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8642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3.Здравствуйте, ладошки! Хлоп-хлоп, хлоп-хлоп.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Здравствуйте, ножки! Топ-топ, топ-топ.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Здравствуйте, щечки! Плюх-плюх, плюх-плюх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Пухленькие щечки! Плюх-плюх, плюх-плюх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	Здравствуйте, губки! /поцелуйчики/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	Здравствуйте, зубки! /щелкать зубами/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	Здравствуй, мой носик! Пик-пик, пик-пик.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	Здравствуйте, малышки! Всем привет!</a:t>
            </a:r>
          </a:p>
          <a:p>
            <a:pPr indent="457200" algn="just">
              <a:lnSpc>
                <a:spcPct val="150000"/>
              </a:lnSpc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(Все песенки сопровождаются движениями – это активизирует детей, собирает их внимание, поднимает настроение, улучшает эмоциональное состояние и, конечно, подготавливает детские голоса к пению. Песенки пропеваем без сопровождения  a’capella!)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Ритмическая игра «Следы»</a:t>
            </a:r>
            <a:endParaRPr lang="ru-RU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Скачет зайка –скок-скок-скок,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А лисичка –топ-топ-топ.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Бурый мишка топотун-туп-туп-туп-туп,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Серый волк кругом-кругом,</a:t>
            </a:r>
          </a:p>
          <a:p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И по лесу все бегом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725" y="3967163"/>
            <a:ext cx="39639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20713"/>
            <a:ext cx="39608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8" y="2105025"/>
            <a:ext cx="37798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Ритмическая игра «Козлик»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Серенький козлик,</a:t>
            </a:r>
          </a:p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Маленькие рожки,</a:t>
            </a:r>
          </a:p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Поиграй, пожалуйста,</a:t>
            </a:r>
          </a:p>
          <a:p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Для ребят на ложках.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617663"/>
            <a:ext cx="36464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74663"/>
            <a:ext cx="468153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5213" y="4652963"/>
            <a:ext cx="67262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260350"/>
            <a:ext cx="864235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В своих занятия я использую некоторые упражнения из </a:t>
            </a:r>
            <a:r>
              <a:rPr lang="ru-RU" sz="1400" b="1" i="1" u="sng" dirty="0">
                <a:latin typeface="Times New Roman" panose="02020603050405020304" pitchFamily="18" charset="0"/>
                <a:cs typeface="+mn-cs"/>
              </a:rPr>
              <a:t>дыхательной гимнастики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+mn-cs"/>
              </a:rPr>
              <a:t>А.Стрельниковой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. Особенностями этой гимнастики является активный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ф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о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рсированный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вдох и практически незаметный  пассивный выдох. Эта гимнастика тренирует и укрепляет дыхательную мускулатуру, ликвидирует неврозы и заикание у детей. Вот эти упражнения: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- упражнение «Ладошки»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упражнение «Насос»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упражнение «Обними плечи»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упражнение «Паровозик» (с поворотом головы вправо-влево)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упражнение «Кошечка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»</a:t>
            </a:r>
            <a:endParaRPr lang="ru-RU" sz="1400" dirty="0">
              <a:latin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+mn-cs"/>
              </a:rPr>
              <a:t>- упражнение 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«Ёжик</a:t>
            </a:r>
            <a:r>
              <a:rPr lang="ru-RU" sz="1400" dirty="0">
                <a:latin typeface="Times New Roman" panose="02020603050405020304" pitchFamily="18" charset="0"/>
                <a:cs typeface="+mn-cs"/>
              </a:rPr>
              <a:t>»</a:t>
            </a:r>
            <a:endParaRPr lang="ru-RU" sz="1400" dirty="0"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3357563"/>
            <a:ext cx="45466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42481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1215</Words>
  <Application>Microsoft Office PowerPoint</Application>
  <PresentationFormat>Экран (4:3)</PresentationFormat>
  <Paragraphs>166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Ритмическая игра «Следы»</vt:lpstr>
      <vt:lpstr>Ритмическая игра «Козлик» </vt:lpstr>
      <vt:lpstr>Слайд 9</vt:lpstr>
      <vt:lpstr>Слайд 10</vt:lpstr>
      <vt:lpstr>Слайд 11</vt:lpstr>
      <vt:lpstr>Слайд 12</vt:lpstr>
      <vt:lpstr>Слайд 13</vt:lpstr>
      <vt:lpstr>Слайд 14</vt:lpstr>
      <vt:lpstr>Расширяем диапазон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sanova</dc:creator>
  <cp:lastModifiedBy>user</cp:lastModifiedBy>
  <cp:revision>49</cp:revision>
  <cp:lastPrinted>2023-09-14T11:49:51Z</cp:lastPrinted>
  <dcterms:created xsi:type="dcterms:W3CDTF">2022-04-02T11:58:14Z</dcterms:created>
  <dcterms:modified xsi:type="dcterms:W3CDTF">2024-02-23T11:31:36Z</dcterms:modified>
</cp:coreProperties>
</file>