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</p:sldMasterIdLst>
  <p:notesMasterIdLst>
    <p:notesMasterId r:id="rId12"/>
  </p:notesMasterIdLst>
  <p:handoutMasterIdLst>
    <p:handoutMasterId r:id="rId13"/>
  </p:handoutMasterIdLst>
  <p:sldIdLst>
    <p:sldId id="477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90" r:id="rId11"/>
  </p:sldIdLst>
  <p:sldSz cx="12188825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A1A1A1"/>
    <a:srgbClr val="FFFFFF"/>
    <a:srgbClr val="000000"/>
    <a:srgbClr val="4975AA"/>
    <a:srgbClr val="42845C"/>
    <a:srgbClr val="B97824"/>
    <a:srgbClr val="9D4343"/>
    <a:srgbClr val="6D6D6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3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7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65BF5A4-4960-4871-8266-930E013D1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123E3F-A415-4675-8137-6F14E5B9C1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EEF8C-11E9-457E-AFFF-26923643729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49DF33-224D-47D4-BAC8-9AA8B3F3F3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915BAF-1011-4330-9028-780ED57B03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CF01-29F4-4360-A3FE-515EA6BE04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97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2B906-0351-426D-AD47-F5963FD9CD0F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8ED28-FF62-48BE-A5AD-DB46DFCBA4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38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8ED28-FF62-48BE-A5AD-DB46DFCBA48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1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55316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07403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215652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19971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535502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767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32307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36889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5672046-2C86-FA41-9397-4192E6E7C9B9}"/>
              </a:ext>
            </a:extLst>
          </p:cNvPr>
          <p:cNvSpPr/>
          <p:nvPr userDrawn="1"/>
        </p:nvSpPr>
        <p:spPr bwMode="auto">
          <a:xfrm rot="10800000">
            <a:off x="0" y="3721100"/>
            <a:ext cx="12188825" cy="2070100"/>
          </a:xfrm>
          <a:prstGeom prst="rect">
            <a:avLst/>
          </a:prstGeom>
          <a:solidFill>
            <a:schemeClr val="accent5">
              <a:alpha val="2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Arial Narrow"/>
              <a:cs typeface="Arial Narrow"/>
            </a:endParaRPr>
          </a:p>
        </p:txBody>
      </p:sp>
      <p:grpSp>
        <p:nvGrpSpPr>
          <p:cNvPr id="106" name="Группа 116" descr="Растущее растение">
            <a:extLst>
              <a:ext uri="{FF2B5EF4-FFF2-40B4-BE49-F238E27FC236}">
                <a16:creationId xmlns:a16="http://schemas.microsoft.com/office/drawing/2014/main" id="{7170E9EA-BEE2-2E4B-809A-CFFD5FC35E70}"/>
              </a:ext>
            </a:extLst>
          </p:cNvPr>
          <p:cNvGrpSpPr/>
          <p:nvPr userDrawn="1"/>
        </p:nvGrpSpPr>
        <p:grpSpPr>
          <a:xfrm>
            <a:off x="5434328" y="282455"/>
            <a:ext cx="1815128" cy="6603667"/>
            <a:chOff x="1028700" y="120650"/>
            <a:chExt cx="1815601" cy="6603667"/>
          </a:xfrm>
        </p:grpSpPr>
        <p:grpSp>
          <p:nvGrpSpPr>
            <p:cNvPr id="107" name="Группа 98">
              <a:extLst>
                <a:ext uri="{FF2B5EF4-FFF2-40B4-BE49-F238E27FC236}">
                  <a16:creationId xmlns:a16="http://schemas.microsoft.com/office/drawing/2014/main" id="{E49D6A6D-90D2-5C49-9E20-DA92FEEB6A3B}"/>
                </a:ext>
              </a:extLst>
            </p:cNvPr>
            <p:cNvGrpSpPr/>
            <p:nvPr/>
          </p:nvGrpSpPr>
          <p:grpSpPr>
            <a:xfrm rot="186992">
              <a:off x="1253066" y="3513667"/>
              <a:ext cx="755162" cy="3210650"/>
              <a:chOff x="1346198" y="3547534"/>
              <a:chExt cx="755162" cy="3210650"/>
            </a:xfrm>
          </p:grpSpPr>
          <p:grpSp>
            <p:nvGrpSpPr>
              <p:cNvPr id="186" name="Группа 93">
                <a:extLst>
                  <a:ext uri="{FF2B5EF4-FFF2-40B4-BE49-F238E27FC236}">
                    <a16:creationId xmlns:a16="http://schemas.microsoft.com/office/drawing/2014/main" id="{30CCEC0C-0762-C842-A5D4-851B90753A9F}"/>
                  </a:ext>
                </a:extLst>
              </p:cNvPr>
              <p:cNvGrpSpPr/>
              <p:nvPr/>
            </p:nvGrpSpPr>
            <p:grpSpPr>
              <a:xfrm>
                <a:off x="1346198" y="3640666"/>
                <a:ext cx="755162" cy="3117518"/>
                <a:chOff x="1346198" y="3640666"/>
                <a:chExt cx="755162" cy="3117518"/>
              </a:xfrm>
            </p:grpSpPr>
            <p:sp>
              <p:nvSpPr>
                <p:cNvPr id="188" name="Полилиния 7">
                  <a:extLst>
                    <a:ext uri="{FF2B5EF4-FFF2-40B4-BE49-F238E27FC236}">
                      <a16:creationId xmlns:a16="http://schemas.microsoft.com/office/drawing/2014/main" id="{C0AA3DF1-72B7-714B-9B7E-A78A81EBA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9" name="Полилиния 5">
                  <a:extLst>
                    <a:ext uri="{FF2B5EF4-FFF2-40B4-BE49-F238E27FC236}">
                      <a16:creationId xmlns:a16="http://schemas.microsoft.com/office/drawing/2014/main" id="{2B35AE80-A153-5E44-9A13-99925E4B31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0" name="Полилиния 6">
                  <a:extLst>
                    <a:ext uri="{FF2B5EF4-FFF2-40B4-BE49-F238E27FC236}">
                      <a16:creationId xmlns:a16="http://schemas.microsoft.com/office/drawing/2014/main" id="{BEEB5349-F2FD-004F-9E02-6CDDB8B4E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1" name="Полилиния 8">
                  <a:extLst>
                    <a:ext uri="{FF2B5EF4-FFF2-40B4-BE49-F238E27FC236}">
                      <a16:creationId xmlns:a16="http://schemas.microsoft.com/office/drawing/2014/main" id="{C9D09EF0-7985-0E49-9D84-77E04E137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2" name="Полилиния 7">
                  <a:extLst>
                    <a:ext uri="{FF2B5EF4-FFF2-40B4-BE49-F238E27FC236}">
                      <a16:creationId xmlns:a16="http://schemas.microsoft.com/office/drawing/2014/main" id="{A7EB61B3-8B4B-2149-B1C6-60C6AB352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3" name="Полилиния 5">
                  <a:extLst>
                    <a:ext uri="{FF2B5EF4-FFF2-40B4-BE49-F238E27FC236}">
                      <a16:creationId xmlns:a16="http://schemas.microsoft.com/office/drawing/2014/main" id="{4F935CC5-9727-E54D-A7F0-48AE97E84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4" name="Полилиния 8">
                  <a:extLst>
                    <a:ext uri="{FF2B5EF4-FFF2-40B4-BE49-F238E27FC236}">
                      <a16:creationId xmlns:a16="http://schemas.microsoft.com/office/drawing/2014/main" id="{CC8AE68F-F581-BB40-9EEE-BACFADC92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5" name="Полилиния 8">
                  <a:extLst>
                    <a:ext uri="{FF2B5EF4-FFF2-40B4-BE49-F238E27FC236}">
                      <a16:creationId xmlns:a16="http://schemas.microsoft.com/office/drawing/2014/main" id="{F21AEA44-B8C1-114D-BAC9-C3FF69DDB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6" name="Полилиния 5">
                  <a:extLst>
                    <a:ext uri="{FF2B5EF4-FFF2-40B4-BE49-F238E27FC236}">
                      <a16:creationId xmlns:a16="http://schemas.microsoft.com/office/drawing/2014/main" id="{65E93541-7759-CB4B-9EAE-5CA15E68B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7" name="Полилиния 6">
                  <a:extLst>
                    <a:ext uri="{FF2B5EF4-FFF2-40B4-BE49-F238E27FC236}">
                      <a16:creationId xmlns:a16="http://schemas.microsoft.com/office/drawing/2014/main" id="{661E98BD-678F-9141-8BA0-BCDE57D33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8" name="Полилиния 8">
                  <a:extLst>
                    <a:ext uri="{FF2B5EF4-FFF2-40B4-BE49-F238E27FC236}">
                      <a16:creationId xmlns:a16="http://schemas.microsoft.com/office/drawing/2014/main" id="{165FF49B-A1DB-7143-B031-6BB380919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9" name="Полилиния 5">
                  <a:extLst>
                    <a:ext uri="{FF2B5EF4-FFF2-40B4-BE49-F238E27FC236}">
                      <a16:creationId xmlns:a16="http://schemas.microsoft.com/office/drawing/2014/main" id="{0C6D2420-CBA0-094E-8667-FEA9B191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48727">
                  <a:off x="1631950" y="364490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00" name="Полилиния 7">
                  <a:extLst>
                    <a:ext uri="{FF2B5EF4-FFF2-40B4-BE49-F238E27FC236}">
                      <a16:creationId xmlns:a16="http://schemas.microsoft.com/office/drawing/2014/main" id="{00BEC5AA-A4D1-9A41-9D6A-8798AB74DC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87" name="Полилиния 9">
                <a:extLst>
                  <a:ext uri="{FF2B5EF4-FFF2-40B4-BE49-F238E27FC236}">
                    <a16:creationId xmlns:a16="http://schemas.microsoft.com/office/drawing/2014/main" id="{F7031A18-A8F0-F049-B98F-9748C4FA9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021" y="3547534"/>
                <a:ext cx="291968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08" name="Группа 135">
              <a:extLst>
                <a:ext uri="{FF2B5EF4-FFF2-40B4-BE49-F238E27FC236}">
                  <a16:creationId xmlns:a16="http://schemas.microsoft.com/office/drawing/2014/main" id="{030C10E3-941C-4649-AA84-A8FF5B9CF247}"/>
                </a:ext>
              </a:extLst>
            </p:cNvPr>
            <p:cNvGrpSpPr/>
            <p:nvPr/>
          </p:nvGrpSpPr>
          <p:grpSpPr>
            <a:xfrm>
              <a:off x="1028700" y="120650"/>
              <a:ext cx="1815601" cy="3498369"/>
              <a:chOff x="4716638" y="589355"/>
              <a:chExt cx="2712862" cy="5227245"/>
            </a:xfrm>
          </p:grpSpPr>
          <p:sp>
            <p:nvSpPr>
              <p:cNvPr id="109" name="Полилиния 10">
                <a:extLst>
                  <a:ext uri="{FF2B5EF4-FFF2-40B4-BE49-F238E27FC236}">
                    <a16:creationId xmlns:a16="http://schemas.microsoft.com/office/drawing/2014/main" id="{D3BD8620-2B68-824C-95C3-E4A6C3229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4314" y="2133600"/>
                <a:ext cx="802042" cy="381000"/>
              </a:xfrm>
              <a:custGeom>
                <a:avLst/>
                <a:gdLst/>
                <a:ahLst/>
                <a:cxnLst>
                  <a:cxn ang="0">
                    <a:pos x="2450" y="1245"/>
                  </a:cxn>
                  <a:cxn ang="0">
                    <a:pos x="2176" y="1199"/>
                  </a:cxn>
                  <a:cxn ang="0">
                    <a:pos x="1995" y="1158"/>
                  </a:cxn>
                  <a:cxn ang="0">
                    <a:pos x="1816" y="1107"/>
                  </a:cxn>
                  <a:cxn ang="0">
                    <a:pos x="1639" y="1047"/>
                  </a:cxn>
                  <a:cxn ang="0">
                    <a:pos x="1509" y="993"/>
                  </a:cxn>
                  <a:cxn ang="0">
                    <a:pos x="1426" y="952"/>
                  </a:cxn>
                  <a:cxn ang="0">
                    <a:pos x="1303" y="880"/>
                  </a:cxn>
                  <a:cxn ang="0">
                    <a:pos x="1189" y="795"/>
                  </a:cxn>
                  <a:cxn ang="0">
                    <a:pos x="1119" y="729"/>
                  </a:cxn>
                  <a:cxn ang="0">
                    <a:pos x="1059" y="654"/>
                  </a:cxn>
                  <a:cxn ang="0">
                    <a:pos x="1032" y="613"/>
                  </a:cxn>
                  <a:cxn ang="0">
                    <a:pos x="998" y="551"/>
                  </a:cxn>
                  <a:cxn ang="0">
                    <a:pos x="964" y="496"/>
                  </a:cxn>
                  <a:cxn ang="0">
                    <a:pos x="913" y="425"/>
                  </a:cxn>
                  <a:cxn ang="0">
                    <a:pos x="823" y="330"/>
                  </a:cxn>
                  <a:cxn ang="0">
                    <a:pos x="718" y="247"/>
                  </a:cxn>
                  <a:cxn ang="0">
                    <a:pos x="643" y="199"/>
                  </a:cxn>
                  <a:cxn ang="0">
                    <a:pos x="523" y="137"/>
                  </a:cxn>
                  <a:cxn ang="0">
                    <a:pos x="397" y="86"/>
                  </a:cxn>
                  <a:cxn ang="0">
                    <a:pos x="313" y="59"/>
                  </a:cxn>
                  <a:cxn ang="0">
                    <a:pos x="180" y="27"/>
                  </a:cxn>
                  <a:cxn ang="0">
                    <a:pos x="46" y="4"/>
                  </a:cxn>
                  <a:cxn ang="0">
                    <a:pos x="46" y="1"/>
                  </a:cxn>
                  <a:cxn ang="0">
                    <a:pos x="183" y="15"/>
                  </a:cxn>
                  <a:cxn ang="0">
                    <a:pos x="317" y="39"/>
                  </a:cxn>
                  <a:cxn ang="0">
                    <a:pos x="406" y="62"/>
                  </a:cxn>
                  <a:cxn ang="0">
                    <a:pos x="537" y="106"/>
                  </a:cxn>
                  <a:cxn ang="0">
                    <a:pos x="663" y="161"/>
                  </a:cxn>
                  <a:cxn ang="0">
                    <a:pos x="745" y="206"/>
                  </a:cxn>
                  <a:cxn ang="0">
                    <a:pos x="859" y="287"/>
                  </a:cxn>
                  <a:cxn ang="0">
                    <a:pos x="962" y="383"/>
                  </a:cxn>
                  <a:cxn ang="0">
                    <a:pos x="1023" y="455"/>
                  </a:cxn>
                  <a:cxn ang="0">
                    <a:pos x="1063" y="514"/>
                  </a:cxn>
                  <a:cxn ang="0">
                    <a:pos x="1098" y="571"/>
                  </a:cxn>
                  <a:cxn ang="0">
                    <a:pos x="1152" y="636"/>
                  </a:cxn>
                  <a:cxn ang="0">
                    <a:pos x="1214" y="695"/>
                  </a:cxn>
                  <a:cxn ang="0">
                    <a:pos x="1320" y="770"/>
                  </a:cxn>
                  <a:cxn ang="0">
                    <a:pos x="1434" y="833"/>
                  </a:cxn>
                  <a:cxn ang="0">
                    <a:pos x="1515" y="869"/>
                  </a:cxn>
                  <a:cxn ang="0">
                    <a:pos x="1639" y="915"/>
                  </a:cxn>
                  <a:cxn ang="0">
                    <a:pos x="1851" y="976"/>
                  </a:cxn>
                  <a:cxn ang="0">
                    <a:pos x="2026" y="1013"/>
                  </a:cxn>
                  <a:cxn ang="0">
                    <a:pos x="2290" y="1052"/>
                  </a:cxn>
                  <a:cxn ang="0">
                    <a:pos x="2556" y="1074"/>
                  </a:cxn>
                  <a:cxn ang="0">
                    <a:pos x="2567" y="1075"/>
                  </a:cxn>
                  <a:cxn ang="0">
                    <a:pos x="2593" y="1082"/>
                  </a:cxn>
                  <a:cxn ang="0">
                    <a:pos x="2621" y="1103"/>
                  </a:cxn>
                  <a:cxn ang="0">
                    <a:pos x="2639" y="1133"/>
                  </a:cxn>
                  <a:cxn ang="0">
                    <a:pos x="2645" y="1160"/>
                  </a:cxn>
                  <a:cxn ang="0">
                    <a:pos x="2644" y="1178"/>
                  </a:cxn>
                  <a:cxn ang="0">
                    <a:pos x="2635" y="1204"/>
                  </a:cxn>
                  <a:cxn ang="0">
                    <a:pos x="2615" y="1232"/>
                  </a:cxn>
                  <a:cxn ang="0">
                    <a:pos x="2586" y="1250"/>
                  </a:cxn>
                  <a:cxn ang="0">
                    <a:pos x="2559" y="1256"/>
                  </a:cxn>
                  <a:cxn ang="0">
                    <a:pos x="2545" y="1256"/>
                  </a:cxn>
                </a:cxnLst>
                <a:rect l="0" t="0" r="r" b="b"/>
                <a:pathLst>
                  <a:path w="2645" h="1256">
                    <a:moveTo>
                      <a:pt x="2545" y="1256"/>
                    </a:moveTo>
                    <a:lnTo>
                      <a:pt x="2545" y="1256"/>
                    </a:lnTo>
                    <a:lnTo>
                      <a:pt x="2450" y="1245"/>
                    </a:lnTo>
                    <a:lnTo>
                      <a:pt x="2358" y="1232"/>
                    </a:lnTo>
                    <a:lnTo>
                      <a:pt x="2266" y="1216"/>
                    </a:lnTo>
                    <a:lnTo>
                      <a:pt x="2176" y="1199"/>
                    </a:lnTo>
                    <a:lnTo>
                      <a:pt x="2176" y="1199"/>
                    </a:lnTo>
                    <a:lnTo>
                      <a:pt x="2084" y="1180"/>
                    </a:lnTo>
                    <a:lnTo>
                      <a:pt x="1995" y="1158"/>
                    </a:lnTo>
                    <a:lnTo>
                      <a:pt x="1905" y="1134"/>
                    </a:lnTo>
                    <a:lnTo>
                      <a:pt x="1816" y="1107"/>
                    </a:lnTo>
                    <a:lnTo>
                      <a:pt x="1816" y="1107"/>
                    </a:lnTo>
                    <a:lnTo>
                      <a:pt x="1727" y="1079"/>
                    </a:lnTo>
                    <a:lnTo>
                      <a:pt x="1683" y="1064"/>
                    </a:lnTo>
                    <a:lnTo>
                      <a:pt x="1639" y="1047"/>
                    </a:lnTo>
                    <a:lnTo>
                      <a:pt x="1595" y="1030"/>
                    </a:lnTo>
                    <a:lnTo>
                      <a:pt x="1553" y="1011"/>
                    </a:lnTo>
                    <a:lnTo>
                      <a:pt x="1509" y="993"/>
                    </a:lnTo>
                    <a:lnTo>
                      <a:pt x="1467" y="973"/>
                    </a:lnTo>
                    <a:lnTo>
                      <a:pt x="1467" y="973"/>
                    </a:lnTo>
                    <a:lnTo>
                      <a:pt x="1426" y="952"/>
                    </a:lnTo>
                    <a:lnTo>
                      <a:pt x="1383" y="929"/>
                    </a:lnTo>
                    <a:lnTo>
                      <a:pt x="1344" y="905"/>
                    </a:lnTo>
                    <a:lnTo>
                      <a:pt x="1303" y="880"/>
                    </a:lnTo>
                    <a:lnTo>
                      <a:pt x="1263" y="853"/>
                    </a:lnTo>
                    <a:lnTo>
                      <a:pt x="1225" y="825"/>
                    </a:lnTo>
                    <a:lnTo>
                      <a:pt x="1189" y="795"/>
                    </a:lnTo>
                    <a:lnTo>
                      <a:pt x="1153" y="763"/>
                    </a:lnTo>
                    <a:lnTo>
                      <a:pt x="1153" y="763"/>
                    </a:lnTo>
                    <a:lnTo>
                      <a:pt x="1119" y="729"/>
                    </a:lnTo>
                    <a:lnTo>
                      <a:pt x="1087" y="692"/>
                    </a:lnTo>
                    <a:lnTo>
                      <a:pt x="1073" y="674"/>
                    </a:lnTo>
                    <a:lnTo>
                      <a:pt x="1059" y="654"/>
                    </a:lnTo>
                    <a:lnTo>
                      <a:pt x="1044" y="634"/>
                    </a:lnTo>
                    <a:lnTo>
                      <a:pt x="1032" y="613"/>
                    </a:lnTo>
                    <a:lnTo>
                      <a:pt x="1032" y="613"/>
                    </a:lnTo>
                    <a:lnTo>
                      <a:pt x="1019" y="592"/>
                    </a:lnTo>
                    <a:lnTo>
                      <a:pt x="1008" y="572"/>
                    </a:lnTo>
                    <a:lnTo>
                      <a:pt x="998" y="551"/>
                    </a:lnTo>
                    <a:lnTo>
                      <a:pt x="988" y="532"/>
                    </a:lnTo>
                    <a:lnTo>
                      <a:pt x="988" y="532"/>
                    </a:lnTo>
                    <a:lnTo>
                      <a:pt x="964" y="496"/>
                    </a:lnTo>
                    <a:lnTo>
                      <a:pt x="940" y="460"/>
                    </a:lnTo>
                    <a:lnTo>
                      <a:pt x="940" y="460"/>
                    </a:lnTo>
                    <a:lnTo>
                      <a:pt x="913" y="425"/>
                    </a:lnTo>
                    <a:lnTo>
                      <a:pt x="885" y="393"/>
                    </a:lnTo>
                    <a:lnTo>
                      <a:pt x="854" y="360"/>
                    </a:lnTo>
                    <a:lnTo>
                      <a:pt x="823" y="330"/>
                    </a:lnTo>
                    <a:lnTo>
                      <a:pt x="789" y="301"/>
                    </a:lnTo>
                    <a:lnTo>
                      <a:pt x="753" y="272"/>
                    </a:lnTo>
                    <a:lnTo>
                      <a:pt x="718" y="247"/>
                    </a:lnTo>
                    <a:lnTo>
                      <a:pt x="681" y="222"/>
                    </a:lnTo>
                    <a:lnTo>
                      <a:pt x="681" y="222"/>
                    </a:lnTo>
                    <a:lnTo>
                      <a:pt x="643" y="199"/>
                    </a:lnTo>
                    <a:lnTo>
                      <a:pt x="604" y="176"/>
                    </a:lnTo>
                    <a:lnTo>
                      <a:pt x="564" y="157"/>
                    </a:lnTo>
                    <a:lnTo>
                      <a:pt x="523" y="137"/>
                    </a:lnTo>
                    <a:lnTo>
                      <a:pt x="482" y="118"/>
                    </a:lnTo>
                    <a:lnTo>
                      <a:pt x="440" y="101"/>
                    </a:lnTo>
                    <a:lnTo>
                      <a:pt x="397" y="86"/>
                    </a:lnTo>
                    <a:lnTo>
                      <a:pt x="355" y="72"/>
                    </a:lnTo>
                    <a:lnTo>
                      <a:pt x="355" y="72"/>
                    </a:lnTo>
                    <a:lnTo>
                      <a:pt x="313" y="59"/>
                    </a:lnTo>
                    <a:lnTo>
                      <a:pt x="269" y="46"/>
                    </a:lnTo>
                    <a:lnTo>
                      <a:pt x="225" y="36"/>
                    </a:lnTo>
                    <a:lnTo>
                      <a:pt x="180" y="27"/>
                    </a:lnTo>
                    <a:lnTo>
                      <a:pt x="136" y="17"/>
                    </a:lnTo>
                    <a:lnTo>
                      <a:pt x="91" y="10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92" y="4"/>
                    </a:lnTo>
                    <a:lnTo>
                      <a:pt x="137" y="8"/>
                    </a:lnTo>
                    <a:lnTo>
                      <a:pt x="183" y="15"/>
                    </a:lnTo>
                    <a:lnTo>
                      <a:pt x="228" y="22"/>
                    </a:lnTo>
                    <a:lnTo>
                      <a:pt x="272" y="31"/>
                    </a:lnTo>
                    <a:lnTo>
                      <a:pt x="317" y="39"/>
                    </a:lnTo>
                    <a:lnTo>
                      <a:pt x="362" y="51"/>
                    </a:lnTo>
                    <a:lnTo>
                      <a:pt x="362" y="51"/>
                    </a:lnTo>
                    <a:lnTo>
                      <a:pt x="406" y="62"/>
                    </a:lnTo>
                    <a:lnTo>
                      <a:pt x="450" y="75"/>
                    </a:lnTo>
                    <a:lnTo>
                      <a:pt x="493" y="90"/>
                    </a:lnTo>
                    <a:lnTo>
                      <a:pt x="537" y="106"/>
                    </a:lnTo>
                    <a:lnTo>
                      <a:pt x="580" y="123"/>
                    </a:lnTo>
                    <a:lnTo>
                      <a:pt x="622" y="141"/>
                    </a:lnTo>
                    <a:lnTo>
                      <a:pt x="663" y="161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45" y="206"/>
                    </a:lnTo>
                    <a:lnTo>
                      <a:pt x="783" y="231"/>
                    </a:lnTo>
                    <a:lnTo>
                      <a:pt x="821" y="258"/>
                    </a:lnTo>
                    <a:lnTo>
                      <a:pt x="859" y="287"/>
                    </a:lnTo>
                    <a:lnTo>
                      <a:pt x="895" y="316"/>
                    </a:lnTo>
                    <a:lnTo>
                      <a:pt x="929" y="349"/>
                    </a:lnTo>
                    <a:lnTo>
                      <a:pt x="962" y="383"/>
                    </a:lnTo>
                    <a:lnTo>
                      <a:pt x="994" y="418"/>
                    </a:lnTo>
                    <a:lnTo>
                      <a:pt x="994" y="418"/>
                    </a:lnTo>
                    <a:lnTo>
                      <a:pt x="1023" y="455"/>
                    </a:lnTo>
                    <a:lnTo>
                      <a:pt x="1050" y="494"/>
                    </a:lnTo>
                    <a:lnTo>
                      <a:pt x="1050" y="494"/>
                    </a:lnTo>
                    <a:lnTo>
                      <a:pt x="1063" y="514"/>
                    </a:lnTo>
                    <a:lnTo>
                      <a:pt x="1076" y="534"/>
                    </a:lnTo>
                    <a:lnTo>
                      <a:pt x="1087" y="552"/>
                    </a:lnTo>
                    <a:lnTo>
                      <a:pt x="1098" y="571"/>
                    </a:lnTo>
                    <a:lnTo>
                      <a:pt x="1098" y="571"/>
                    </a:lnTo>
                    <a:lnTo>
                      <a:pt x="1124" y="604"/>
                    </a:lnTo>
                    <a:lnTo>
                      <a:pt x="1152" y="636"/>
                    </a:lnTo>
                    <a:lnTo>
                      <a:pt x="1181" y="667"/>
                    </a:lnTo>
                    <a:lnTo>
                      <a:pt x="1214" y="695"/>
                    </a:lnTo>
                    <a:lnTo>
                      <a:pt x="1214" y="695"/>
                    </a:lnTo>
                    <a:lnTo>
                      <a:pt x="1248" y="722"/>
                    </a:lnTo>
                    <a:lnTo>
                      <a:pt x="1283" y="747"/>
                    </a:lnTo>
                    <a:lnTo>
                      <a:pt x="1320" y="770"/>
                    </a:lnTo>
                    <a:lnTo>
                      <a:pt x="1357" y="792"/>
                    </a:lnTo>
                    <a:lnTo>
                      <a:pt x="1395" y="814"/>
                    </a:lnTo>
                    <a:lnTo>
                      <a:pt x="1434" y="833"/>
                    </a:lnTo>
                    <a:lnTo>
                      <a:pt x="1474" y="852"/>
                    </a:lnTo>
                    <a:lnTo>
                      <a:pt x="1515" y="869"/>
                    </a:lnTo>
                    <a:lnTo>
                      <a:pt x="1515" y="869"/>
                    </a:lnTo>
                    <a:lnTo>
                      <a:pt x="1556" y="886"/>
                    </a:lnTo>
                    <a:lnTo>
                      <a:pt x="1597" y="901"/>
                    </a:lnTo>
                    <a:lnTo>
                      <a:pt x="1639" y="915"/>
                    </a:lnTo>
                    <a:lnTo>
                      <a:pt x="1680" y="929"/>
                    </a:lnTo>
                    <a:lnTo>
                      <a:pt x="1766" y="955"/>
                    </a:lnTo>
                    <a:lnTo>
                      <a:pt x="1851" y="976"/>
                    </a:lnTo>
                    <a:lnTo>
                      <a:pt x="1851" y="976"/>
                    </a:lnTo>
                    <a:lnTo>
                      <a:pt x="1939" y="996"/>
                    </a:lnTo>
                    <a:lnTo>
                      <a:pt x="2026" y="1013"/>
                    </a:lnTo>
                    <a:lnTo>
                      <a:pt x="2114" y="1028"/>
                    </a:lnTo>
                    <a:lnTo>
                      <a:pt x="2203" y="1041"/>
                    </a:lnTo>
                    <a:lnTo>
                      <a:pt x="2290" y="1052"/>
                    </a:lnTo>
                    <a:lnTo>
                      <a:pt x="2379" y="1062"/>
                    </a:lnTo>
                    <a:lnTo>
                      <a:pt x="2467" y="1069"/>
                    </a:lnTo>
                    <a:lnTo>
                      <a:pt x="2556" y="1074"/>
                    </a:lnTo>
                    <a:lnTo>
                      <a:pt x="2557" y="1074"/>
                    </a:lnTo>
                    <a:lnTo>
                      <a:pt x="2557" y="1074"/>
                    </a:lnTo>
                    <a:lnTo>
                      <a:pt x="2567" y="1075"/>
                    </a:lnTo>
                    <a:lnTo>
                      <a:pt x="2576" y="1076"/>
                    </a:lnTo>
                    <a:lnTo>
                      <a:pt x="2584" y="1079"/>
                    </a:lnTo>
                    <a:lnTo>
                      <a:pt x="2593" y="1082"/>
                    </a:lnTo>
                    <a:lnTo>
                      <a:pt x="2600" y="1086"/>
                    </a:lnTo>
                    <a:lnTo>
                      <a:pt x="2608" y="1092"/>
                    </a:lnTo>
                    <a:lnTo>
                      <a:pt x="2621" y="1103"/>
                    </a:lnTo>
                    <a:lnTo>
                      <a:pt x="2631" y="1117"/>
                    </a:lnTo>
                    <a:lnTo>
                      <a:pt x="2635" y="1124"/>
                    </a:lnTo>
                    <a:lnTo>
                      <a:pt x="2639" y="1133"/>
                    </a:lnTo>
                    <a:lnTo>
                      <a:pt x="2642" y="1141"/>
                    </a:lnTo>
                    <a:lnTo>
                      <a:pt x="2644" y="1150"/>
                    </a:lnTo>
                    <a:lnTo>
                      <a:pt x="2645" y="1160"/>
                    </a:lnTo>
                    <a:lnTo>
                      <a:pt x="2645" y="1170"/>
                    </a:lnTo>
                    <a:lnTo>
                      <a:pt x="2645" y="1170"/>
                    </a:lnTo>
                    <a:lnTo>
                      <a:pt x="2644" y="1178"/>
                    </a:lnTo>
                    <a:lnTo>
                      <a:pt x="2642" y="1187"/>
                    </a:lnTo>
                    <a:lnTo>
                      <a:pt x="2639" y="1196"/>
                    </a:lnTo>
                    <a:lnTo>
                      <a:pt x="2635" y="1204"/>
                    </a:lnTo>
                    <a:lnTo>
                      <a:pt x="2631" y="1212"/>
                    </a:lnTo>
                    <a:lnTo>
                      <a:pt x="2627" y="1219"/>
                    </a:lnTo>
                    <a:lnTo>
                      <a:pt x="2615" y="1232"/>
                    </a:lnTo>
                    <a:lnTo>
                      <a:pt x="2601" y="1243"/>
                    </a:lnTo>
                    <a:lnTo>
                      <a:pt x="2593" y="1247"/>
                    </a:lnTo>
                    <a:lnTo>
                      <a:pt x="2586" y="1250"/>
                    </a:lnTo>
                    <a:lnTo>
                      <a:pt x="2576" y="1253"/>
                    </a:lnTo>
                    <a:lnTo>
                      <a:pt x="2567" y="1254"/>
                    </a:lnTo>
                    <a:lnTo>
                      <a:pt x="2559" y="1256"/>
                    </a:lnTo>
                    <a:lnTo>
                      <a:pt x="2549" y="1256"/>
                    </a:lnTo>
                    <a:lnTo>
                      <a:pt x="2549" y="1256"/>
                    </a:lnTo>
                    <a:lnTo>
                      <a:pt x="2545" y="1256"/>
                    </a:lnTo>
                    <a:lnTo>
                      <a:pt x="2545" y="12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Arial Narrow"/>
                  <a:cs typeface="Arial Narrow"/>
                </a:endParaRPr>
              </a:p>
            </p:txBody>
          </p:sp>
          <p:grpSp>
            <p:nvGrpSpPr>
              <p:cNvPr id="110" name="Группа 165">
                <a:extLst>
                  <a:ext uri="{FF2B5EF4-FFF2-40B4-BE49-F238E27FC236}">
                    <a16:creationId xmlns:a16="http://schemas.microsoft.com/office/drawing/2014/main" id="{3075622F-A6D4-D348-AEAA-3CAEE400BABF}"/>
                  </a:ext>
                </a:extLst>
              </p:cNvPr>
              <p:cNvGrpSpPr/>
              <p:nvPr/>
            </p:nvGrpSpPr>
            <p:grpSpPr>
              <a:xfrm rot="3502563">
                <a:off x="5059058" y="2714815"/>
                <a:ext cx="658980" cy="591697"/>
                <a:chOff x="971551" y="0"/>
                <a:chExt cx="7200902" cy="6818311"/>
              </a:xfrm>
            </p:grpSpPr>
            <p:sp>
              <p:nvSpPr>
                <p:cNvPr id="184" name="Полилиния 5">
                  <a:extLst>
                    <a:ext uri="{FF2B5EF4-FFF2-40B4-BE49-F238E27FC236}">
                      <a16:creationId xmlns:a16="http://schemas.microsoft.com/office/drawing/2014/main" id="{357EA65E-EF6D-8C4F-9B9E-3FED02A85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5" name="Полилиния 6">
                  <a:extLst>
                    <a:ext uri="{FF2B5EF4-FFF2-40B4-BE49-F238E27FC236}">
                      <a16:creationId xmlns:a16="http://schemas.microsoft.com/office/drawing/2014/main" id="{9FCDB971-9A43-C04A-BA2F-B47ACD2A3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11" name="Группа 171">
                <a:extLst>
                  <a:ext uri="{FF2B5EF4-FFF2-40B4-BE49-F238E27FC236}">
                    <a16:creationId xmlns:a16="http://schemas.microsoft.com/office/drawing/2014/main" id="{7AF8F480-ECC9-3940-BDBC-5DC6DDD3A3DB}"/>
                  </a:ext>
                </a:extLst>
              </p:cNvPr>
              <p:cNvGrpSpPr/>
              <p:nvPr/>
            </p:nvGrpSpPr>
            <p:grpSpPr>
              <a:xfrm rot="21312991" flipH="1">
                <a:off x="5180347" y="4696231"/>
                <a:ext cx="698708" cy="550197"/>
                <a:chOff x="971551" y="0"/>
                <a:chExt cx="7200902" cy="6818311"/>
              </a:xfrm>
            </p:grpSpPr>
            <p:sp>
              <p:nvSpPr>
                <p:cNvPr id="182" name="Полилиния 5">
                  <a:extLst>
                    <a:ext uri="{FF2B5EF4-FFF2-40B4-BE49-F238E27FC236}">
                      <a16:creationId xmlns:a16="http://schemas.microsoft.com/office/drawing/2014/main" id="{8FF19C58-14B1-8049-951B-589A9727A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3" name="Полилиния 6">
                  <a:extLst>
                    <a:ext uri="{FF2B5EF4-FFF2-40B4-BE49-F238E27FC236}">
                      <a16:creationId xmlns:a16="http://schemas.microsoft.com/office/drawing/2014/main" id="{16DE6CB8-DC8D-274C-AF06-F48DB336D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12" name="Полилиния 111">
                <a:extLst>
                  <a:ext uri="{FF2B5EF4-FFF2-40B4-BE49-F238E27FC236}">
                    <a16:creationId xmlns:a16="http://schemas.microsoft.com/office/drawing/2014/main" id="{3D720CF2-1D02-3346-847A-1B6E8DBF6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638" y="4099567"/>
                <a:ext cx="1285555" cy="231133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Arial Narrow"/>
                  <a:cs typeface="Arial Narrow"/>
                </a:endParaRPr>
              </a:p>
            </p:txBody>
          </p:sp>
          <p:sp>
            <p:nvSpPr>
              <p:cNvPr id="113" name="Полилиния 7">
                <a:extLst>
                  <a:ext uri="{FF2B5EF4-FFF2-40B4-BE49-F238E27FC236}">
                    <a16:creationId xmlns:a16="http://schemas.microsoft.com/office/drawing/2014/main" id="{DE029C89-2532-144B-8318-07EC9571D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348" y="589355"/>
                <a:ext cx="426652" cy="5227245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Arial Narrow"/>
                  <a:cs typeface="Arial Narrow"/>
                </a:endParaRPr>
              </a:p>
            </p:txBody>
          </p:sp>
          <p:grpSp>
            <p:nvGrpSpPr>
              <p:cNvPr id="114" name="Группа 165">
                <a:extLst>
                  <a:ext uri="{FF2B5EF4-FFF2-40B4-BE49-F238E27FC236}">
                    <a16:creationId xmlns:a16="http://schemas.microsoft.com/office/drawing/2014/main" id="{61ED4AF3-DB1A-8E4C-B137-CD3D6973001E}"/>
                  </a:ext>
                </a:extLst>
              </p:cNvPr>
              <p:cNvGrpSpPr/>
              <p:nvPr/>
            </p:nvGrpSpPr>
            <p:grpSpPr>
              <a:xfrm rot="287009">
                <a:off x="5976808" y="4153555"/>
                <a:ext cx="864455" cy="818525"/>
                <a:chOff x="707853" y="22066"/>
                <a:chExt cx="7200902" cy="6818311"/>
              </a:xfrm>
            </p:grpSpPr>
            <p:sp>
              <p:nvSpPr>
                <p:cNvPr id="180" name="Полилиния 5">
                  <a:extLst>
                    <a:ext uri="{FF2B5EF4-FFF2-40B4-BE49-F238E27FC236}">
                      <a16:creationId xmlns:a16="http://schemas.microsoft.com/office/drawing/2014/main" id="{B5045977-36AC-2342-A6FA-63A817083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1" name="Полилиния 6">
                  <a:extLst>
                    <a:ext uri="{FF2B5EF4-FFF2-40B4-BE49-F238E27FC236}">
                      <a16:creationId xmlns:a16="http://schemas.microsoft.com/office/drawing/2014/main" id="{2C87489A-A407-214A-902A-A1B6D2018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16" name="Полилиния 8">
                <a:extLst>
                  <a:ext uri="{FF2B5EF4-FFF2-40B4-BE49-F238E27FC236}">
                    <a16:creationId xmlns:a16="http://schemas.microsoft.com/office/drawing/2014/main" id="{1D61756D-3F0A-F84E-B1E0-CF117B9A9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0798" y="3121975"/>
                <a:ext cx="1588702" cy="539295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Arial Narrow"/>
                  <a:cs typeface="Arial Narrow"/>
                </a:endParaRPr>
              </a:p>
            </p:txBody>
          </p:sp>
          <p:grpSp>
            <p:nvGrpSpPr>
              <p:cNvPr id="118" name="Группа 168">
                <a:extLst>
                  <a:ext uri="{FF2B5EF4-FFF2-40B4-BE49-F238E27FC236}">
                    <a16:creationId xmlns:a16="http://schemas.microsoft.com/office/drawing/2014/main" id="{A0EBBA3C-291E-3341-976C-F8431EDF73D6}"/>
                  </a:ext>
                </a:extLst>
              </p:cNvPr>
              <p:cNvGrpSpPr/>
              <p:nvPr/>
            </p:nvGrpSpPr>
            <p:grpSpPr>
              <a:xfrm rot="18617175">
                <a:off x="6718459" y="3075594"/>
                <a:ext cx="340137" cy="167559"/>
                <a:chOff x="793750" y="0"/>
                <a:chExt cx="7556501" cy="2116991"/>
              </a:xfrm>
            </p:grpSpPr>
            <p:sp>
              <p:nvSpPr>
                <p:cNvPr id="178" name="Полилиния 7">
                  <a:extLst>
                    <a:ext uri="{FF2B5EF4-FFF2-40B4-BE49-F238E27FC236}">
                      <a16:creationId xmlns:a16="http://schemas.microsoft.com/office/drawing/2014/main" id="{728E5E98-5D2A-CC4A-A690-2AB1D8E89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9" name="Полилиния 8">
                  <a:extLst>
                    <a:ext uri="{FF2B5EF4-FFF2-40B4-BE49-F238E27FC236}">
                      <a16:creationId xmlns:a16="http://schemas.microsoft.com/office/drawing/2014/main" id="{0538C06B-A2F2-4B45-AED7-0F740C011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0" name="Группа 168">
                <a:extLst>
                  <a:ext uri="{FF2B5EF4-FFF2-40B4-BE49-F238E27FC236}">
                    <a16:creationId xmlns:a16="http://schemas.microsoft.com/office/drawing/2014/main" id="{AF816D91-4FFB-9246-AF01-EE9FA7B3F767}"/>
                  </a:ext>
                </a:extLst>
              </p:cNvPr>
              <p:cNvGrpSpPr/>
              <p:nvPr/>
            </p:nvGrpSpPr>
            <p:grpSpPr>
              <a:xfrm rot="550500">
                <a:off x="5079515" y="3730271"/>
                <a:ext cx="820427" cy="229847"/>
                <a:chOff x="793750" y="0"/>
                <a:chExt cx="7556501" cy="2116991"/>
              </a:xfrm>
            </p:grpSpPr>
            <p:sp>
              <p:nvSpPr>
                <p:cNvPr id="176" name="Полилиния 7">
                  <a:extLst>
                    <a:ext uri="{FF2B5EF4-FFF2-40B4-BE49-F238E27FC236}">
                      <a16:creationId xmlns:a16="http://schemas.microsoft.com/office/drawing/2014/main" id="{2C3E1A27-2F14-4F46-86EB-A71FB5099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7" name="Полилиния 8">
                  <a:extLst>
                    <a:ext uri="{FF2B5EF4-FFF2-40B4-BE49-F238E27FC236}">
                      <a16:creationId xmlns:a16="http://schemas.microsoft.com/office/drawing/2014/main" id="{D107601B-D0ED-F949-8903-BB8CAC81F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2" name="Группа 168">
                <a:extLst>
                  <a:ext uri="{FF2B5EF4-FFF2-40B4-BE49-F238E27FC236}">
                    <a16:creationId xmlns:a16="http://schemas.microsoft.com/office/drawing/2014/main" id="{CAE3B68E-A27F-E840-9268-5013D773F0B7}"/>
                  </a:ext>
                </a:extLst>
              </p:cNvPr>
              <p:cNvGrpSpPr/>
              <p:nvPr/>
            </p:nvGrpSpPr>
            <p:grpSpPr>
              <a:xfrm rot="14856880">
                <a:off x="5668393" y="4447194"/>
                <a:ext cx="340137" cy="167559"/>
                <a:chOff x="793750" y="0"/>
                <a:chExt cx="7556501" cy="2116991"/>
              </a:xfrm>
            </p:grpSpPr>
            <p:sp>
              <p:nvSpPr>
                <p:cNvPr id="174" name="Полилиния 7">
                  <a:extLst>
                    <a:ext uri="{FF2B5EF4-FFF2-40B4-BE49-F238E27FC236}">
                      <a16:creationId xmlns:a16="http://schemas.microsoft.com/office/drawing/2014/main" id="{9E6A422D-90D9-E544-87FE-59249ED65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5" name="Полилиния 8">
                  <a:extLst>
                    <a:ext uri="{FF2B5EF4-FFF2-40B4-BE49-F238E27FC236}">
                      <a16:creationId xmlns:a16="http://schemas.microsoft.com/office/drawing/2014/main" id="{FFEF8E6B-014E-414D-BCA7-3B75D2746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3" name="Группа 168">
                <a:extLst>
                  <a:ext uri="{FF2B5EF4-FFF2-40B4-BE49-F238E27FC236}">
                    <a16:creationId xmlns:a16="http://schemas.microsoft.com/office/drawing/2014/main" id="{B6847CB3-1B81-E842-8987-B2D89A8EA60D}"/>
                  </a:ext>
                </a:extLst>
              </p:cNvPr>
              <p:cNvGrpSpPr/>
              <p:nvPr/>
            </p:nvGrpSpPr>
            <p:grpSpPr>
              <a:xfrm rot="19919584">
                <a:off x="6966926" y="3094189"/>
                <a:ext cx="383462" cy="160775"/>
                <a:chOff x="793750" y="0"/>
                <a:chExt cx="7556501" cy="2116991"/>
              </a:xfrm>
            </p:grpSpPr>
            <p:sp>
              <p:nvSpPr>
                <p:cNvPr id="172" name="Полилиния 7">
                  <a:extLst>
                    <a:ext uri="{FF2B5EF4-FFF2-40B4-BE49-F238E27FC236}">
                      <a16:creationId xmlns:a16="http://schemas.microsoft.com/office/drawing/2014/main" id="{0CDA3CC5-A4E5-B149-8630-33743D222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3" name="Полилиния 8">
                  <a:extLst>
                    <a:ext uri="{FF2B5EF4-FFF2-40B4-BE49-F238E27FC236}">
                      <a16:creationId xmlns:a16="http://schemas.microsoft.com/office/drawing/2014/main" id="{1D3DDBB4-4FA3-8B45-80FF-CC9FDBCE5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4" name="Группа 168">
                <a:extLst>
                  <a:ext uri="{FF2B5EF4-FFF2-40B4-BE49-F238E27FC236}">
                    <a16:creationId xmlns:a16="http://schemas.microsoft.com/office/drawing/2014/main" id="{69E1D239-F5AE-3B40-8196-881464774E7D}"/>
                  </a:ext>
                </a:extLst>
              </p:cNvPr>
              <p:cNvGrpSpPr/>
              <p:nvPr/>
            </p:nvGrpSpPr>
            <p:grpSpPr>
              <a:xfrm>
                <a:off x="4872682" y="2286000"/>
                <a:ext cx="444643" cy="124569"/>
                <a:chOff x="793750" y="0"/>
                <a:chExt cx="7556501" cy="2116991"/>
              </a:xfrm>
            </p:grpSpPr>
            <p:sp>
              <p:nvSpPr>
                <p:cNvPr id="170" name="Полилиния 7">
                  <a:extLst>
                    <a:ext uri="{FF2B5EF4-FFF2-40B4-BE49-F238E27FC236}">
                      <a16:creationId xmlns:a16="http://schemas.microsoft.com/office/drawing/2014/main" id="{3F820D20-B8E2-CD4E-8603-505CC5F60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1" name="Полилиния 8">
                  <a:extLst>
                    <a:ext uri="{FF2B5EF4-FFF2-40B4-BE49-F238E27FC236}">
                      <a16:creationId xmlns:a16="http://schemas.microsoft.com/office/drawing/2014/main" id="{7539B86E-9A5D-254E-ABF4-F52CF4217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5" name="Группа 165">
                <a:extLst>
                  <a:ext uri="{FF2B5EF4-FFF2-40B4-BE49-F238E27FC236}">
                    <a16:creationId xmlns:a16="http://schemas.microsoft.com/office/drawing/2014/main" id="{2D632C60-0DC4-A24A-9EA3-A48E34B63AAE}"/>
                  </a:ext>
                </a:extLst>
              </p:cNvPr>
              <p:cNvGrpSpPr/>
              <p:nvPr/>
            </p:nvGrpSpPr>
            <p:grpSpPr>
              <a:xfrm rot="287009">
                <a:off x="5737317" y="2262576"/>
                <a:ext cx="591348" cy="559929"/>
                <a:chOff x="707853" y="22066"/>
                <a:chExt cx="7200902" cy="6818311"/>
              </a:xfrm>
            </p:grpSpPr>
            <p:sp>
              <p:nvSpPr>
                <p:cNvPr id="168" name="Полилиния 5">
                  <a:extLst>
                    <a:ext uri="{FF2B5EF4-FFF2-40B4-BE49-F238E27FC236}">
                      <a16:creationId xmlns:a16="http://schemas.microsoft.com/office/drawing/2014/main" id="{E5A5E400-2671-C547-AC2E-EFFD97E59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9" name="Полилиния 6">
                  <a:extLst>
                    <a:ext uri="{FF2B5EF4-FFF2-40B4-BE49-F238E27FC236}">
                      <a16:creationId xmlns:a16="http://schemas.microsoft.com/office/drawing/2014/main" id="{85DCF7A3-36D2-3A45-ADF6-16761DEA2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6" name="Группа 168">
                <a:extLst>
                  <a:ext uri="{FF2B5EF4-FFF2-40B4-BE49-F238E27FC236}">
                    <a16:creationId xmlns:a16="http://schemas.microsoft.com/office/drawing/2014/main" id="{2A7B5E2B-1BA9-C644-A622-042AA1A6D5D6}"/>
                  </a:ext>
                </a:extLst>
              </p:cNvPr>
              <p:cNvGrpSpPr/>
              <p:nvPr/>
            </p:nvGrpSpPr>
            <p:grpSpPr>
              <a:xfrm rot="1747496">
                <a:off x="5985568" y="3534304"/>
                <a:ext cx="617151" cy="147534"/>
                <a:chOff x="793750" y="0"/>
                <a:chExt cx="7556501" cy="2116991"/>
              </a:xfrm>
            </p:grpSpPr>
            <p:sp>
              <p:nvSpPr>
                <p:cNvPr id="166" name="Полилиния 7">
                  <a:extLst>
                    <a:ext uri="{FF2B5EF4-FFF2-40B4-BE49-F238E27FC236}">
                      <a16:creationId xmlns:a16="http://schemas.microsoft.com/office/drawing/2014/main" id="{276E8DB6-442E-0E45-8755-D2F059920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7" name="Полилиния 8">
                  <a:extLst>
                    <a:ext uri="{FF2B5EF4-FFF2-40B4-BE49-F238E27FC236}">
                      <a16:creationId xmlns:a16="http://schemas.microsoft.com/office/drawing/2014/main" id="{181EC032-54C0-C243-A9D1-3B02E456A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7" name="Группа 168">
                <a:extLst>
                  <a:ext uri="{FF2B5EF4-FFF2-40B4-BE49-F238E27FC236}">
                    <a16:creationId xmlns:a16="http://schemas.microsoft.com/office/drawing/2014/main" id="{E1F1FB60-9AA1-3849-91DA-CA93D0C505C6}"/>
                  </a:ext>
                </a:extLst>
              </p:cNvPr>
              <p:cNvGrpSpPr/>
              <p:nvPr/>
            </p:nvGrpSpPr>
            <p:grpSpPr>
              <a:xfrm rot="2267926">
                <a:off x="6480809" y="3325925"/>
                <a:ext cx="340137" cy="167559"/>
                <a:chOff x="793750" y="0"/>
                <a:chExt cx="7556501" cy="2116991"/>
              </a:xfrm>
            </p:grpSpPr>
            <p:sp>
              <p:nvSpPr>
                <p:cNvPr id="164" name="Полилиния 7">
                  <a:extLst>
                    <a:ext uri="{FF2B5EF4-FFF2-40B4-BE49-F238E27FC236}">
                      <a16:creationId xmlns:a16="http://schemas.microsoft.com/office/drawing/2014/main" id="{B474928A-87F5-8149-BE3B-151A7F2C9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5" name="Полилиния 8">
                  <a:extLst>
                    <a:ext uri="{FF2B5EF4-FFF2-40B4-BE49-F238E27FC236}">
                      <a16:creationId xmlns:a16="http://schemas.microsoft.com/office/drawing/2014/main" id="{66715205-1E8D-6349-815C-0F9C4B69E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8" name="Группа 168">
                <a:extLst>
                  <a:ext uri="{FF2B5EF4-FFF2-40B4-BE49-F238E27FC236}">
                    <a16:creationId xmlns:a16="http://schemas.microsoft.com/office/drawing/2014/main" id="{3D3DA6D2-B320-A442-B6CE-B5C4E3AD69ED}"/>
                  </a:ext>
                </a:extLst>
              </p:cNvPr>
              <p:cNvGrpSpPr/>
              <p:nvPr/>
            </p:nvGrpSpPr>
            <p:grpSpPr>
              <a:xfrm rot="17838455">
                <a:off x="6106266" y="3140680"/>
                <a:ext cx="340137" cy="167559"/>
                <a:chOff x="793750" y="0"/>
                <a:chExt cx="7556501" cy="2116991"/>
              </a:xfrm>
            </p:grpSpPr>
            <p:sp>
              <p:nvSpPr>
                <p:cNvPr id="162" name="Полилиния 7">
                  <a:extLst>
                    <a:ext uri="{FF2B5EF4-FFF2-40B4-BE49-F238E27FC236}">
                      <a16:creationId xmlns:a16="http://schemas.microsoft.com/office/drawing/2014/main" id="{4CD79EB4-BE96-4845-AFC5-4C376EB77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3" name="Полилиния 8">
                  <a:extLst>
                    <a:ext uri="{FF2B5EF4-FFF2-40B4-BE49-F238E27FC236}">
                      <a16:creationId xmlns:a16="http://schemas.microsoft.com/office/drawing/2014/main" id="{7E7A04EA-47B1-A949-8205-D5BEECEEB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9" name="Группа 168">
                <a:extLst>
                  <a:ext uri="{FF2B5EF4-FFF2-40B4-BE49-F238E27FC236}">
                    <a16:creationId xmlns:a16="http://schemas.microsoft.com/office/drawing/2014/main" id="{B9064281-6E90-8947-862D-2DD89F2556B3}"/>
                  </a:ext>
                </a:extLst>
              </p:cNvPr>
              <p:cNvGrpSpPr/>
              <p:nvPr/>
            </p:nvGrpSpPr>
            <p:grpSpPr>
              <a:xfrm rot="2163541">
                <a:off x="4954243" y="4022464"/>
                <a:ext cx="288583" cy="80848"/>
                <a:chOff x="793750" y="0"/>
                <a:chExt cx="7556501" cy="2116991"/>
              </a:xfrm>
            </p:grpSpPr>
            <p:sp>
              <p:nvSpPr>
                <p:cNvPr id="160" name="Полилиния 7">
                  <a:extLst>
                    <a:ext uri="{FF2B5EF4-FFF2-40B4-BE49-F238E27FC236}">
                      <a16:creationId xmlns:a16="http://schemas.microsoft.com/office/drawing/2014/main" id="{A8C3ACA6-96FC-504B-A9AA-961BA976B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1" name="Полилиния 8">
                  <a:extLst>
                    <a:ext uri="{FF2B5EF4-FFF2-40B4-BE49-F238E27FC236}">
                      <a16:creationId xmlns:a16="http://schemas.microsoft.com/office/drawing/2014/main" id="{932DD13F-DCEA-8C45-8A7F-53F94BB87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0" name="Группа 165">
                <a:extLst>
                  <a:ext uri="{FF2B5EF4-FFF2-40B4-BE49-F238E27FC236}">
                    <a16:creationId xmlns:a16="http://schemas.microsoft.com/office/drawing/2014/main" id="{3B68AE29-0E04-7946-80CD-10617A70F86E}"/>
                  </a:ext>
                </a:extLst>
              </p:cNvPr>
              <p:cNvGrpSpPr/>
              <p:nvPr/>
            </p:nvGrpSpPr>
            <p:grpSpPr>
              <a:xfrm rot="20956613">
                <a:off x="5257800" y="4165742"/>
                <a:ext cx="373174" cy="335072"/>
                <a:chOff x="971551" y="0"/>
                <a:chExt cx="7200902" cy="6818311"/>
              </a:xfrm>
            </p:grpSpPr>
            <p:sp>
              <p:nvSpPr>
                <p:cNvPr id="158" name="Полилиния 5">
                  <a:extLst>
                    <a:ext uri="{FF2B5EF4-FFF2-40B4-BE49-F238E27FC236}">
                      <a16:creationId xmlns:a16="http://schemas.microsoft.com/office/drawing/2014/main" id="{7563A853-57FC-8F41-B1B6-7C1C19CC9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9" name="Полилиния 6">
                  <a:extLst>
                    <a:ext uri="{FF2B5EF4-FFF2-40B4-BE49-F238E27FC236}">
                      <a16:creationId xmlns:a16="http://schemas.microsoft.com/office/drawing/2014/main" id="{C5D054E9-CB3D-0E44-A95E-D36C4DBCA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1" name="Группа 165">
                <a:extLst>
                  <a:ext uri="{FF2B5EF4-FFF2-40B4-BE49-F238E27FC236}">
                    <a16:creationId xmlns:a16="http://schemas.microsoft.com/office/drawing/2014/main" id="{A7C01C80-F43A-B64A-B0DE-C68695483584}"/>
                  </a:ext>
                </a:extLst>
              </p:cNvPr>
              <p:cNvGrpSpPr/>
              <p:nvPr/>
            </p:nvGrpSpPr>
            <p:grpSpPr>
              <a:xfrm>
                <a:off x="4889500" y="4114800"/>
                <a:ext cx="220774" cy="198232"/>
                <a:chOff x="971551" y="0"/>
                <a:chExt cx="7200902" cy="6818311"/>
              </a:xfrm>
            </p:grpSpPr>
            <p:sp>
              <p:nvSpPr>
                <p:cNvPr id="156" name="Полилиния 5">
                  <a:extLst>
                    <a:ext uri="{FF2B5EF4-FFF2-40B4-BE49-F238E27FC236}">
                      <a16:creationId xmlns:a16="http://schemas.microsoft.com/office/drawing/2014/main" id="{F333C043-4F9C-3D43-B5D6-748EFDCCC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7" name="Полилиния 6">
                  <a:extLst>
                    <a:ext uri="{FF2B5EF4-FFF2-40B4-BE49-F238E27FC236}">
                      <a16:creationId xmlns:a16="http://schemas.microsoft.com/office/drawing/2014/main" id="{9051B04A-E2E3-E040-9148-7395E779B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2" name="Группа 168">
                <a:extLst>
                  <a:ext uri="{FF2B5EF4-FFF2-40B4-BE49-F238E27FC236}">
                    <a16:creationId xmlns:a16="http://schemas.microsoft.com/office/drawing/2014/main" id="{97173F8C-22B3-C949-985E-1F6166385162}"/>
                  </a:ext>
                </a:extLst>
              </p:cNvPr>
              <p:cNvGrpSpPr/>
              <p:nvPr/>
            </p:nvGrpSpPr>
            <p:grpSpPr>
              <a:xfrm rot="16453772">
                <a:off x="5219859" y="2161194"/>
                <a:ext cx="340137" cy="167559"/>
                <a:chOff x="793750" y="0"/>
                <a:chExt cx="7556501" cy="2116991"/>
              </a:xfrm>
            </p:grpSpPr>
            <p:sp>
              <p:nvSpPr>
                <p:cNvPr id="154" name="Полилиния 7">
                  <a:extLst>
                    <a:ext uri="{FF2B5EF4-FFF2-40B4-BE49-F238E27FC236}">
                      <a16:creationId xmlns:a16="http://schemas.microsoft.com/office/drawing/2014/main" id="{6151C56A-4A79-B840-8208-323594923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5" name="Полилиния 8">
                  <a:extLst>
                    <a:ext uri="{FF2B5EF4-FFF2-40B4-BE49-F238E27FC236}">
                      <a16:creationId xmlns:a16="http://schemas.microsoft.com/office/drawing/2014/main" id="{2BFBF2AB-20B5-1C4D-AE42-342A174E9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3" name="Группа 168">
                <a:extLst>
                  <a:ext uri="{FF2B5EF4-FFF2-40B4-BE49-F238E27FC236}">
                    <a16:creationId xmlns:a16="http://schemas.microsoft.com/office/drawing/2014/main" id="{161CA253-2689-E347-900E-0EF0B1BBB614}"/>
                  </a:ext>
                </a:extLst>
              </p:cNvPr>
              <p:cNvGrpSpPr/>
              <p:nvPr/>
            </p:nvGrpSpPr>
            <p:grpSpPr>
              <a:xfrm rot="2267926">
                <a:off x="5349661" y="2372654"/>
                <a:ext cx="340137" cy="167559"/>
                <a:chOff x="793750" y="0"/>
                <a:chExt cx="7556501" cy="2116991"/>
              </a:xfrm>
            </p:grpSpPr>
            <p:sp>
              <p:nvSpPr>
                <p:cNvPr id="152" name="Полилиния 7">
                  <a:extLst>
                    <a:ext uri="{FF2B5EF4-FFF2-40B4-BE49-F238E27FC236}">
                      <a16:creationId xmlns:a16="http://schemas.microsoft.com/office/drawing/2014/main" id="{C341915B-C14F-044F-B339-3F2A804B3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3" name="Полилиния 8">
                  <a:extLst>
                    <a:ext uri="{FF2B5EF4-FFF2-40B4-BE49-F238E27FC236}">
                      <a16:creationId xmlns:a16="http://schemas.microsoft.com/office/drawing/2014/main" id="{8EDC0C6C-C8B3-1146-A546-DD85ABE15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4" name="Группа 168">
                <a:extLst>
                  <a:ext uri="{FF2B5EF4-FFF2-40B4-BE49-F238E27FC236}">
                    <a16:creationId xmlns:a16="http://schemas.microsoft.com/office/drawing/2014/main" id="{CCBE1D47-5A0E-8641-A308-3115C175C0BD}"/>
                  </a:ext>
                </a:extLst>
              </p:cNvPr>
              <p:cNvGrpSpPr/>
              <p:nvPr/>
            </p:nvGrpSpPr>
            <p:grpSpPr>
              <a:xfrm rot="19669352">
                <a:off x="5697395" y="1705970"/>
                <a:ext cx="340137" cy="167559"/>
                <a:chOff x="793750" y="0"/>
                <a:chExt cx="7556501" cy="2116991"/>
              </a:xfrm>
            </p:grpSpPr>
            <p:sp>
              <p:nvSpPr>
                <p:cNvPr id="150" name="Полилиния 7">
                  <a:extLst>
                    <a:ext uri="{FF2B5EF4-FFF2-40B4-BE49-F238E27FC236}">
                      <a16:creationId xmlns:a16="http://schemas.microsoft.com/office/drawing/2014/main" id="{E70CEB67-ECC4-9549-A41B-D8B824D28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1" name="Полилиния 8">
                  <a:extLst>
                    <a:ext uri="{FF2B5EF4-FFF2-40B4-BE49-F238E27FC236}">
                      <a16:creationId xmlns:a16="http://schemas.microsoft.com/office/drawing/2014/main" id="{C0A7D6AE-8780-FD41-BD18-65067F64B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5" name="Группа 168">
                <a:extLst>
                  <a:ext uri="{FF2B5EF4-FFF2-40B4-BE49-F238E27FC236}">
                    <a16:creationId xmlns:a16="http://schemas.microsoft.com/office/drawing/2014/main" id="{0D487CDD-EA74-FB48-82C0-337713047FAE}"/>
                  </a:ext>
                </a:extLst>
              </p:cNvPr>
              <p:cNvGrpSpPr/>
              <p:nvPr/>
            </p:nvGrpSpPr>
            <p:grpSpPr>
              <a:xfrm rot="1650327">
                <a:off x="5510100" y="1309862"/>
                <a:ext cx="303252" cy="149389"/>
                <a:chOff x="793750" y="0"/>
                <a:chExt cx="7556501" cy="2116991"/>
              </a:xfrm>
            </p:grpSpPr>
            <p:sp>
              <p:nvSpPr>
                <p:cNvPr id="148" name="Полилиния 7">
                  <a:extLst>
                    <a:ext uri="{FF2B5EF4-FFF2-40B4-BE49-F238E27FC236}">
                      <a16:creationId xmlns:a16="http://schemas.microsoft.com/office/drawing/2014/main" id="{3EAE4007-64C6-EC4E-81A5-55583BD27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9" name="Полилиния 8">
                  <a:extLst>
                    <a:ext uri="{FF2B5EF4-FFF2-40B4-BE49-F238E27FC236}">
                      <a16:creationId xmlns:a16="http://schemas.microsoft.com/office/drawing/2014/main" id="{96AA5808-3938-204F-9CA7-64F672220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6" name="Группа 168">
                <a:extLst>
                  <a:ext uri="{FF2B5EF4-FFF2-40B4-BE49-F238E27FC236}">
                    <a16:creationId xmlns:a16="http://schemas.microsoft.com/office/drawing/2014/main" id="{E2F48368-7183-4343-A529-E56024C45B7E}"/>
                  </a:ext>
                </a:extLst>
              </p:cNvPr>
              <p:cNvGrpSpPr/>
              <p:nvPr/>
            </p:nvGrpSpPr>
            <p:grpSpPr>
              <a:xfrm rot="1350096">
                <a:off x="5243919" y="1796000"/>
                <a:ext cx="508462" cy="213184"/>
                <a:chOff x="793750" y="0"/>
                <a:chExt cx="7556501" cy="2116991"/>
              </a:xfrm>
            </p:grpSpPr>
            <p:sp>
              <p:nvSpPr>
                <p:cNvPr id="146" name="Полилиния 7">
                  <a:extLst>
                    <a:ext uri="{FF2B5EF4-FFF2-40B4-BE49-F238E27FC236}">
                      <a16:creationId xmlns:a16="http://schemas.microsoft.com/office/drawing/2014/main" id="{636B030B-A8AE-D24B-B7D8-9FEDA222A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7" name="Полилиния 8">
                  <a:extLst>
                    <a:ext uri="{FF2B5EF4-FFF2-40B4-BE49-F238E27FC236}">
                      <a16:creationId xmlns:a16="http://schemas.microsoft.com/office/drawing/2014/main" id="{FE10B2C3-FC1A-C446-96A3-D264F843D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7" name="Группа 165">
                <a:extLst>
                  <a:ext uri="{FF2B5EF4-FFF2-40B4-BE49-F238E27FC236}">
                    <a16:creationId xmlns:a16="http://schemas.microsoft.com/office/drawing/2014/main" id="{A5834EC4-52B8-6E45-B031-C16586D9374C}"/>
                  </a:ext>
                </a:extLst>
              </p:cNvPr>
              <p:cNvGrpSpPr/>
              <p:nvPr/>
            </p:nvGrpSpPr>
            <p:grpSpPr>
              <a:xfrm rot="287009">
                <a:off x="5799240" y="3108686"/>
                <a:ext cx="213046" cy="201727"/>
                <a:chOff x="707853" y="22066"/>
                <a:chExt cx="7200902" cy="6818311"/>
              </a:xfrm>
            </p:grpSpPr>
            <p:sp>
              <p:nvSpPr>
                <p:cNvPr id="144" name="Полилиния 5">
                  <a:extLst>
                    <a:ext uri="{FF2B5EF4-FFF2-40B4-BE49-F238E27FC236}">
                      <a16:creationId xmlns:a16="http://schemas.microsoft.com/office/drawing/2014/main" id="{996D4F16-2416-6648-8495-B53986875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5" name="Полилиния 6">
                  <a:extLst>
                    <a:ext uri="{FF2B5EF4-FFF2-40B4-BE49-F238E27FC236}">
                      <a16:creationId xmlns:a16="http://schemas.microsoft.com/office/drawing/2014/main" id="{7F440309-59F1-D445-9B0B-98DDFCD63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8" name="Группа 168">
                <a:extLst>
                  <a:ext uri="{FF2B5EF4-FFF2-40B4-BE49-F238E27FC236}">
                    <a16:creationId xmlns:a16="http://schemas.microsoft.com/office/drawing/2014/main" id="{09C29147-7DB6-7341-B3A1-C0730A2F5A08}"/>
                  </a:ext>
                </a:extLst>
              </p:cNvPr>
              <p:cNvGrpSpPr/>
              <p:nvPr/>
            </p:nvGrpSpPr>
            <p:grpSpPr>
              <a:xfrm rot="18617175">
                <a:off x="5878274" y="3858466"/>
                <a:ext cx="599427" cy="295291"/>
                <a:chOff x="793750" y="0"/>
                <a:chExt cx="7556501" cy="2116991"/>
              </a:xfrm>
            </p:grpSpPr>
            <p:sp>
              <p:nvSpPr>
                <p:cNvPr id="142" name="Полилиния 7">
                  <a:extLst>
                    <a:ext uri="{FF2B5EF4-FFF2-40B4-BE49-F238E27FC236}">
                      <a16:creationId xmlns:a16="http://schemas.microsoft.com/office/drawing/2014/main" id="{D9B35EB6-EA5A-B247-8F3B-AD6A73086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3" name="Полилиния 8">
                  <a:extLst>
                    <a:ext uri="{FF2B5EF4-FFF2-40B4-BE49-F238E27FC236}">
                      <a16:creationId xmlns:a16="http://schemas.microsoft.com/office/drawing/2014/main" id="{D21023BC-0017-9E44-9D8F-81CD6671B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9" name="Группа 168">
                <a:extLst>
                  <a:ext uri="{FF2B5EF4-FFF2-40B4-BE49-F238E27FC236}">
                    <a16:creationId xmlns:a16="http://schemas.microsoft.com/office/drawing/2014/main" id="{E7B73668-4109-714D-9ED6-62A2A5E29FBD}"/>
                  </a:ext>
                </a:extLst>
              </p:cNvPr>
              <p:cNvGrpSpPr/>
              <p:nvPr/>
            </p:nvGrpSpPr>
            <p:grpSpPr>
              <a:xfrm rot="2267926">
                <a:off x="5541009" y="3592625"/>
                <a:ext cx="340137" cy="167559"/>
                <a:chOff x="793750" y="0"/>
                <a:chExt cx="7556501" cy="2116991"/>
              </a:xfrm>
            </p:grpSpPr>
            <p:sp>
              <p:nvSpPr>
                <p:cNvPr id="140" name="Полилиния 7">
                  <a:extLst>
                    <a:ext uri="{FF2B5EF4-FFF2-40B4-BE49-F238E27FC236}">
                      <a16:creationId xmlns:a16="http://schemas.microsoft.com/office/drawing/2014/main" id="{457C0FFB-0587-F248-BFA8-61455EC00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1" name="Полилиния 8">
                  <a:extLst>
                    <a:ext uri="{FF2B5EF4-FFF2-40B4-BE49-F238E27FC236}">
                      <a16:creationId xmlns:a16="http://schemas.microsoft.com/office/drawing/2014/main" id="{B68D475F-4140-2047-A167-75B7824ED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atin typeface="Arial Narrow"/>
                    <a:cs typeface="Arial Narrow"/>
                  </a:endParaRPr>
                </a:p>
              </p:txBody>
            </p:sp>
          </p:grpSp>
        </p:grpSp>
      </p:grpSp>
      <p:grpSp>
        <p:nvGrpSpPr>
          <p:cNvPr id="201" name="Группа 200" descr="Стебель растения">
            <a:extLst>
              <a:ext uri="{FF2B5EF4-FFF2-40B4-BE49-F238E27FC236}">
                <a16:creationId xmlns:a16="http://schemas.microsoft.com/office/drawing/2014/main" id="{677A5041-B332-BC46-B76B-A3D20BE83D0E}"/>
              </a:ext>
            </a:extLst>
          </p:cNvPr>
          <p:cNvGrpSpPr/>
          <p:nvPr userDrawn="1"/>
        </p:nvGrpSpPr>
        <p:grpSpPr>
          <a:xfrm>
            <a:off x="6094413" y="381000"/>
            <a:ext cx="3107472" cy="1632858"/>
            <a:chOff x="6324600" y="381000"/>
            <a:chExt cx="3108281" cy="1632858"/>
          </a:xfrm>
        </p:grpSpPr>
        <p:grpSp>
          <p:nvGrpSpPr>
            <p:cNvPr id="202" name="Группа 201">
              <a:extLst>
                <a:ext uri="{FF2B5EF4-FFF2-40B4-BE49-F238E27FC236}">
                  <a16:creationId xmlns:a16="http://schemas.microsoft.com/office/drawing/2014/main" id="{30CC110B-7FB6-AB44-B6DF-9BF05FE408E8}"/>
                </a:ext>
              </a:extLst>
            </p:cNvPr>
            <p:cNvGrpSpPr/>
            <p:nvPr/>
          </p:nvGrpSpPr>
          <p:grpSpPr>
            <a:xfrm>
              <a:off x="6324600" y="381000"/>
              <a:ext cx="3048000" cy="1632858"/>
              <a:chOff x="2362200" y="762000"/>
              <a:chExt cx="4267200" cy="2286000"/>
            </a:xfrm>
          </p:grpSpPr>
          <p:cxnSp>
            <p:nvCxnSpPr>
              <p:cNvPr id="204" name="Прямая со стрелкой 203">
                <a:extLst>
                  <a:ext uri="{FF2B5EF4-FFF2-40B4-BE49-F238E27FC236}">
                    <a16:creationId xmlns:a16="http://schemas.microsoft.com/office/drawing/2014/main" id="{B2839F35-D9BC-F14E-A62D-D04B19BCD630}"/>
                  </a:ext>
                </a:extLst>
              </p:cNvPr>
              <p:cNvCxnSpPr/>
              <p:nvPr/>
            </p:nvCxnSpPr>
            <p:spPr>
              <a:xfrm flipH="1">
                <a:off x="2362200" y="1912463"/>
                <a:ext cx="1981202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Овал 204">
                <a:extLst>
                  <a:ext uri="{FF2B5EF4-FFF2-40B4-BE49-F238E27FC236}">
                    <a16:creationId xmlns:a16="http://schemas.microsoft.com/office/drawing/2014/main" id="{C0C72FD4-8ECD-E34C-8B59-C6D3D24C0859}"/>
                  </a:ext>
                </a:extLst>
              </p:cNvPr>
              <p:cNvSpPr/>
              <p:nvPr/>
            </p:nvSpPr>
            <p:spPr>
              <a:xfrm>
                <a:off x="4343400" y="762000"/>
                <a:ext cx="2286000" cy="2286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dot"/>
                <a:round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203" name="Полилиния 8">
              <a:extLst>
                <a:ext uri="{FF2B5EF4-FFF2-40B4-BE49-F238E27FC236}">
                  <a16:creationId xmlns:a16="http://schemas.microsoft.com/office/drawing/2014/main" id="{BA138D94-91A4-A44F-8F76-9129048C2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914400"/>
              <a:ext cx="1736681" cy="589527"/>
            </a:xfrm>
            <a:custGeom>
              <a:avLst/>
              <a:gdLst/>
              <a:ahLst/>
              <a:cxnLst>
                <a:cxn ang="0">
                  <a:pos x="38" y="785"/>
                </a:cxn>
                <a:cxn ang="0">
                  <a:pos x="90" y="735"/>
                </a:cxn>
                <a:cxn ang="0">
                  <a:pos x="165" y="679"/>
                </a:cxn>
                <a:cxn ang="0">
                  <a:pos x="281" y="602"/>
                </a:cxn>
                <a:cxn ang="0">
                  <a:pos x="361" y="559"/>
                </a:cxn>
                <a:cxn ang="0">
                  <a:pos x="486" y="501"/>
                </a:cxn>
                <a:cxn ang="0">
                  <a:pos x="613" y="451"/>
                </a:cxn>
                <a:cxn ang="0">
                  <a:pos x="699" y="424"/>
                </a:cxn>
                <a:cxn ang="0">
                  <a:pos x="830" y="390"/>
                </a:cxn>
                <a:cxn ang="0">
                  <a:pos x="1008" y="356"/>
                </a:cxn>
                <a:cxn ang="0">
                  <a:pos x="1275" y="330"/>
                </a:cxn>
                <a:cxn ang="0">
                  <a:pos x="1452" y="323"/>
                </a:cxn>
                <a:cxn ang="0">
                  <a:pos x="1715" y="300"/>
                </a:cxn>
                <a:cxn ang="0">
                  <a:pos x="1975" y="258"/>
                </a:cxn>
                <a:cxn ang="0">
                  <a:pos x="2146" y="219"/>
                </a:cxn>
                <a:cxn ang="0">
                  <a:pos x="2399" y="143"/>
                </a:cxn>
                <a:cxn ang="0">
                  <a:pos x="2523" y="96"/>
                </a:cxn>
                <a:cxn ang="0">
                  <a:pos x="2643" y="43"/>
                </a:cxn>
                <a:cxn ang="0">
                  <a:pos x="2721" y="0"/>
                </a:cxn>
                <a:cxn ang="0">
                  <a:pos x="2606" y="68"/>
                </a:cxn>
                <a:cxn ang="0">
                  <a:pos x="2486" y="125"/>
                </a:cxn>
                <a:cxn ang="0">
                  <a:pos x="2322" y="193"/>
                </a:cxn>
                <a:cxn ang="0">
                  <a:pos x="2069" y="275"/>
                </a:cxn>
                <a:cxn ang="0">
                  <a:pos x="1897" y="318"/>
                </a:cxn>
                <a:cxn ang="0">
                  <a:pos x="1634" y="368"/>
                </a:cxn>
                <a:cxn ang="0">
                  <a:pos x="1370" y="400"/>
                </a:cxn>
                <a:cxn ang="0">
                  <a:pos x="1195" y="417"/>
                </a:cxn>
                <a:cxn ang="0">
                  <a:pos x="939" y="465"/>
                </a:cxn>
                <a:cxn ang="0">
                  <a:pos x="774" y="512"/>
                </a:cxn>
                <a:cxn ang="0">
                  <a:pos x="692" y="540"/>
                </a:cxn>
                <a:cxn ang="0">
                  <a:pos x="573" y="590"/>
                </a:cxn>
                <a:cxn ang="0">
                  <a:pos x="459" y="648"/>
                </a:cxn>
                <a:cxn ang="0">
                  <a:pos x="385" y="690"/>
                </a:cxn>
                <a:cxn ang="0">
                  <a:pos x="281" y="761"/>
                </a:cxn>
                <a:cxn ang="0">
                  <a:pos x="215" y="814"/>
                </a:cxn>
                <a:cxn ang="0">
                  <a:pos x="155" y="869"/>
                </a:cxn>
                <a:cxn ang="0">
                  <a:pos x="130" y="899"/>
                </a:cxn>
                <a:cxn ang="0">
                  <a:pos x="94" y="923"/>
                </a:cxn>
                <a:cxn ang="0">
                  <a:pos x="53" y="923"/>
                </a:cxn>
                <a:cxn ang="0">
                  <a:pos x="27" y="910"/>
                </a:cxn>
                <a:cxn ang="0">
                  <a:pos x="3" y="875"/>
                </a:cxn>
                <a:cxn ang="0">
                  <a:pos x="3" y="833"/>
                </a:cxn>
                <a:cxn ang="0">
                  <a:pos x="17" y="807"/>
                </a:cxn>
              </a:cxnLst>
              <a:rect l="0" t="0" r="r" b="b"/>
              <a:pathLst>
                <a:path w="2721" h="926">
                  <a:moveTo>
                    <a:pt x="20" y="804"/>
                  </a:moveTo>
                  <a:lnTo>
                    <a:pt x="20" y="804"/>
                  </a:lnTo>
                  <a:lnTo>
                    <a:pt x="38" y="785"/>
                  </a:lnTo>
                  <a:lnTo>
                    <a:pt x="55" y="768"/>
                  </a:lnTo>
                  <a:lnTo>
                    <a:pt x="90" y="735"/>
                  </a:lnTo>
                  <a:lnTo>
                    <a:pt x="90" y="735"/>
                  </a:lnTo>
                  <a:lnTo>
                    <a:pt x="127" y="705"/>
                  </a:lnTo>
                  <a:lnTo>
                    <a:pt x="165" y="679"/>
                  </a:lnTo>
                  <a:lnTo>
                    <a:pt x="165" y="679"/>
                  </a:lnTo>
                  <a:lnTo>
                    <a:pt x="203" y="652"/>
                  </a:lnTo>
                  <a:lnTo>
                    <a:pt x="241" y="626"/>
                  </a:lnTo>
                  <a:lnTo>
                    <a:pt x="281" y="602"/>
                  </a:lnTo>
                  <a:lnTo>
                    <a:pt x="320" y="580"/>
                  </a:lnTo>
                  <a:lnTo>
                    <a:pt x="320" y="580"/>
                  </a:lnTo>
                  <a:lnTo>
                    <a:pt x="361" y="559"/>
                  </a:lnTo>
                  <a:lnTo>
                    <a:pt x="402" y="537"/>
                  </a:lnTo>
                  <a:lnTo>
                    <a:pt x="443" y="519"/>
                  </a:lnTo>
                  <a:lnTo>
                    <a:pt x="486" y="501"/>
                  </a:lnTo>
                  <a:lnTo>
                    <a:pt x="528" y="482"/>
                  </a:lnTo>
                  <a:lnTo>
                    <a:pt x="571" y="467"/>
                  </a:lnTo>
                  <a:lnTo>
                    <a:pt x="613" y="451"/>
                  </a:lnTo>
                  <a:lnTo>
                    <a:pt x="657" y="437"/>
                  </a:lnTo>
                  <a:lnTo>
                    <a:pt x="657" y="437"/>
                  </a:lnTo>
                  <a:lnTo>
                    <a:pt x="699" y="424"/>
                  </a:lnTo>
                  <a:lnTo>
                    <a:pt x="743" y="412"/>
                  </a:lnTo>
                  <a:lnTo>
                    <a:pt x="787" y="400"/>
                  </a:lnTo>
                  <a:lnTo>
                    <a:pt x="830" y="390"/>
                  </a:lnTo>
                  <a:lnTo>
                    <a:pt x="876" y="380"/>
                  </a:lnTo>
                  <a:lnTo>
                    <a:pt x="919" y="372"/>
                  </a:lnTo>
                  <a:lnTo>
                    <a:pt x="1008" y="356"/>
                  </a:lnTo>
                  <a:lnTo>
                    <a:pt x="1097" y="345"/>
                  </a:lnTo>
                  <a:lnTo>
                    <a:pt x="1186" y="337"/>
                  </a:lnTo>
                  <a:lnTo>
                    <a:pt x="1275" y="330"/>
                  </a:lnTo>
                  <a:lnTo>
                    <a:pt x="1366" y="327"/>
                  </a:lnTo>
                  <a:lnTo>
                    <a:pt x="1366" y="327"/>
                  </a:lnTo>
                  <a:lnTo>
                    <a:pt x="1452" y="323"/>
                  </a:lnTo>
                  <a:lnTo>
                    <a:pt x="1540" y="317"/>
                  </a:lnTo>
                  <a:lnTo>
                    <a:pt x="1627" y="310"/>
                  </a:lnTo>
                  <a:lnTo>
                    <a:pt x="1715" y="300"/>
                  </a:lnTo>
                  <a:lnTo>
                    <a:pt x="1801" y="287"/>
                  </a:lnTo>
                  <a:lnTo>
                    <a:pt x="1889" y="275"/>
                  </a:lnTo>
                  <a:lnTo>
                    <a:pt x="1975" y="258"/>
                  </a:lnTo>
                  <a:lnTo>
                    <a:pt x="2061" y="239"/>
                  </a:lnTo>
                  <a:lnTo>
                    <a:pt x="2061" y="239"/>
                  </a:lnTo>
                  <a:lnTo>
                    <a:pt x="2146" y="219"/>
                  </a:lnTo>
                  <a:lnTo>
                    <a:pt x="2230" y="197"/>
                  </a:lnTo>
                  <a:lnTo>
                    <a:pt x="2315" y="171"/>
                  </a:lnTo>
                  <a:lnTo>
                    <a:pt x="2399" y="143"/>
                  </a:lnTo>
                  <a:lnTo>
                    <a:pt x="2399" y="143"/>
                  </a:lnTo>
                  <a:lnTo>
                    <a:pt x="2482" y="113"/>
                  </a:lnTo>
                  <a:lnTo>
                    <a:pt x="2523" y="96"/>
                  </a:lnTo>
                  <a:lnTo>
                    <a:pt x="2564" y="80"/>
                  </a:lnTo>
                  <a:lnTo>
                    <a:pt x="2603" y="61"/>
                  </a:lnTo>
                  <a:lnTo>
                    <a:pt x="2643" y="43"/>
                  </a:lnTo>
                  <a:lnTo>
                    <a:pt x="2682" y="22"/>
                  </a:lnTo>
                  <a:lnTo>
                    <a:pt x="2721" y="0"/>
                  </a:lnTo>
                  <a:lnTo>
                    <a:pt x="2721" y="0"/>
                  </a:lnTo>
                  <a:lnTo>
                    <a:pt x="2684" y="24"/>
                  </a:lnTo>
                  <a:lnTo>
                    <a:pt x="2646" y="47"/>
                  </a:lnTo>
                  <a:lnTo>
                    <a:pt x="2606" y="68"/>
                  </a:lnTo>
                  <a:lnTo>
                    <a:pt x="2567" y="88"/>
                  </a:lnTo>
                  <a:lnTo>
                    <a:pt x="2527" y="106"/>
                  </a:lnTo>
                  <a:lnTo>
                    <a:pt x="2486" y="125"/>
                  </a:lnTo>
                  <a:lnTo>
                    <a:pt x="2406" y="160"/>
                  </a:lnTo>
                  <a:lnTo>
                    <a:pt x="2406" y="160"/>
                  </a:lnTo>
                  <a:lnTo>
                    <a:pt x="2322" y="193"/>
                  </a:lnTo>
                  <a:lnTo>
                    <a:pt x="2239" y="222"/>
                  </a:lnTo>
                  <a:lnTo>
                    <a:pt x="2154" y="250"/>
                  </a:lnTo>
                  <a:lnTo>
                    <a:pt x="2069" y="275"/>
                  </a:lnTo>
                  <a:lnTo>
                    <a:pt x="2069" y="275"/>
                  </a:lnTo>
                  <a:lnTo>
                    <a:pt x="1983" y="299"/>
                  </a:lnTo>
                  <a:lnTo>
                    <a:pt x="1897" y="318"/>
                  </a:lnTo>
                  <a:lnTo>
                    <a:pt x="1811" y="337"/>
                  </a:lnTo>
                  <a:lnTo>
                    <a:pt x="1723" y="354"/>
                  </a:lnTo>
                  <a:lnTo>
                    <a:pt x="1634" y="368"/>
                  </a:lnTo>
                  <a:lnTo>
                    <a:pt x="1547" y="380"/>
                  </a:lnTo>
                  <a:lnTo>
                    <a:pt x="1458" y="390"/>
                  </a:lnTo>
                  <a:lnTo>
                    <a:pt x="1370" y="400"/>
                  </a:lnTo>
                  <a:lnTo>
                    <a:pt x="1370" y="400"/>
                  </a:lnTo>
                  <a:lnTo>
                    <a:pt x="1283" y="407"/>
                  </a:lnTo>
                  <a:lnTo>
                    <a:pt x="1195" y="417"/>
                  </a:lnTo>
                  <a:lnTo>
                    <a:pt x="1109" y="430"/>
                  </a:lnTo>
                  <a:lnTo>
                    <a:pt x="1024" y="447"/>
                  </a:lnTo>
                  <a:lnTo>
                    <a:pt x="939" y="465"/>
                  </a:lnTo>
                  <a:lnTo>
                    <a:pt x="856" y="486"/>
                  </a:lnTo>
                  <a:lnTo>
                    <a:pt x="815" y="499"/>
                  </a:lnTo>
                  <a:lnTo>
                    <a:pt x="774" y="512"/>
                  </a:lnTo>
                  <a:lnTo>
                    <a:pt x="733" y="526"/>
                  </a:lnTo>
                  <a:lnTo>
                    <a:pt x="692" y="540"/>
                  </a:lnTo>
                  <a:lnTo>
                    <a:pt x="692" y="540"/>
                  </a:lnTo>
                  <a:lnTo>
                    <a:pt x="652" y="556"/>
                  </a:lnTo>
                  <a:lnTo>
                    <a:pt x="613" y="573"/>
                  </a:lnTo>
                  <a:lnTo>
                    <a:pt x="573" y="590"/>
                  </a:lnTo>
                  <a:lnTo>
                    <a:pt x="534" y="608"/>
                  </a:lnTo>
                  <a:lnTo>
                    <a:pt x="496" y="628"/>
                  </a:lnTo>
                  <a:lnTo>
                    <a:pt x="459" y="648"/>
                  </a:lnTo>
                  <a:lnTo>
                    <a:pt x="421" y="667"/>
                  </a:lnTo>
                  <a:lnTo>
                    <a:pt x="385" y="690"/>
                  </a:lnTo>
                  <a:lnTo>
                    <a:pt x="385" y="690"/>
                  </a:lnTo>
                  <a:lnTo>
                    <a:pt x="349" y="713"/>
                  </a:lnTo>
                  <a:lnTo>
                    <a:pt x="315" y="737"/>
                  </a:lnTo>
                  <a:lnTo>
                    <a:pt x="281" y="761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15" y="814"/>
                  </a:lnTo>
                  <a:lnTo>
                    <a:pt x="185" y="841"/>
                  </a:lnTo>
                  <a:lnTo>
                    <a:pt x="185" y="841"/>
                  </a:lnTo>
                  <a:lnTo>
                    <a:pt x="155" y="869"/>
                  </a:lnTo>
                  <a:lnTo>
                    <a:pt x="131" y="898"/>
                  </a:lnTo>
                  <a:lnTo>
                    <a:pt x="130" y="899"/>
                  </a:lnTo>
                  <a:lnTo>
                    <a:pt x="130" y="899"/>
                  </a:lnTo>
                  <a:lnTo>
                    <a:pt x="120" y="909"/>
                  </a:lnTo>
                  <a:lnTo>
                    <a:pt x="107" y="917"/>
                  </a:lnTo>
                  <a:lnTo>
                    <a:pt x="94" y="923"/>
                  </a:lnTo>
                  <a:lnTo>
                    <a:pt x="80" y="926"/>
                  </a:lnTo>
                  <a:lnTo>
                    <a:pt x="66" y="926"/>
                  </a:lnTo>
                  <a:lnTo>
                    <a:pt x="53" y="923"/>
                  </a:lnTo>
                  <a:lnTo>
                    <a:pt x="39" y="917"/>
                  </a:lnTo>
                  <a:lnTo>
                    <a:pt x="27" y="910"/>
                  </a:lnTo>
                  <a:lnTo>
                    <a:pt x="27" y="910"/>
                  </a:lnTo>
                  <a:lnTo>
                    <a:pt x="17" y="899"/>
                  </a:lnTo>
                  <a:lnTo>
                    <a:pt x="8" y="888"/>
                  </a:lnTo>
                  <a:lnTo>
                    <a:pt x="3" y="875"/>
                  </a:lnTo>
                  <a:lnTo>
                    <a:pt x="0" y="861"/>
                  </a:lnTo>
                  <a:lnTo>
                    <a:pt x="0" y="847"/>
                  </a:lnTo>
                  <a:lnTo>
                    <a:pt x="3" y="833"/>
                  </a:lnTo>
                  <a:lnTo>
                    <a:pt x="8" y="820"/>
                  </a:lnTo>
                  <a:lnTo>
                    <a:pt x="17" y="807"/>
                  </a:lnTo>
                  <a:lnTo>
                    <a:pt x="17" y="807"/>
                  </a:lnTo>
                  <a:lnTo>
                    <a:pt x="20" y="804"/>
                  </a:lnTo>
                  <a:lnTo>
                    <a:pt x="20" y="8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innerShdw blurRad="63500" dist="50800" dir="60000">
                <a:srgbClr val="000000">
                  <a:alpha val="38000"/>
                </a:srgb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Arial Narrow"/>
                <a:cs typeface="Arial Narrow"/>
              </a:endParaRPr>
            </a:p>
          </p:txBody>
        </p:sp>
      </p:grpSp>
      <p:grpSp>
        <p:nvGrpSpPr>
          <p:cNvPr id="206" name="Группа 205" descr="Лист">
            <a:extLst>
              <a:ext uri="{FF2B5EF4-FFF2-40B4-BE49-F238E27FC236}">
                <a16:creationId xmlns:a16="http://schemas.microsoft.com/office/drawing/2014/main" id="{C0401180-E95B-AE41-8F3D-CFF16FD07805}"/>
              </a:ext>
            </a:extLst>
          </p:cNvPr>
          <p:cNvGrpSpPr/>
          <p:nvPr userDrawn="1"/>
        </p:nvGrpSpPr>
        <p:grpSpPr>
          <a:xfrm>
            <a:off x="6703854" y="2133600"/>
            <a:ext cx="2437765" cy="1632858"/>
            <a:chOff x="6934200" y="2133600"/>
            <a:chExt cx="2438400" cy="1632858"/>
          </a:xfrm>
        </p:grpSpPr>
        <p:grpSp>
          <p:nvGrpSpPr>
            <p:cNvPr id="207" name="Группа 206">
              <a:extLst>
                <a:ext uri="{FF2B5EF4-FFF2-40B4-BE49-F238E27FC236}">
                  <a16:creationId xmlns:a16="http://schemas.microsoft.com/office/drawing/2014/main" id="{B5233953-FEB0-6E4D-9C53-715C2A6A97E2}"/>
                </a:ext>
              </a:extLst>
            </p:cNvPr>
            <p:cNvGrpSpPr/>
            <p:nvPr/>
          </p:nvGrpSpPr>
          <p:grpSpPr>
            <a:xfrm>
              <a:off x="6934200" y="2133600"/>
              <a:ext cx="2438400" cy="1632858"/>
              <a:chOff x="3215640" y="762000"/>
              <a:chExt cx="3413760" cy="2286000"/>
            </a:xfrm>
          </p:grpSpPr>
          <p:cxnSp>
            <p:nvCxnSpPr>
              <p:cNvPr id="211" name="Прямая со стрелкой 210">
                <a:extLst>
                  <a:ext uri="{FF2B5EF4-FFF2-40B4-BE49-F238E27FC236}">
                    <a16:creationId xmlns:a16="http://schemas.microsoft.com/office/drawing/2014/main" id="{A720AC45-62DB-DB47-BD5E-E232E27ED6F5}"/>
                  </a:ext>
                </a:extLst>
              </p:cNvPr>
              <p:cNvCxnSpPr/>
              <p:nvPr/>
            </p:nvCxnSpPr>
            <p:spPr>
              <a:xfrm flipH="1">
                <a:off x="3215640" y="1914687"/>
                <a:ext cx="1127762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Овал 211">
                <a:extLst>
                  <a:ext uri="{FF2B5EF4-FFF2-40B4-BE49-F238E27FC236}">
                    <a16:creationId xmlns:a16="http://schemas.microsoft.com/office/drawing/2014/main" id="{B038D18C-5E6F-FB4C-8E36-B7956DBC252B}"/>
                  </a:ext>
                </a:extLst>
              </p:cNvPr>
              <p:cNvSpPr/>
              <p:nvPr/>
            </p:nvSpPr>
            <p:spPr>
              <a:xfrm>
                <a:off x="4343400" y="762000"/>
                <a:ext cx="2286000" cy="2286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dot"/>
                <a:round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208" name="Группа 165">
              <a:extLst>
                <a:ext uri="{FF2B5EF4-FFF2-40B4-BE49-F238E27FC236}">
                  <a16:creationId xmlns:a16="http://schemas.microsoft.com/office/drawing/2014/main" id="{3BE14317-02DF-7F43-AB05-7F7EFF16D139}"/>
                </a:ext>
              </a:extLst>
            </p:cNvPr>
            <p:cNvGrpSpPr/>
            <p:nvPr/>
          </p:nvGrpSpPr>
          <p:grpSpPr>
            <a:xfrm rot="287009">
              <a:off x="7976658" y="2430296"/>
              <a:ext cx="1127426" cy="1075527"/>
              <a:chOff x="707853" y="22066"/>
              <a:chExt cx="7200902" cy="6869442"/>
            </a:xfrm>
          </p:grpSpPr>
          <p:sp>
            <p:nvSpPr>
              <p:cNvPr id="209" name="Полилиния 5">
                <a:extLst>
                  <a:ext uri="{FF2B5EF4-FFF2-40B4-BE49-F238E27FC236}">
                    <a16:creationId xmlns:a16="http://schemas.microsoft.com/office/drawing/2014/main" id="{CFF385E0-15DE-AB43-8700-EEDFE993C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897" y="177970"/>
                <a:ext cx="6586540" cy="6713538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Arial Narrow"/>
                  <a:cs typeface="Arial Narrow"/>
                </a:endParaRPr>
              </a:p>
            </p:txBody>
          </p:sp>
          <p:sp>
            <p:nvSpPr>
              <p:cNvPr id="210" name="Полилиния 6">
                <a:extLst>
                  <a:ext uri="{FF2B5EF4-FFF2-40B4-BE49-F238E27FC236}">
                    <a16:creationId xmlns:a16="http://schemas.microsoft.com/office/drawing/2014/main" id="{44CC95E7-6DC0-914B-8BA7-C1FA392C0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53" y="22066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Arial Narrow"/>
                  <a:cs typeface="Arial Narrow"/>
                </a:endParaRPr>
              </a:p>
            </p:txBody>
          </p:sp>
        </p:grpSp>
      </p:grpSp>
      <p:grpSp>
        <p:nvGrpSpPr>
          <p:cNvPr id="213" name="Группа 212" descr="Корни">
            <a:extLst>
              <a:ext uri="{FF2B5EF4-FFF2-40B4-BE49-F238E27FC236}">
                <a16:creationId xmlns:a16="http://schemas.microsoft.com/office/drawing/2014/main" id="{4BC12D8B-CFB1-874B-9404-E98B41AB7749}"/>
              </a:ext>
            </a:extLst>
          </p:cNvPr>
          <p:cNvGrpSpPr/>
          <p:nvPr userDrawn="1"/>
        </p:nvGrpSpPr>
        <p:grpSpPr>
          <a:xfrm>
            <a:off x="6322953" y="4506435"/>
            <a:ext cx="2818666" cy="1910466"/>
            <a:chOff x="6553200" y="4506435"/>
            <a:chExt cx="2819400" cy="1910466"/>
          </a:xfrm>
        </p:grpSpPr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1A573A19-89EC-A742-AB26-8E921F972556}"/>
                </a:ext>
              </a:extLst>
            </p:cNvPr>
            <p:cNvGrpSpPr/>
            <p:nvPr/>
          </p:nvGrpSpPr>
          <p:grpSpPr>
            <a:xfrm>
              <a:off x="6553200" y="4572000"/>
              <a:ext cx="2819400" cy="1632858"/>
              <a:chOff x="2682240" y="762000"/>
              <a:chExt cx="3947160" cy="2286000"/>
            </a:xfrm>
          </p:grpSpPr>
          <p:cxnSp>
            <p:nvCxnSpPr>
              <p:cNvPr id="219" name="Прямая со стрелкой 218">
                <a:extLst>
                  <a:ext uri="{FF2B5EF4-FFF2-40B4-BE49-F238E27FC236}">
                    <a16:creationId xmlns:a16="http://schemas.microsoft.com/office/drawing/2014/main" id="{E4090408-299C-024E-B479-0D64F028D18F}"/>
                  </a:ext>
                </a:extLst>
              </p:cNvPr>
              <p:cNvCxnSpPr/>
              <p:nvPr/>
            </p:nvCxnSpPr>
            <p:spPr>
              <a:xfrm flipH="1">
                <a:off x="2682240" y="1916910"/>
                <a:ext cx="1661162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Овал 219">
                <a:extLst>
                  <a:ext uri="{FF2B5EF4-FFF2-40B4-BE49-F238E27FC236}">
                    <a16:creationId xmlns:a16="http://schemas.microsoft.com/office/drawing/2014/main" id="{51E7AB3E-08BA-E24B-BCA9-AF012578CD07}"/>
                  </a:ext>
                </a:extLst>
              </p:cNvPr>
              <p:cNvSpPr/>
              <p:nvPr/>
            </p:nvSpPr>
            <p:spPr>
              <a:xfrm>
                <a:off x="4343400" y="762000"/>
                <a:ext cx="2286000" cy="2286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dot"/>
                <a:round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215" name="Группа 214">
              <a:extLst>
                <a:ext uri="{FF2B5EF4-FFF2-40B4-BE49-F238E27FC236}">
                  <a16:creationId xmlns:a16="http://schemas.microsoft.com/office/drawing/2014/main" id="{B4678BA3-BAD9-D34D-BC69-C28C93D1BA79}"/>
                </a:ext>
              </a:extLst>
            </p:cNvPr>
            <p:cNvGrpSpPr/>
            <p:nvPr/>
          </p:nvGrpSpPr>
          <p:grpSpPr>
            <a:xfrm>
              <a:off x="8257420" y="4506435"/>
              <a:ext cx="505580" cy="1910466"/>
              <a:chOff x="5056304" y="4430235"/>
              <a:chExt cx="505580" cy="1910466"/>
            </a:xfrm>
          </p:grpSpPr>
          <p:sp>
            <p:nvSpPr>
              <p:cNvPr id="216" name="Полилиния 8">
                <a:extLst>
                  <a:ext uri="{FF2B5EF4-FFF2-40B4-BE49-F238E27FC236}">
                    <a16:creationId xmlns:a16="http://schemas.microsoft.com/office/drawing/2014/main" id="{1EA8022D-3964-2547-9CAF-C377BDCAF0DC}"/>
                  </a:ext>
                </a:extLst>
              </p:cNvPr>
              <p:cNvSpPr>
                <a:spLocks/>
              </p:cNvSpPr>
              <p:nvPr/>
            </p:nvSpPr>
            <p:spPr bwMode="auto">
              <a:xfrm rot="495433" flipH="1">
                <a:off x="5367148" y="4642434"/>
                <a:ext cx="194736" cy="1359958"/>
              </a:xfrm>
              <a:custGeom>
                <a:avLst/>
                <a:gdLst/>
                <a:ahLst/>
                <a:cxnLst>
                  <a:cxn ang="0">
                    <a:pos x="175" y="17"/>
                  </a:cxn>
                  <a:cxn ang="0">
                    <a:pos x="130" y="143"/>
                  </a:cxn>
                  <a:cxn ang="0">
                    <a:pos x="130" y="144"/>
                  </a:cxn>
                  <a:cxn ang="0">
                    <a:pos x="129" y="146"/>
                  </a:cxn>
                  <a:cxn ang="0">
                    <a:pos x="86" y="194"/>
                  </a:cxn>
                  <a:cxn ang="0">
                    <a:pos x="88" y="188"/>
                  </a:cxn>
                  <a:cxn ang="0">
                    <a:pos x="84" y="418"/>
                  </a:cxn>
                  <a:cxn ang="0">
                    <a:pos x="84" y="419"/>
                  </a:cxn>
                  <a:cxn ang="0">
                    <a:pos x="83" y="420"/>
                  </a:cxn>
                  <a:cxn ang="0">
                    <a:pos x="33" y="489"/>
                  </a:cxn>
                  <a:cxn ang="0">
                    <a:pos x="33" y="489"/>
                  </a:cxn>
                  <a:cxn ang="0">
                    <a:pos x="4" y="537"/>
                  </a:cxn>
                  <a:cxn ang="0">
                    <a:pos x="4" y="537"/>
                  </a:cxn>
                  <a:cxn ang="0">
                    <a:pos x="3" y="614"/>
                  </a:cxn>
                  <a:cxn ang="0">
                    <a:pos x="0" y="537"/>
                  </a:cxn>
                  <a:cxn ang="0">
                    <a:pos x="0" y="536"/>
                  </a:cxn>
                  <a:cxn ang="0">
                    <a:pos x="1" y="536"/>
                  </a:cxn>
                  <a:cxn ang="0">
                    <a:pos x="28" y="487"/>
                  </a:cxn>
                  <a:cxn ang="0">
                    <a:pos x="28" y="486"/>
                  </a:cxn>
                  <a:cxn ang="0">
                    <a:pos x="28" y="486"/>
                  </a:cxn>
                  <a:cxn ang="0">
                    <a:pos x="76" y="416"/>
                  </a:cxn>
                  <a:cxn ang="0">
                    <a:pos x="75" y="418"/>
                  </a:cxn>
                  <a:cxn ang="0">
                    <a:pos x="70" y="188"/>
                  </a:cxn>
                  <a:cxn ang="0">
                    <a:pos x="70" y="185"/>
                  </a:cxn>
                  <a:cxn ang="0">
                    <a:pos x="73" y="183"/>
                  </a:cxn>
                  <a:cxn ang="0">
                    <a:pos x="114" y="133"/>
                  </a:cxn>
                  <a:cxn ang="0">
                    <a:pos x="111" y="136"/>
                  </a:cxn>
                  <a:cxn ang="0">
                    <a:pos x="150" y="9"/>
                  </a:cxn>
                  <a:cxn ang="0">
                    <a:pos x="150" y="9"/>
                  </a:cxn>
                  <a:cxn ang="0">
                    <a:pos x="154" y="5"/>
                  </a:cxn>
                  <a:cxn ang="0">
                    <a:pos x="157" y="2"/>
                  </a:cxn>
                  <a:cxn ang="0">
                    <a:pos x="161" y="0"/>
                  </a:cxn>
                  <a:cxn ang="0">
                    <a:pos x="167" y="0"/>
                  </a:cxn>
                  <a:cxn ang="0">
                    <a:pos x="167" y="0"/>
                  </a:cxn>
                  <a:cxn ang="0">
                    <a:pos x="171" y="3"/>
                  </a:cxn>
                  <a:cxn ang="0">
                    <a:pos x="175" y="7"/>
                  </a:cxn>
                  <a:cxn ang="0">
                    <a:pos x="176" y="12"/>
                  </a:cxn>
                  <a:cxn ang="0">
                    <a:pos x="175" y="17"/>
                  </a:cxn>
                  <a:cxn ang="0">
                    <a:pos x="175" y="17"/>
                  </a:cxn>
                  <a:cxn ang="0">
                    <a:pos x="175" y="17"/>
                  </a:cxn>
                  <a:cxn ang="0">
                    <a:pos x="175" y="17"/>
                  </a:cxn>
                </a:cxnLst>
                <a:rect l="0" t="0" r="r" b="b"/>
                <a:pathLst>
                  <a:path w="176" h="614">
                    <a:moveTo>
                      <a:pt x="175" y="17"/>
                    </a:moveTo>
                    <a:lnTo>
                      <a:pt x="130" y="143"/>
                    </a:lnTo>
                    <a:lnTo>
                      <a:pt x="130" y="144"/>
                    </a:lnTo>
                    <a:lnTo>
                      <a:pt x="129" y="146"/>
                    </a:lnTo>
                    <a:lnTo>
                      <a:pt x="86" y="194"/>
                    </a:lnTo>
                    <a:lnTo>
                      <a:pt x="88" y="188"/>
                    </a:lnTo>
                    <a:lnTo>
                      <a:pt x="84" y="418"/>
                    </a:lnTo>
                    <a:lnTo>
                      <a:pt x="84" y="419"/>
                    </a:lnTo>
                    <a:lnTo>
                      <a:pt x="83" y="420"/>
                    </a:lnTo>
                    <a:lnTo>
                      <a:pt x="33" y="489"/>
                    </a:lnTo>
                    <a:lnTo>
                      <a:pt x="33" y="489"/>
                    </a:lnTo>
                    <a:lnTo>
                      <a:pt x="4" y="537"/>
                    </a:lnTo>
                    <a:lnTo>
                      <a:pt x="4" y="537"/>
                    </a:lnTo>
                    <a:lnTo>
                      <a:pt x="3" y="614"/>
                    </a:lnTo>
                    <a:lnTo>
                      <a:pt x="0" y="537"/>
                    </a:lnTo>
                    <a:lnTo>
                      <a:pt x="0" y="536"/>
                    </a:lnTo>
                    <a:lnTo>
                      <a:pt x="1" y="536"/>
                    </a:lnTo>
                    <a:lnTo>
                      <a:pt x="28" y="487"/>
                    </a:lnTo>
                    <a:lnTo>
                      <a:pt x="28" y="486"/>
                    </a:lnTo>
                    <a:lnTo>
                      <a:pt x="28" y="486"/>
                    </a:lnTo>
                    <a:lnTo>
                      <a:pt x="76" y="416"/>
                    </a:lnTo>
                    <a:lnTo>
                      <a:pt x="75" y="418"/>
                    </a:lnTo>
                    <a:lnTo>
                      <a:pt x="70" y="188"/>
                    </a:lnTo>
                    <a:lnTo>
                      <a:pt x="70" y="185"/>
                    </a:lnTo>
                    <a:lnTo>
                      <a:pt x="73" y="183"/>
                    </a:lnTo>
                    <a:lnTo>
                      <a:pt x="114" y="133"/>
                    </a:lnTo>
                    <a:lnTo>
                      <a:pt x="111" y="136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4" y="5"/>
                    </a:lnTo>
                    <a:lnTo>
                      <a:pt x="157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71" y="3"/>
                    </a:lnTo>
                    <a:lnTo>
                      <a:pt x="175" y="7"/>
                    </a:lnTo>
                    <a:lnTo>
                      <a:pt x="176" y="12"/>
                    </a:lnTo>
                    <a:lnTo>
                      <a:pt x="175" y="17"/>
                    </a:lnTo>
                    <a:lnTo>
                      <a:pt x="175" y="17"/>
                    </a:lnTo>
                    <a:lnTo>
                      <a:pt x="175" y="17"/>
                    </a:lnTo>
                    <a:lnTo>
                      <a:pt x="175" y="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Arial Narrow"/>
                  <a:cs typeface="Arial Narrow"/>
                </a:endParaRPr>
              </a:p>
            </p:txBody>
          </p:sp>
          <p:sp>
            <p:nvSpPr>
              <p:cNvPr id="217" name="Полилиния 8">
                <a:extLst>
                  <a:ext uri="{FF2B5EF4-FFF2-40B4-BE49-F238E27FC236}">
                    <a16:creationId xmlns:a16="http://schemas.microsoft.com/office/drawing/2014/main" id="{F8772957-B5FE-A149-8937-17B95E42DE6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5565">
                <a:off x="5056304" y="5080650"/>
                <a:ext cx="244724" cy="478588"/>
              </a:xfrm>
              <a:custGeom>
                <a:avLst/>
                <a:gdLst/>
                <a:ahLst/>
                <a:cxnLst>
                  <a:cxn ang="0">
                    <a:pos x="175" y="17"/>
                  </a:cxn>
                  <a:cxn ang="0">
                    <a:pos x="130" y="143"/>
                  </a:cxn>
                  <a:cxn ang="0">
                    <a:pos x="130" y="144"/>
                  </a:cxn>
                  <a:cxn ang="0">
                    <a:pos x="129" y="146"/>
                  </a:cxn>
                  <a:cxn ang="0">
                    <a:pos x="86" y="194"/>
                  </a:cxn>
                  <a:cxn ang="0">
                    <a:pos x="88" y="188"/>
                  </a:cxn>
                  <a:cxn ang="0">
                    <a:pos x="84" y="418"/>
                  </a:cxn>
                  <a:cxn ang="0">
                    <a:pos x="84" y="419"/>
                  </a:cxn>
                  <a:cxn ang="0">
                    <a:pos x="83" y="420"/>
                  </a:cxn>
                  <a:cxn ang="0">
                    <a:pos x="33" y="489"/>
                  </a:cxn>
                  <a:cxn ang="0">
                    <a:pos x="33" y="489"/>
                  </a:cxn>
                  <a:cxn ang="0">
                    <a:pos x="4" y="537"/>
                  </a:cxn>
                  <a:cxn ang="0">
                    <a:pos x="4" y="537"/>
                  </a:cxn>
                  <a:cxn ang="0">
                    <a:pos x="3" y="614"/>
                  </a:cxn>
                  <a:cxn ang="0">
                    <a:pos x="0" y="537"/>
                  </a:cxn>
                  <a:cxn ang="0">
                    <a:pos x="0" y="536"/>
                  </a:cxn>
                  <a:cxn ang="0">
                    <a:pos x="1" y="536"/>
                  </a:cxn>
                  <a:cxn ang="0">
                    <a:pos x="28" y="487"/>
                  </a:cxn>
                  <a:cxn ang="0">
                    <a:pos x="28" y="486"/>
                  </a:cxn>
                  <a:cxn ang="0">
                    <a:pos x="28" y="486"/>
                  </a:cxn>
                  <a:cxn ang="0">
                    <a:pos x="76" y="416"/>
                  </a:cxn>
                  <a:cxn ang="0">
                    <a:pos x="75" y="418"/>
                  </a:cxn>
                  <a:cxn ang="0">
                    <a:pos x="70" y="188"/>
                  </a:cxn>
                  <a:cxn ang="0">
                    <a:pos x="70" y="185"/>
                  </a:cxn>
                  <a:cxn ang="0">
                    <a:pos x="73" y="183"/>
                  </a:cxn>
                  <a:cxn ang="0">
                    <a:pos x="114" y="133"/>
                  </a:cxn>
                  <a:cxn ang="0">
                    <a:pos x="111" y="136"/>
                  </a:cxn>
                  <a:cxn ang="0">
                    <a:pos x="150" y="9"/>
                  </a:cxn>
                  <a:cxn ang="0">
                    <a:pos x="150" y="9"/>
                  </a:cxn>
                  <a:cxn ang="0">
                    <a:pos x="154" y="5"/>
                  </a:cxn>
                  <a:cxn ang="0">
                    <a:pos x="157" y="2"/>
                  </a:cxn>
                  <a:cxn ang="0">
                    <a:pos x="161" y="0"/>
                  </a:cxn>
                  <a:cxn ang="0">
                    <a:pos x="167" y="0"/>
                  </a:cxn>
                  <a:cxn ang="0">
                    <a:pos x="167" y="0"/>
                  </a:cxn>
                  <a:cxn ang="0">
                    <a:pos x="171" y="3"/>
                  </a:cxn>
                  <a:cxn ang="0">
                    <a:pos x="175" y="7"/>
                  </a:cxn>
                  <a:cxn ang="0">
                    <a:pos x="176" y="12"/>
                  </a:cxn>
                  <a:cxn ang="0">
                    <a:pos x="175" y="17"/>
                  </a:cxn>
                  <a:cxn ang="0">
                    <a:pos x="175" y="17"/>
                  </a:cxn>
                  <a:cxn ang="0">
                    <a:pos x="175" y="17"/>
                  </a:cxn>
                  <a:cxn ang="0">
                    <a:pos x="175" y="17"/>
                  </a:cxn>
                </a:cxnLst>
                <a:rect l="0" t="0" r="r" b="b"/>
                <a:pathLst>
                  <a:path w="176" h="614">
                    <a:moveTo>
                      <a:pt x="175" y="17"/>
                    </a:moveTo>
                    <a:lnTo>
                      <a:pt x="130" y="143"/>
                    </a:lnTo>
                    <a:lnTo>
                      <a:pt x="130" y="144"/>
                    </a:lnTo>
                    <a:lnTo>
                      <a:pt x="129" y="146"/>
                    </a:lnTo>
                    <a:lnTo>
                      <a:pt x="86" y="194"/>
                    </a:lnTo>
                    <a:lnTo>
                      <a:pt x="88" y="188"/>
                    </a:lnTo>
                    <a:lnTo>
                      <a:pt x="84" y="418"/>
                    </a:lnTo>
                    <a:lnTo>
                      <a:pt x="84" y="419"/>
                    </a:lnTo>
                    <a:lnTo>
                      <a:pt x="83" y="420"/>
                    </a:lnTo>
                    <a:lnTo>
                      <a:pt x="33" y="489"/>
                    </a:lnTo>
                    <a:lnTo>
                      <a:pt x="33" y="489"/>
                    </a:lnTo>
                    <a:lnTo>
                      <a:pt x="4" y="537"/>
                    </a:lnTo>
                    <a:lnTo>
                      <a:pt x="4" y="537"/>
                    </a:lnTo>
                    <a:lnTo>
                      <a:pt x="3" y="614"/>
                    </a:lnTo>
                    <a:lnTo>
                      <a:pt x="0" y="537"/>
                    </a:lnTo>
                    <a:lnTo>
                      <a:pt x="0" y="536"/>
                    </a:lnTo>
                    <a:lnTo>
                      <a:pt x="1" y="536"/>
                    </a:lnTo>
                    <a:lnTo>
                      <a:pt x="28" y="487"/>
                    </a:lnTo>
                    <a:lnTo>
                      <a:pt x="28" y="486"/>
                    </a:lnTo>
                    <a:lnTo>
                      <a:pt x="28" y="486"/>
                    </a:lnTo>
                    <a:lnTo>
                      <a:pt x="76" y="416"/>
                    </a:lnTo>
                    <a:lnTo>
                      <a:pt x="75" y="418"/>
                    </a:lnTo>
                    <a:lnTo>
                      <a:pt x="70" y="188"/>
                    </a:lnTo>
                    <a:lnTo>
                      <a:pt x="70" y="185"/>
                    </a:lnTo>
                    <a:lnTo>
                      <a:pt x="73" y="183"/>
                    </a:lnTo>
                    <a:lnTo>
                      <a:pt x="114" y="133"/>
                    </a:lnTo>
                    <a:lnTo>
                      <a:pt x="111" y="136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4" y="5"/>
                    </a:lnTo>
                    <a:lnTo>
                      <a:pt x="157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71" y="3"/>
                    </a:lnTo>
                    <a:lnTo>
                      <a:pt x="175" y="7"/>
                    </a:lnTo>
                    <a:lnTo>
                      <a:pt x="176" y="12"/>
                    </a:lnTo>
                    <a:lnTo>
                      <a:pt x="175" y="17"/>
                    </a:lnTo>
                    <a:lnTo>
                      <a:pt x="175" y="17"/>
                    </a:lnTo>
                    <a:lnTo>
                      <a:pt x="175" y="17"/>
                    </a:lnTo>
                    <a:lnTo>
                      <a:pt x="175" y="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Arial Narrow"/>
                  <a:cs typeface="Arial Narrow"/>
                </a:endParaRPr>
              </a:p>
            </p:txBody>
          </p:sp>
          <p:sp>
            <p:nvSpPr>
              <p:cNvPr id="218" name="Полилиния 5">
                <a:extLst>
                  <a:ext uri="{FF2B5EF4-FFF2-40B4-BE49-F238E27FC236}">
                    <a16:creationId xmlns:a16="http://schemas.microsoft.com/office/drawing/2014/main" id="{88E41CEB-62AD-C641-AB80-BC0D5C45E797}"/>
                  </a:ext>
                </a:extLst>
              </p:cNvPr>
              <p:cNvSpPr>
                <a:spLocks/>
              </p:cNvSpPr>
              <p:nvPr/>
            </p:nvSpPr>
            <p:spPr bwMode="auto">
              <a:xfrm rot="394292">
                <a:off x="5254914" y="4430235"/>
                <a:ext cx="266306" cy="1910466"/>
              </a:xfrm>
              <a:custGeom>
                <a:avLst/>
                <a:gdLst/>
                <a:ahLst/>
                <a:cxnLst>
                  <a:cxn ang="0">
                    <a:pos x="53" y="517"/>
                  </a:cxn>
                  <a:cxn ang="0">
                    <a:pos x="69" y="664"/>
                  </a:cxn>
                  <a:cxn ang="0">
                    <a:pos x="74" y="774"/>
                  </a:cxn>
                  <a:cxn ang="0">
                    <a:pos x="73" y="849"/>
                  </a:cxn>
                  <a:cxn ang="0">
                    <a:pos x="64" y="923"/>
                  </a:cxn>
                  <a:cxn ang="0">
                    <a:pos x="54" y="960"/>
                  </a:cxn>
                  <a:cxn ang="0">
                    <a:pos x="37" y="1011"/>
                  </a:cxn>
                  <a:cxn ang="0">
                    <a:pos x="33" y="1063"/>
                  </a:cxn>
                  <a:cxn ang="0">
                    <a:pos x="36" y="1100"/>
                  </a:cxn>
                  <a:cxn ang="0">
                    <a:pos x="53" y="1209"/>
                  </a:cxn>
                  <a:cxn ang="0">
                    <a:pos x="56" y="1247"/>
                  </a:cxn>
                  <a:cxn ang="0">
                    <a:pos x="51" y="1284"/>
                  </a:cxn>
                  <a:cxn ang="0">
                    <a:pos x="43" y="1320"/>
                  </a:cxn>
                  <a:cxn ang="0">
                    <a:pos x="34" y="1392"/>
                  </a:cxn>
                  <a:cxn ang="0">
                    <a:pos x="30" y="1466"/>
                  </a:cxn>
                  <a:cxn ang="0">
                    <a:pos x="30" y="1576"/>
                  </a:cxn>
                  <a:cxn ang="0">
                    <a:pos x="32" y="1687"/>
                  </a:cxn>
                  <a:cxn ang="0">
                    <a:pos x="28" y="1908"/>
                  </a:cxn>
                  <a:cxn ang="0">
                    <a:pos x="21" y="2054"/>
                  </a:cxn>
                  <a:cxn ang="0">
                    <a:pos x="8" y="2201"/>
                  </a:cxn>
                  <a:cxn ang="0">
                    <a:pos x="4" y="2274"/>
                  </a:cxn>
                  <a:cxn ang="0">
                    <a:pos x="10" y="2329"/>
                  </a:cxn>
                  <a:cxn ang="0">
                    <a:pos x="20" y="2364"/>
                  </a:cxn>
                  <a:cxn ang="0">
                    <a:pos x="38" y="2417"/>
                  </a:cxn>
                  <a:cxn ang="0">
                    <a:pos x="52" y="2489"/>
                  </a:cxn>
                  <a:cxn ang="0">
                    <a:pos x="63" y="2562"/>
                  </a:cxn>
                  <a:cxn ang="0">
                    <a:pos x="82" y="2782"/>
                  </a:cxn>
                  <a:cxn ang="0">
                    <a:pos x="82" y="2782"/>
                  </a:cxn>
                  <a:cxn ang="0">
                    <a:pos x="60" y="2562"/>
                  </a:cxn>
                  <a:cxn ang="0">
                    <a:pos x="50" y="2489"/>
                  </a:cxn>
                  <a:cxn ang="0">
                    <a:pos x="34" y="2418"/>
                  </a:cxn>
                  <a:cxn ang="0">
                    <a:pos x="16" y="2366"/>
                  </a:cxn>
                  <a:cxn ang="0">
                    <a:pos x="6" y="2330"/>
                  </a:cxn>
                  <a:cxn ang="0">
                    <a:pos x="0" y="2274"/>
                  </a:cxn>
                  <a:cxn ang="0">
                    <a:pos x="2" y="2201"/>
                  </a:cxn>
                  <a:cxn ang="0">
                    <a:pos x="13" y="2054"/>
                  </a:cxn>
                  <a:cxn ang="0">
                    <a:pos x="20" y="1907"/>
                  </a:cxn>
                  <a:cxn ang="0">
                    <a:pos x="21" y="1687"/>
                  </a:cxn>
                  <a:cxn ang="0">
                    <a:pos x="19" y="1577"/>
                  </a:cxn>
                  <a:cxn ang="0">
                    <a:pos x="18" y="1466"/>
                  </a:cxn>
                  <a:cxn ang="0">
                    <a:pos x="21" y="1391"/>
                  </a:cxn>
                  <a:cxn ang="0">
                    <a:pos x="29" y="1318"/>
                  </a:cxn>
                  <a:cxn ang="0">
                    <a:pos x="38" y="1281"/>
                  </a:cxn>
                  <a:cxn ang="0">
                    <a:pos x="41" y="1247"/>
                  </a:cxn>
                  <a:cxn ang="0">
                    <a:pos x="32" y="1174"/>
                  </a:cxn>
                  <a:cxn ang="0">
                    <a:pos x="20" y="1102"/>
                  </a:cxn>
                  <a:cxn ang="0">
                    <a:pos x="17" y="1046"/>
                  </a:cxn>
                  <a:cxn ang="0">
                    <a:pos x="20" y="1008"/>
                  </a:cxn>
                  <a:cxn ang="0">
                    <a:pos x="28" y="980"/>
                  </a:cxn>
                  <a:cxn ang="0">
                    <a:pos x="38" y="953"/>
                  </a:cxn>
                  <a:cxn ang="0">
                    <a:pos x="51" y="902"/>
                  </a:cxn>
                  <a:cxn ang="0">
                    <a:pos x="57" y="812"/>
                  </a:cxn>
                  <a:cxn ang="0">
                    <a:pos x="54" y="739"/>
                  </a:cxn>
                  <a:cxn ang="0">
                    <a:pos x="42" y="592"/>
                  </a:cxn>
                  <a:cxn ang="0">
                    <a:pos x="32" y="516"/>
                  </a:cxn>
                  <a:cxn ang="0">
                    <a:pos x="161" y="4"/>
                  </a:cxn>
                  <a:cxn ang="0">
                    <a:pos x="174" y="0"/>
                  </a:cxn>
                  <a:cxn ang="0">
                    <a:pos x="182" y="6"/>
                  </a:cxn>
                  <a:cxn ang="0">
                    <a:pos x="184" y="16"/>
                  </a:cxn>
                </a:cxnLst>
                <a:rect l="0" t="0" r="r" b="b"/>
                <a:pathLst>
                  <a:path w="184" h="2856">
                    <a:moveTo>
                      <a:pt x="183" y="16"/>
                    </a:moveTo>
                    <a:lnTo>
                      <a:pt x="53" y="521"/>
                    </a:lnTo>
                    <a:lnTo>
                      <a:pt x="53" y="517"/>
                    </a:lnTo>
                    <a:lnTo>
                      <a:pt x="53" y="517"/>
                    </a:lnTo>
                    <a:lnTo>
                      <a:pt x="62" y="590"/>
                    </a:lnTo>
                    <a:lnTo>
                      <a:pt x="69" y="664"/>
                    </a:lnTo>
                    <a:lnTo>
                      <a:pt x="72" y="701"/>
                    </a:lnTo>
                    <a:lnTo>
                      <a:pt x="73" y="738"/>
                    </a:lnTo>
                    <a:lnTo>
                      <a:pt x="74" y="774"/>
                    </a:lnTo>
                    <a:lnTo>
                      <a:pt x="74" y="812"/>
                    </a:lnTo>
                    <a:lnTo>
                      <a:pt x="74" y="812"/>
                    </a:lnTo>
                    <a:lnTo>
                      <a:pt x="73" y="849"/>
                    </a:lnTo>
                    <a:lnTo>
                      <a:pt x="71" y="887"/>
                    </a:lnTo>
                    <a:lnTo>
                      <a:pt x="68" y="904"/>
                    </a:lnTo>
                    <a:lnTo>
                      <a:pt x="64" y="923"/>
                    </a:lnTo>
                    <a:lnTo>
                      <a:pt x="60" y="942"/>
                    </a:lnTo>
                    <a:lnTo>
                      <a:pt x="54" y="960"/>
                    </a:lnTo>
                    <a:lnTo>
                      <a:pt x="54" y="960"/>
                    </a:lnTo>
                    <a:lnTo>
                      <a:pt x="47" y="977"/>
                    </a:lnTo>
                    <a:lnTo>
                      <a:pt x="40" y="993"/>
                    </a:lnTo>
                    <a:lnTo>
                      <a:pt x="37" y="1011"/>
                    </a:lnTo>
                    <a:lnTo>
                      <a:pt x="34" y="1028"/>
                    </a:lnTo>
                    <a:lnTo>
                      <a:pt x="33" y="1046"/>
                    </a:lnTo>
                    <a:lnTo>
                      <a:pt x="33" y="1063"/>
                    </a:lnTo>
                    <a:lnTo>
                      <a:pt x="34" y="1082"/>
                    </a:lnTo>
                    <a:lnTo>
                      <a:pt x="36" y="1100"/>
                    </a:lnTo>
                    <a:lnTo>
                      <a:pt x="36" y="1100"/>
                    </a:lnTo>
                    <a:lnTo>
                      <a:pt x="41" y="1136"/>
                    </a:lnTo>
                    <a:lnTo>
                      <a:pt x="48" y="1172"/>
                    </a:lnTo>
                    <a:lnTo>
                      <a:pt x="53" y="1209"/>
                    </a:lnTo>
                    <a:lnTo>
                      <a:pt x="54" y="1228"/>
                    </a:lnTo>
                    <a:lnTo>
                      <a:pt x="56" y="1247"/>
                    </a:lnTo>
                    <a:lnTo>
                      <a:pt x="56" y="1247"/>
                    </a:lnTo>
                    <a:lnTo>
                      <a:pt x="54" y="1266"/>
                    </a:lnTo>
                    <a:lnTo>
                      <a:pt x="53" y="1276"/>
                    </a:lnTo>
                    <a:lnTo>
                      <a:pt x="51" y="1284"/>
                    </a:lnTo>
                    <a:lnTo>
                      <a:pt x="51" y="1284"/>
                    </a:lnTo>
                    <a:lnTo>
                      <a:pt x="47" y="1302"/>
                    </a:lnTo>
                    <a:lnTo>
                      <a:pt x="43" y="1320"/>
                    </a:lnTo>
                    <a:lnTo>
                      <a:pt x="43" y="1320"/>
                    </a:lnTo>
                    <a:lnTo>
                      <a:pt x="38" y="1357"/>
                    </a:lnTo>
                    <a:lnTo>
                      <a:pt x="34" y="1392"/>
                    </a:lnTo>
                    <a:lnTo>
                      <a:pt x="34" y="1392"/>
                    </a:lnTo>
                    <a:lnTo>
                      <a:pt x="32" y="1429"/>
                    </a:lnTo>
                    <a:lnTo>
                      <a:pt x="30" y="1466"/>
                    </a:lnTo>
                    <a:lnTo>
                      <a:pt x="30" y="1539"/>
                    </a:lnTo>
                    <a:lnTo>
                      <a:pt x="30" y="1539"/>
                    </a:lnTo>
                    <a:lnTo>
                      <a:pt x="30" y="1576"/>
                    </a:lnTo>
                    <a:lnTo>
                      <a:pt x="31" y="1612"/>
                    </a:lnTo>
                    <a:lnTo>
                      <a:pt x="31" y="1612"/>
                    </a:lnTo>
                    <a:lnTo>
                      <a:pt x="32" y="1687"/>
                    </a:lnTo>
                    <a:lnTo>
                      <a:pt x="32" y="1687"/>
                    </a:lnTo>
                    <a:lnTo>
                      <a:pt x="30" y="1833"/>
                    </a:lnTo>
                    <a:lnTo>
                      <a:pt x="28" y="1908"/>
                    </a:lnTo>
                    <a:lnTo>
                      <a:pt x="26" y="1981"/>
                    </a:lnTo>
                    <a:lnTo>
                      <a:pt x="26" y="1981"/>
                    </a:lnTo>
                    <a:lnTo>
                      <a:pt x="21" y="2054"/>
                    </a:lnTo>
                    <a:lnTo>
                      <a:pt x="14" y="2128"/>
                    </a:lnTo>
                    <a:lnTo>
                      <a:pt x="14" y="2128"/>
                    </a:lnTo>
                    <a:lnTo>
                      <a:pt x="8" y="2201"/>
                    </a:lnTo>
                    <a:lnTo>
                      <a:pt x="6" y="2238"/>
                    </a:lnTo>
                    <a:lnTo>
                      <a:pt x="4" y="2274"/>
                    </a:lnTo>
                    <a:lnTo>
                      <a:pt x="4" y="2274"/>
                    </a:lnTo>
                    <a:lnTo>
                      <a:pt x="6" y="2293"/>
                    </a:lnTo>
                    <a:lnTo>
                      <a:pt x="7" y="2311"/>
                    </a:lnTo>
                    <a:lnTo>
                      <a:pt x="10" y="2329"/>
                    </a:lnTo>
                    <a:lnTo>
                      <a:pt x="14" y="2347"/>
                    </a:lnTo>
                    <a:lnTo>
                      <a:pt x="14" y="2347"/>
                    </a:lnTo>
                    <a:lnTo>
                      <a:pt x="20" y="2364"/>
                    </a:lnTo>
                    <a:lnTo>
                      <a:pt x="27" y="2381"/>
                    </a:lnTo>
                    <a:lnTo>
                      <a:pt x="33" y="2399"/>
                    </a:lnTo>
                    <a:lnTo>
                      <a:pt x="38" y="2417"/>
                    </a:lnTo>
                    <a:lnTo>
                      <a:pt x="38" y="2417"/>
                    </a:lnTo>
                    <a:lnTo>
                      <a:pt x="47" y="2452"/>
                    </a:lnTo>
                    <a:lnTo>
                      <a:pt x="52" y="2489"/>
                    </a:lnTo>
                    <a:lnTo>
                      <a:pt x="58" y="2526"/>
                    </a:lnTo>
                    <a:lnTo>
                      <a:pt x="63" y="2562"/>
                    </a:lnTo>
                    <a:lnTo>
                      <a:pt x="63" y="2562"/>
                    </a:lnTo>
                    <a:lnTo>
                      <a:pt x="71" y="2634"/>
                    </a:lnTo>
                    <a:lnTo>
                      <a:pt x="78" y="2708"/>
                    </a:lnTo>
                    <a:lnTo>
                      <a:pt x="82" y="2782"/>
                    </a:lnTo>
                    <a:lnTo>
                      <a:pt x="87" y="2856"/>
                    </a:lnTo>
                    <a:lnTo>
                      <a:pt x="87" y="2856"/>
                    </a:lnTo>
                    <a:lnTo>
                      <a:pt x="82" y="2782"/>
                    </a:lnTo>
                    <a:lnTo>
                      <a:pt x="76" y="2709"/>
                    </a:lnTo>
                    <a:lnTo>
                      <a:pt x="69" y="2636"/>
                    </a:lnTo>
                    <a:lnTo>
                      <a:pt x="60" y="2562"/>
                    </a:lnTo>
                    <a:lnTo>
                      <a:pt x="60" y="2562"/>
                    </a:lnTo>
                    <a:lnTo>
                      <a:pt x="56" y="2526"/>
                    </a:lnTo>
                    <a:lnTo>
                      <a:pt x="50" y="2489"/>
                    </a:lnTo>
                    <a:lnTo>
                      <a:pt x="42" y="2453"/>
                    </a:lnTo>
                    <a:lnTo>
                      <a:pt x="34" y="2418"/>
                    </a:lnTo>
                    <a:lnTo>
                      <a:pt x="34" y="2418"/>
                    </a:lnTo>
                    <a:lnTo>
                      <a:pt x="29" y="2400"/>
                    </a:lnTo>
                    <a:lnTo>
                      <a:pt x="22" y="2383"/>
                    </a:lnTo>
                    <a:lnTo>
                      <a:pt x="16" y="2366"/>
                    </a:lnTo>
                    <a:lnTo>
                      <a:pt x="10" y="2348"/>
                    </a:lnTo>
                    <a:lnTo>
                      <a:pt x="10" y="2348"/>
                    </a:lnTo>
                    <a:lnTo>
                      <a:pt x="6" y="2330"/>
                    </a:lnTo>
                    <a:lnTo>
                      <a:pt x="2" y="2312"/>
                    </a:lnTo>
                    <a:lnTo>
                      <a:pt x="0" y="2293"/>
                    </a:lnTo>
                    <a:lnTo>
                      <a:pt x="0" y="2274"/>
                    </a:lnTo>
                    <a:lnTo>
                      <a:pt x="0" y="2274"/>
                    </a:lnTo>
                    <a:lnTo>
                      <a:pt x="0" y="2238"/>
                    </a:lnTo>
                    <a:lnTo>
                      <a:pt x="2" y="2201"/>
                    </a:lnTo>
                    <a:lnTo>
                      <a:pt x="9" y="2128"/>
                    </a:lnTo>
                    <a:lnTo>
                      <a:pt x="9" y="2128"/>
                    </a:lnTo>
                    <a:lnTo>
                      <a:pt x="13" y="2054"/>
                    </a:lnTo>
                    <a:lnTo>
                      <a:pt x="18" y="1981"/>
                    </a:lnTo>
                    <a:lnTo>
                      <a:pt x="18" y="1981"/>
                    </a:lnTo>
                    <a:lnTo>
                      <a:pt x="20" y="1907"/>
                    </a:lnTo>
                    <a:lnTo>
                      <a:pt x="21" y="1833"/>
                    </a:lnTo>
                    <a:lnTo>
                      <a:pt x="21" y="1687"/>
                    </a:lnTo>
                    <a:lnTo>
                      <a:pt x="21" y="1687"/>
                    </a:lnTo>
                    <a:lnTo>
                      <a:pt x="20" y="1613"/>
                    </a:lnTo>
                    <a:lnTo>
                      <a:pt x="20" y="1613"/>
                    </a:lnTo>
                    <a:lnTo>
                      <a:pt x="19" y="1577"/>
                    </a:lnTo>
                    <a:lnTo>
                      <a:pt x="18" y="1539"/>
                    </a:lnTo>
                    <a:lnTo>
                      <a:pt x="18" y="1539"/>
                    </a:lnTo>
                    <a:lnTo>
                      <a:pt x="18" y="1466"/>
                    </a:lnTo>
                    <a:lnTo>
                      <a:pt x="19" y="1429"/>
                    </a:lnTo>
                    <a:lnTo>
                      <a:pt x="21" y="1391"/>
                    </a:lnTo>
                    <a:lnTo>
                      <a:pt x="21" y="1391"/>
                    </a:lnTo>
                    <a:lnTo>
                      <a:pt x="24" y="1354"/>
                    </a:lnTo>
                    <a:lnTo>
                      <a:pt x="29" y="1318"/>
                    </a:lnTo>
                    <a:lnTo>
                      <a:pt x="29" y="1318"/>
                    </a:lnTo>
                    <a:lnTo>
                      <a:pt x="33" y="1299"/>
                    </a:lnTo>
                    <a:lnTo>
                      <a:pt x="38" y="1281"/>
                    </a:lnTo>
                    <a:lnTo>
                      <a:pt x="38" y="1281"/>
                    </a:lnTo>
                    <a:lnTo>
                      <a:pt x="40" y="1264"/>
                    </a:lnTo>
                    <a:lnTo>
                      <a:pt x="41" y="1247"/>
                    </a:lnTo>
                    <a:lnTo>
                      <a:pt x="41" y="1247"/>
                    </a:lnTo>
                    <a:lnTo>
                      <a:pt x="40" y="1229"/>
                    </a:lnTo>
                    <a:lnTo>
                      <a:pt x="38" y="1211"/>
                    </a:lnTo>
                    <a:lnTo>
                      <a:pt x="32" y="1174"/>
                    </a:lnTo>
                    <a:lnTo>
                      <a:pt x="26" y="1139"/>
                    </a:lnTo>
                    <a:lnTo>
                      <a:pt x="20" y="1102"/>
                    </a:lnTo>
                    <a:lnTo>
                      <a:pt x="20" y="1102"/>
                    </a:lnTo>
                    <a:lnTo>
                      <a:pt x="18" y="1083"/>
                    </a:lnTo>
                    <a:lnTo>
                      <a:pt x="17" y="1064"/>
                    </a:lnTo>
                    <a:lnTo>
                      <a:pt x="17" y="1046"/>
                    </a:lnTo>
                    <a:lnTo>
                      <a:pt x="18" y="1027"/>
                    </a:lnTo>
                    <a:lnTo>
                      <a:pt x="18" y="1027"/>
                    </a:lnTo>
                    <a:lnTo>
                      <a:pt x="20" y="1008"/>
                    </a:lnTo>
                    <a:lnTo>
                      <a:pt x="24" y="989"/>
                    </a:lnTo>
                    <a:lnTo>
                      <a:pt x="24" y="989"/>
                    </a:lnTo>
                    <a:lnTo>
                      <a:pt x="28" y="980"/>
                    </a:lnTo>
                    <a:lnTo>
                      <a:pt x="31" y="970"/>
                    </a:lnTo>
                    <a:lnTo>
                      <a:pt x="38" y="953"/>
                    </a:lnTo>
                    <a:lnTo>
                      <a:pt x="38" y="953"/>
                    </a:lnTo>
                    <a:lnTo>
                      <a:pt x="43" y="937"/>
                    </a:lnTo>
                    <a:lnTo>
                      <a:pt x="48" y="920"/>
                    </a:lnTo>
                    <a:lnTo>
                      <a:pt x="51" y="902"/>
                    </a:lnTo>
                    <a:lnTo>
                      <a:pt x="53" y="884"/>
                    </a:lnTo>
                    <a:lnTo>
                      <a:pt x="56" y="848"/>
                    </a:lnTo>
                    <a:lnTo>
                      <a:pt x="57" y="812"/>
                    </a:lnTo>
                    <a:lnTo>
                      <a:pt x="57" y="812"/>
                    </a:lnTo>
                    <a:lnTo>
                      <a:pt x="56" y="776"/>
                    </a:lnTo>
                    <a:lnTo>
                      <a:pt x="54" y="739"/>
                    </a:lnTo>
                    <a:lnTo>
                      <a:pt x="52" y="702"/>
                    </a:lnTo>
                    <a:lnTo>
                      <a:pt x="50" y="666"/>
                    </a:lnTo>
                    <a:lnTo>
                      <a:pt x="42" y="592"/>
                    </a:lnTo>
                    <a:lnTo>
                      <a:pt x="32" y="520"/>
                    </a:lnTo>
                    <a:lnTo>
                      <a:pt x="32" y="518"/>
                    </a:lnTo>
                    <a:lnTo>
                      <a:pt x="32" y="516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61" y="4"/>
                    </a:lnTo>
                    <a:lnTo>
                      <a:pt x="164" y="1"/>
                    </a:lnTo>
                    <a:lnTo>
                      <a:pt x="169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9" y="2"/>
                    </a:lnTo>
                    <a:lnTo>
                      <a:pt x="182" y="6"/>
                    </a:lnTo>
                    <a:lnTo>
                      <a:pt x="184" y="10"/>
                    </a:lnTo>
                    <a:lnTo>
                      <a:pt x="184" y="16"/>
                    </a:lnTo>
                    <a:lnTo>
                      <a:pt x="184" y="16"/>
                    </a:lnTo>
                    <a:lnTo>
                      <a:pt x="183" y="16"/>
                    </a:lnTo>
                    <a:lnTo>
                      <a:pt x="183" y="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Arial Narrow"/>
                  <a:cs typeface="Arial Narrow"/>
                </a:endParaRPr>
              </a:p>
            </p:txBody>
          </p:sp>
        </p:grpSp>
      </p:grpSp>
      <p:sp>
        <p:nvSpPr>
          <p:cNvPr id="221" name="Полилиния 28">
            <a:extLst>
              <a:ext uri="{FF2B5EF4-FFF2-40B4-BE49-F238E27FC236}">
                <a16:creationId xmlns:a16="http://schemas.microsoft.com/office/drawing/2014/main" id="{A7BAC6E7-CA90-B341-98E6-B2720380E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124" y="5873353"/>
            <a:ext cx="323631" cy="742287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1CCEE8-DE87-4BB2-8ED5-39B55DEEF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4084" y="1860349"/>
            <a:ext cx="3085060" cy="37411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2000" kern="1200" dirty="0" smtClean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304772-9703-4D05-9D63-A7F4F075E6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0640" y="6018985"/>
            <a:ext cx="3840772" cy="45102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2800" kern="1200" dirty="0" smtClean="0">
                <a:solidFill>
                  <a:schemeClr val="accent5"/>
                </a:solidFill>
                <a:latin typeface="+mj-lt"/>
                <a:ea typeface="+mn-ea"/>
                <a:cs typeface="Arial Narrow"/>
              </a:defRPr>
            </a:lvl1pPr>
            <a:lvl2pPr marL="457063" indent="0">
              <a:buNone/>
              <a:defRPr/>
            </a:lvl2pPr>
            <a:lvl3pPr marL="914126" indent="0">
              <a:buNone/>
              <a:defRPr/>
            </a:lvl3pPr>
            <a:lvl4pPr marL="1371189" indent="0">
              <a:buNone/>
              <a:defRPr/>
            </a:lvl4pPr>
            <a:lvl5pPr marL="1828252" indent="0"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F5E1BB4-22D0-415F-8CFF-2312EAF78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979" y="428171"/>
            <a:ext cx="1520826" cy="19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>
            <a:noAutofit/>
          </a:bodyPr>
          <a:lstStyle>
            <a:lvl1pPr marL="0" indent="0">
              <a:buNone/>
              <a:defRPr lang="en-US" sz="15000" b="1" dirty="0" smtClean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marL="0" lvl="0" defTabSz="457200" rtl="0">
              <a:lnSpc>
                <a:spcPct val="85000"/>
              </a:lnSpc>
              <a:spcBef>
                <a:spcPts val="200"/>
              </a:spcBef>
            </a:pPr>
            <a:r>
              <a:rPr lang="ru-RU"/>
              <a:t>3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16C5AB9-3149-4BB3-88F0-111B89846B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17704" y="545270"/>
            <a:ext cx="2482850" cy="70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 marL="0" indent="0">
              <a:buNone/>
              <a:defRPr lang="en-US" sz="28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Narrow"/>
              </a:defRPr>
            </a:lvl1pPr>
          </a:lstStyle>
          <a:p>
            <a:pPr marL="0" lvl="0" defTabSz="457200" rtl="0">
              <a:lnSpc>
                <a:spcPct val="85000"/>
              </a:lnSpc>
              <a:spcBef>
                <a:spcPts val="200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AD13783-9A64-4030-9099-F3896FBF97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28020" y="1315951"/>
            <a:ext cx="248285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chemeClr val="accent5"/>
                </a:solidFill>
                <a:latin typeface="+mn-lt"/>
                <a:cs typeface="Arial Narrow"/>
              </a:defRPr>
            </a:lvl1pPr>
          </a:lstStyle>
          <a:p>
            <a:pPr marL="0" lvl="0" defTabSz="457200" rtl="0">
              <a:lnSpc>
                <a:spcPct val="85000"/>
              </a:lnSpc>
              <a:spcBef>
                <a:spcPts val="200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115" name="Текст 114">
            <a:extLst>
              <a:ext uri="{FF2B5EF4-FFF2-40B4-BE49-F238E27FC236}">
                <a16:creationId xmlns:a16="http://schemas.microsoft.com/office/drawing/2014/main" id="{5045F8B5-73A0-483B-8120-1F0B191867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17704" y="2562954"/>
            <a:ext cx="2482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 marL="0" indent="0">
              <a:buNone/>
              <a:defRPr lang="en-US" sz="28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Narrow"/>
              </a:defRPr>
            </a:lvl1pPr>
          </a:lstStyle>
          <a:p>
            <a:pPr marL="0" lvl="0" defTabSz="457200" rtl="0">
              <a:lnSpc>
                <a:spcPct val="85000"/>
              </a:lnSpc>
              <a:spcBef>
                <a:spcPts val="200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117" name="Текст 116">
            <a:extLst>
              <a:ext uri="{FF2B5EF4-FFF2-40B4-BE49-F238E27FC236}">
                <a16:creationId xmlns:a16="http://schemas.microsoft.com/office/drawing/2014/main" id="{E52516D0-0AD1-4491-8D45-2471E24C10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17704" y="3343065"/>
            <a:ext cx="251066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chemeClr val="accent5"/>
                </a:solidFill>
                <a:latin typeface="+mn-lt"/>
                <a:cs typeface="Arial Narrow"/>
              </a:defRPr>
            </a:lvl1pPr>
          </a:lstStyle>
          <a:p>
            <a:pPr marL="0" lvl="0" defTabSz="457200" rtl="0">
              <a:lnSpc>
                <a:spcPct val="85000"/>
              </a:lnSpc>
              <a:spcBef>
                <a:spcPts val="200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119" name="Текст 118">
            <a:extLst>
              <a:ext uri="{FF2B5EF4-FFF2-40B4-BE49-F238E27FC236}">
                <a16:creationId xmlns:a16="http://schemas.microsoft.com/office/drawing/2014/main" id="{2A66E3A7-77C3-4035-A231-A0DBC89AF5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17704" y="4700572"/>
            <a:ext cx="2493166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 marL="0" indent="0">
              <a:buNone/>
              <a:defRPr lang="en-US" sz="28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Narrow"/>
              </a:defRPr>
            </a:lvl1pPr>
          </a:lstStyle>
          <a:p>
            <a:pPr marL="0" lvl="0" defTabSz="457200" rtl="0">
              <a:lnSpc>
                <a:spcPct val="85000"/>
              </a:lnSpc>
              <a:spcBef>
                <a:spcPts val="200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121" name="Текст 120">
            <a:extLst>
              <a:ext uri="{FF2B5EF4-FFF2-40B4-BE49-F238E27FC236}">
                <a16:creationId xmlns:a16="http://schemas.microsoft.com/office/drawing/2014/main" id="{17967296-EE9B-4C55-95DC-41731A8481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17704" y="5458316"/>
            <a:ext cx="248284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chemeClr val="accent5"/>
                </a:solidFill>
                <a:latin typeface="+mn-lt"/>
                <a:cs typeface="Arial Narrow"/>
              </a:defRPr>
            </a:lvl1pPr>
          </a:lstStyle>
          <a:p>
            <a:pPr marL="0" lvl="0" defTabSz="457200" rtl="0">
              <a:lnSpc>
                <a:spcPct val="85000"/>
              </a:lnSpc>
              <a:spcBef>
                <a:spcPts val="200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112E52-E3D3-40D4-B383-5F918057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974" y="365126"/>
            <a:ext cx="3052169" cy="1325563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959"/>
      </p:ext>
    </p:extLst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287399"/>
      </p:ext>
    </p:extLst>
  </p:cSld>
  <p:clrMapOvr>
    <a:masterClrMapping/>
  </p:clrMapOvr>
  <p:transition spd="med" advClick="0" advTm="8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46633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15233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82168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81184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51960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01093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13919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28133"/>
      </p:ext>
    </p:extLst>
  </p:cSld>
  <p:clrMapOvr>
    <a:masterClrMapping/>
  </p:clrMapOvr>
  <p:transition spd="med" advClick="0" advTm="8000">
    <p:split orient="vert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3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ransition spd="med" advClick="0" advTm="8000">
    <p:split orient="vert"/>
  </p:transition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1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FBC1214A-AB2D-40BD-A70E-54AAB45BC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90497" y="2708920"/>
            <a:ext cx="2482850" cy="1368152"/>
          </a:xfrm>
        </p:spPr>
        <p:txBody>
          <a:bodyPr rtlCol="0"/>
          <a:lstStyle/>
          <a:p>
            <a:pPr algn="ctr" rtl="0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– это дети, которые не смогли бы существовать без корней и стебля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E09E1E7-5B0F-45B2-8225-902EF13F1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41240" y="4149080"/>
            <a:ext cx="2794584" cy="1680756"/>
          </a:xfrm>
        </p:spPr>
        <p:txBody>
          <a:bodyPr rtlCol="0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предки – это наши корни в буквальном и переносном смысле. Корни, которые питают наши души.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D27D513-660A-48ED-BCC2-B0AB8799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519726"/>
            <a:ext cx="3168352" cy="1462089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«Семейная родословная»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B1970B6-E00A-486F-82DB-E27383775A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41240" y="166550"/>
            <a:ext cx="2781364" cy="2326346"/>
          </a:xfrm>
        </p:spPr>
        <p:txBody>
          <a:bodyPr rtlCol="0"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– это наши родители. Стебель - проводит питательные вещества и выносит листья к свету. Так и родители, стараются дать ребёнку всё, чтобы жизнь ребёнка была счастливой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92D20D9-4730-4522-B10C-2C79A602B6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5125" y="2118778"/>
            <a:ext cx="3085060" cy="374118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Петровых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21CF8E7-4FF7-043A-D5A4-911DD4988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212"/>
          <a:stretch/>
        </p:blipFill>
        <p:spPr>
          <a:xfrm>
            <a:off x="965125" y="2898000"/>
            <a:ext cx="367017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68599"/>
      </p:ext>
    </p:extLst>
  </p:cSld>
  <p:clrMapOvr>
    <a:masterClrMapping/>
  </p:clrMapOvr>
  <p:transition spd="med" advClick="0" advTm="8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2276872"/>
            <a:ext cx="8594429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84433216"/>
      </p:ext>
    </p:extLst>
  </p:cSld>
  <p:clrMapOvr>
    <a:masterClrMapping/>
  </p:clrMapOvr>
  <p:transition spd="med" advClick="0" advTm="8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964" y="260648"/>
            <a:ext cx="6409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Генеалогическое древо, семьи Петровых</a:t>
            </a:r>
          </a:p>
        </p:txBody>
      </p:sp>
      <p:pic>
        <p:nvPicPr>
          <p:cNvPr id="1026" name="Picture 2" descr="https://crosti.ru/patterns/00/08/2e/0d679a4006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831588"/>
            <a:ext cx="5117629" cy="56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0236" y="1124744"/>
            <a:ext cx="1450102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Дочь,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Дарья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0446" y="1637314"/>
            <a:ext cx="1511598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Петрова Анастасия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94174" y="1637314"/>
            <a:ext cx="1656184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Папа, Петров Борис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1764" y="2323149"/>
            <a:ext cx="1836204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Бабушка,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Мальцева Лилия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8948" y="2323149"/>
            <a:ext cx="1754678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Дедушка,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 Виктор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6420" y="2323149"/>
            <a:ext cx="1450102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Бабушка, Петрова Ирина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02724" y="2289178"/>
            <a:ext cx="1584176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Дедушка,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Вячеслав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586" y="3010118"/>
            <a:ext cx="1728192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Прабабушка, Соловьёва Любовь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61964" y="3008984"/>
            <a:ext cx="1656184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Прадедушка,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 Павел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10236" y="3008984"/>
            <a:ext cx="1728192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Прабабушка,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Буханцева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82444" y="3008984"/>
            <a:ext cx="2023816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Прадедушка,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Буханцев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06096" y="3008984"/>
            <a:ext cx="1728192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Прабабушка, Петрова Светлана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333496" y="3008984"/>
            <a:ext cx="1728192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Прадедушка, Петров Борис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755383"/>
            <a:ext cx="1557908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Прапрабабушка,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90141" y="4360703"/>
            <a:ext cx="1728192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Прапрадедушка,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Манжела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74955" y="3723694"/>
            <a:ext cx="1769224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Прапрабабушка, Соловьёва Пелагея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60946" y="4461176"/>
            <a:ext cx="1557908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Прапрадедушка, Соловьёв Пётр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39900" y="3753580"/>
            <a:ext cx="1720438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Прапрабабушка, Шикунова Ульяна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04952" y="3767326"/>
            <a:ext cx="1720438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Прапрадедушка, Шикунов Михаил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042504" y="3754101"/>
            <a:ext cx="1868331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Прапрабабушка, Петрова Анастасия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200950" y="3753580"/>
            <a:ext cx="1720438" cy="43204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Прапрадедушка, Петров Степан</a:t>
            </a:r>
          </a:p>
        </p:txBody>
      </p:sp>
      <p:cxnSp>
        <p:nvCxnSpPr>
          <p:cNvPr id="28" name="Прямая со стрелкой 27"/>
          <p:cNvCxnSpPr>
            <a:stCxn id="5" idx="1"/>
            <a:endCxn id="7" idx="0"/>
          </p:cNvCxnSpPr>
          <p:nvPr/>
        </p:nvCxnSpPr>
        <p:spPr>
          <a:xfrm flipH="1">
            <a:off x="2026245" y="1340768"/>
            <a:ext cx="2483991" cy="29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3"/>
            <a:endCxn id="8" idx="0"/>
          </p:cNvCxnSpPr>
          <p:nvPr/>
        </p:nvCxnSpPr>
        <p:spPr>
          <a:xfrm>
            <a:off x="5960338" y="1340768"/>
            <a:ext cx="2461928" cy="29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>
            <a:stCxn id="7" idx="2"/>
            <a:endCxn id="9" idx="0"/>
          </p:cNvCxnSpPr>
          <p:nvPr/>
        </p:nvCxnSpPr>
        <p:spPr>
          <a:xfrm flipH="1">
            <a:off x="1179866" y="2069362"/>
            <a:ext cx="846379" cy="25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>
            <a:stCxn id="7" idx="2"/>
            <a:endCxn id="11" idx="0"/>
          </p:cNvCxnSpPr>
          <p:nvPr/>
        </p:nvCxnSpPr>
        <p:spPr>
          <a:xfrm>
            <a:off x="2026245" y="2069362"/>
            <a:ext cx="1470042" cy="25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9" name="Прямая со стрелкой 1028"/>
          <p:cNvCxnSpPr>
            <a:stCxn id="9" idx="2"/>
          </p:cNvCxnSpPr>
          <p:nvPr/>
        </p:nvCxnSpPr>
        <p:spPr>
          <a:xfrm flipH="1">
            <a:off x="778954" y="2755197"/>
            <a:ext cx="400912" cy="25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1" name="Прямая со стрелкой 1030"/>
          <p:cNvCxnSpPr>
            <a:stCxn id="9" idx="2"/>
            <a:endCxn id="15" idx="0"/>
          </p:cNvCxnSpPr>
          <p:nvPr/>
        </p:nvCxnSpPr>
        <p:spPr>
          <a:xfrm>
            <a:off x="1179866" y="2755197"/>
            <a:ext cx="1710190" cy="25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>
            <a:stCxn id="14" idx="2"/>
          </p:cNvCxnSpPr>
          <p:nvPr/>
        </p:nvCxnSpPr>
        <p:spPr>
          <a:xfrm flipH="1">
            <a:off x="477788" y="3442166"/>
            <a:ext cx="488894" cy="32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/>
          <p:nvPr/>
        </p:nvCxnSpPr>
        <p:spPr>
          <a:xfrm>
            <a:off x="1619638" y="3443300"/>
            <a:ext cx="110117" cy="917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7" name="Прямая со стрелкой 1036"/>
          <p:cNvCxnSpPr/>
          <p:nvPr/>
        </p:nvCxnSpPr>
        <p:spPr>
          <a:xfrm flipH="1">
            <a:off x="2568554" y="3441032"/>
            <a:ext cx="310313" cy="28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>
            <a:endCxn id="23" idx="0"/>
          </p:cNvCxnSpPr>
          <p:nvPr/>
        </p:nvCxnSpPr>
        <p:spPr>
          <a:xfrm>
            <a:off x="3731360" y="3466855"/>
            <a:ext cx="508540" cy="994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>
            <a:stCxn id="8" idx="2"/>
            <a:endCxn id="12" idx="0"/>
          </p:cNvCxnSpPr>
          <p:nvPr/>
        </p:nvCxnSpPr>
        <p:spPr>
          <a:xfrm flipH="1">
            <a:off x="6891471" y="2069362"/>
            <a:ext cx="1530795" cy="25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>
            <a:stCxn id="8" idx="2"/>
          </p:cNvCxnSpPr>
          <p:nvPr/>
        </p:nvCxnSpPr>
        <p:spPr>
          <a:xfrm>
            <a:off x="8422266" y="2069362"/>
            <a:ext cx="1416562" cy="219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5" name="Прямая со стрелкой 1044"/>
          <p:cNvCxnSpPr>
            <a:stCxn id="12" idx="2"/>
            <a:endCxn id="16" idx="0"/>
          </p:cNvCxnSpPr>
          <p:nvPr/>
        </p:nvCxnSpPr>
        <p:spPr>
          <a:xfrm flipH="1">
            <a:off x="5374332" y="2755197"/>
            <a:ext cx="1517139" cy="25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7" name="Прямая со стрелкой 1046"/>
          <p:cNvCxnSpPr>
            <a:stCxn id="12" idx="2"/>
          </p:cNvCxnSpPr>
          <p:nvPr/>
        </p:nvCxnSpPr>
        <p:spPr>
          <a:xfrm>
            <a:off x="6891471" y="2755197"/>
            <a:ext cx="894844" cy="25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9" name="Прямая со стрелкой 1048"/>
          <p:cNvCxnSpPr>
            <a:stCxn id="13" idx="2"/>
          </p:cNvCxnSpPr>
          <p:nvPr/>
        </p:nvCxnSpPr>
        <p:spPr>
          <a:xfrm flipH="1">
            <a:off x="9250358" y="2721226"/>
            <a:ext cx="444454" cy="287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>
            <a:stCxn id="13" idx="2"/>
          </p:cNvCxnSpPr>
          <p:nvPr/>
        </p:nvCxnSpPr>
        <p:spPr>
          <a:xfrm>
            <a:off x="9694812" y="2721226"/>
            <a:ext cx="1686543" cy="287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3" name="Прямая со стрелкой 1052"/>
          <p:cNvCxnSpPr>
            <a:stCxn id="19" idx="2"/>
          </p:cNvCxnSpPr>
          <p:nvPr/>
        </p:nvCxnSpPr>
        <p:spPr>
          <a:xfrm flipH="1">
            <a:off x="8886718" y="3441032"/>
            <a:ext cx="2310874" cy="312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5" name="Прямая со стрелкой 1054"/>
          <p:cNvCxnSpPr>
            <a:stCxn id="19" idx="2"/>
          </p:cNvCxnSpPr>
          <p:nvPr/>
        </p:nvCxnSpPr>
        <p:spPr>
          <a:xfrm>
            <a:off x="11197592" y="3441032"/>
            <a:ext cx="0" cy="287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7" name="Прямая со стрелкой 1056"/>
          <p:cNvCxnSpPr>
            <a:stCxn id="16" idx="2"/>
          </p:cNvCxnSpPr>
          <p:nvPr/>
        </p:nvCxnSpPr>
        <p:spPr>
          <a:xfrm flipH="1">
            <a:off x="5100119" y="3441032"/>
            <a:ext cx="274213" cy="312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9" name="Прямая со стрелкой 1058"/>
          <p:cNvCxnSpPr>
            <a:stCxn id="16" idx="2"/>
          </p:cNvCxnSpPr>
          <p:nvPr/>
        </p:nvCxnSpPr>
        <p:spPr>
          <a:xfrm>
            <a:off x="5374332" y="3441032"/>
            <a:ext cx="1816970" cy="326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36198"/>
      </p:ext>
    </p:extLst>
  </p:cSld>
  <p:clrMapOvr>
    <a:masterClrMapping/>
  </p:clrMapOvr>
  <p:transition spd="med" advClick="0" advTm="8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748" y="10202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меня зовут Петрова Дарья Борисовна. Родилась, я, в г. Орске 10 сентября 2020 г. Я очень люблю животных и покушать.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6" y="-9044"/>
            <a:ext cx="4035524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47" y="2420888"/>
            <a:ext cx="3971978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6" y="4077072"/>
            <a:ext cx="3965472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" y="1302351"/>
            <a:ext cx="4317081" cy="33832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238" y="4778568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году жизни, я стала участницей онлайн-конкурса «Самая красивая девочка России». Среди 51400 девочек у меня получилось выйти в полуфинал.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36563" y="980728"/>
            <a:ext cx="3332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Мною был получен диплом, участвуя во всероссийском онлайн-конкурсе «Лучший ребёнок России 2022 г.»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50638" y="2993989"/>
            <a:ext cx="3724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сентября 2021 г. заняла первое место, принимая участие в фото-конкурсе «Маленькое солнышко»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94227" y="5469031"/>
            <a:ext cx="3724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 и дальше двигаться по направлению своего развития, и не останавливаться.</a:t>
            </a:r>
          </a:p>
        </p:txBody>
      </p:sp>
    </p:spTree>
    <p:extLst>
      <p:ext uri="{BB962C8B-B14F-4D97-AF65-F5344CB8AC3E}">
        <p14:creationId xmlns:p14="http://schemas.microsoft.com/office/powerpoint/2010/main" val="3340581287"/>
      </p:ext>
    </p:extLst>
  </p:cSld>
  <p:clrMapOvr>
    <a:masterClrMapping/>
  </p:clrMapOvr>
  <p:transition spd="med" advClick="0" advTm="8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48" y="102022"/>
            <a:ext cx="9073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Петрова Анастасия Викторовна. Дата рождения: 3 декабря 1992 г. Моя мама окончила Московский финансово-юридический университет и имеет диплом с отличием. Участвовала в конференциях, занимая призовые места. Имеет диплом 2 степени Оренбургской области по конференции в экономическом направлении. Является творческой личностью, умеет шить, вышивать, готовить и т.д. Когда я родилась, у мамы появилась традиция, записывать все важные моменты, связанные с моим детством, взрослением и т.д. Для того, чтобы при достижении совершеннолетнего возраста, передать мне данные записи.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36" y="2410346"/>
            <a:ext cx="5112567" cy="4447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626" y="2725961"/>
            <a:ext cx="444765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92260"/>
      </p:ext>
    </p:extLst>
  </p:cSld>
  <p:clrMapOvr>
    <a:masterClrMapping/>
  </p:clrMapOvr>
  <p:transition spd="med" advClick="0" advTm="8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48" y="102022"/>
            <a:ext cx="9073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папа, Петров Борис Вячеславович. Родился в городе Орске 22 июня 1988 года.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Спортсмен, имеет зелёный пояс с коричневой полоской по карате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Киокушинкай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его арсенале, грамоты, письма, а также медали за призовые места.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машиностроительный завод» (ТМК) в службе наладки по должности - заточник. С 2008 по 2009 год нёс срочную службу в рядах ракетных войск стратегического назначения в г. Приозёрске, Карагандинской области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" y="2154832"/>
            <a:ext cx="3285966" cy="411906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2154831"/>
            <a:ext cx="2664296" cy="411906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059" y="2154831"/>
            <a:ext cx="3096344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0714"/>
      </p:ext>
    </p:extLst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72" y="732135"/>
            <a:ext cx="49490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Бабушка, Мальцева Лилия Павловна. Родилась 9 января 1971 года в г. Орске. После окончания школы № 51 поступила в ГАПОУ 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им.Героя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Советского Союза В.А. Сорокина» окончив его с отличием по специальности техник-технолог. В 1990 г. устроилась работать на ОАО «Российский железные дороги» лаборантом. Для повышения квалификации своей трудовой деятельности в 1998 году поступила в Самарский государственный университет путей сообщения. В настоящий период времени работает электромехаником в ОАО «РЖД». Стаж её работы составляет 32 г. Бабушка является, заслуженным работником, имеет почётную грамоту от генерального руководителя. В 2021 г. за заслуженный труд была награждена именными часами.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476672"/>
            <a:ext cx="532385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7508"/>
      </p:ext>
    </p:extLst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7902" y="169791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Дедушка, Петров Вячеслав Борисович, родился 13 мая 1964 г. В 1982 г. поступил на срочную службу в армию, был направлен в Грузию г. Кутаиси роту войск ВДВ, далее был отправлен на Кавказ. За время службы им было зачислено 18 прыжков с парашюта. Имеет отметку, парашютист-отличник. Работал ПАО «Комбинат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Южуралникель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сварщиком в электролизном цеху.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8388" y="4293096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Бабушка, Петрова Ирина Александровна. Родилась 4 мая 1962 г. в городе Орске. Проработала около 15 лет в ОАО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 цветных металлов». После перешла работать в ПАО «Комбинат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Южуралникель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проработав там до его закрытия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169791"/>
            <a:ext cx="3049530" cy="4108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92" y="2564904"/>
            <a:ext cx="3191540" cy="41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45277"/>
      </p:ext>
    </p:extLst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3772" y="332656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Прабабушка, Соловьёва Любовь Алексеевна, родилась 6 октября 1939 г. ст. Первая Украинка Чкаловской области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Оренбургская обл.). В Орск приехала в 1957 г., для того, чтобы работать на стройке Котельной. С 1963 по 1995 г. проработала в почтовой связи. Начинала почтальоном, потом оператор, была назначена начальником при открытии 35 почтового отделения г. Орска.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Являлась многодетной мамой.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3" y="3284984"/>
            <a:ext cx="4764021" cy="357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452" y="260648"/>
            <a:ext cx="3406210" cy="39604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09285" y="4293096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Прадедушка, Соловьёв Павел Петрович, родился 12 февраля 1929 г. на хуторе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Бобрино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Чкаловской области. В годы войны работал на ферме, возил молоко на лошадях. С 1949 по 1953 гг. служил в рядах Советской Армии водителем. По возвращению с армии, уехал поднимать целину. </a:t>
            </a:r>
          </a:p>
        </p:txBody>
      </p:sp>
    </p:spTree>
    <p:extLst>
      <p:ext uri="{BB962C8B-B14F-4D97-AF65-F5344CB8AC3E}">
        <p14:creationId xmlns:p14="http://schemas.microsoft.com/office/powerpoint/2010/main" val="2566946817"/>
      </p:ext>
    </p:extLst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34847" y="4436955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Буханцева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Михайловна, родилась 21 сентября 1934 г. в с. Никольское,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Николо-Черемшанский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Ульяновской области. Проработала в ПАО «Комбинат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Южуралникель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грузчиком, а также развозила молоко рабочим, находящимся на горячей сетке. Является многодетной матерью.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9756" y="31085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Буханцев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Алексеевич родился 6 июня 1928 г. в Украине, г. Антрацит, с. Каменка.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Проработал в ПАО «Комбинат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Южуралникель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плавильном цехе по специализации загрузчик шахтовых печей.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9334"/>
            <a:ext cx="3024336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1785410"/>
            <a:ext cx="3456384" cy="50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05869"/>
      </p:ext>
    </p:extLst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879</Words>
  <Application>Microsoft Office PowerPoint</Application>
  <PresentationFormat>Произвольный</PresentationFormat>
  <Paragraphs>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«Семейная родословная»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«Семейная родословная»</dc:title>
  <dc:subject/>
  <dc:creator/>
  <cp:keywords/>
  <dc:description/>
  <cp:lastModifiedBy>domax1992@gmail.com</cp:lastModifiedBy>
  <cp:revision>2</cp:revision>
  <dcterms:created xsi:type="dcterms:W3CDTF">2022-05-22T14:45:50Z</dcterms:created>
  <dcterms:modified xsi:type="dcterms:W3CDTF">2023-01-30T16:00:13Z</dcterms:modified>
  <cp:category/>
</cp:coreProperties>
</file>