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3" d="100"/>
          <a:sy n="83" d="100"/>
        </p:scale>
        <p:origin x="-629" y="2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24BB-8CDE-4D42-915A-07EEC959A0B2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1BCE-616C-4181-A288-FCD131226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1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24BB-8CDE-4D42-915A-07EEC959A0B2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1BCE-616C-4181-A288-FCD131226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063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24BB-8CDE-4D42-915A-07EEC959A0B2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1BCE-616C-4181-A288-FCD131226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1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24BB-8CDE-4D42-915A-07EEC959A0B2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1BCE-616C-4181-A288-FCD131226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96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24BB-8CDE-4D42-915A-07EEC959A0B2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1BCE-616C-4181-A288-FCD131226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393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24BB-8CDE-4D42-915A-07EEC959A0B2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1BCE-616C-4181-A288-FCD131226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05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24BB-8CDE-4D42-915A-07EEC959A0B2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1BCE-616C-4181-A288-FCD131226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374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24BB-8CDE-4D42-915A-07EEC959A0B2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1BCE-616C-4181-A288-FCD131226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01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24BB-8CDE-4D42-915A-07EEC959A0B2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1BCE-616C-4181-A288-FCD131226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546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24BB-8CDE-4D42-915A-07EEC959A0B2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1BCE-616C-4181-A288-FCD131226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602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24BB-8CDE-4D42-915A-07EEC959A0B2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1BCE-616C-4181-A288-FCD131226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644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324BB-8CDE-4D42-915A-07EEC959A0B2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E1BCE-616C-4181-A288-FCD131226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65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0" y="-138400"/>
            <a:ext cx="9144000" cy="102509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14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Муниципальное </a:t>
            </a:r>
            <a:r>
              <a:rPr lang="ru-RU" sz="1400" b="1" dirty="0">
                <a:latin typeface="Times New Roman"/>
                <a:ea typeface="Calibri"/>
                <a:cs typeface="Times New Roman"/>
              </a:rPr>
              <a:t>дошкольное образование автономное учреждение</a:t>
            </a:r>
            <a:r>
              <a:rPr lang="ru-RU" sz="11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1100" b="1" dirty="0">
                <a:latin typeface="Calibri"/>
                <a:ea typeface="Calibri"/>
                <a:cs typeface="Times New Roman"/>
              </a:rPr>
            </a:br>
            <a:r>
              <a:rPr lang="ru-RU" sz="1400" b="1" dirty="0">
                <a:latin typeface="Times New Roman"/>
                <a:ea typeface="Calibri"/>
                <a:cs typeface="Times New Roman"/>
              </a:rPr>
              <a:t>«Детский сад№12 «</a:t>
            </a:r>
            <a:r>
              <a:rPr lang="ru-RU" sz="1400" b="1" dirty="0" err="1">
                <a:latin typeface="Times New Roman"/>
                <a:ea typeface="Calibri"/>
                <a:cs typeface="Times New Roman"/>
              </a:rPr>
              <a:t>Журавушка</a:t>
            </a:r>
            <a:r>
              <a:rPr lang="ru-RU" sz="1400" b="1" dirty="0">
                <a:latin typeface="Times New Roman"/>
                <a:ea typeface="Calibri"/>
                <a:cs typeface="Times New Roman"/>
              </a:rPr>
              <a:t>» комбинированного вида г. Орска</a:t>
            </a:r>
            <a:r>
              <a:rPr lang="ru-RU" sz="11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1100" b="1" dirty="0">
                <a:latin typeface="Calibri"/>
                <a:ea typeface="Calibri"/>
                <a:cs typeface="Times New Roman"/>
              </a:rPr>
            </a:br>
            <a:endParaRPr lang="ru-RU" sz="1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3483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Презентация для родителей </a:t>
            </a:r>
          </a:p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«Моя семья – что может </a:t>
            </a:r>
          </a:p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быть дороже!»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645237" y="5225579"/>
            <a:ext cx="257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Е.С.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201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3756"/>
            <a:ext cx="10515600" cy="5963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мы можем сделать следующие выводы по особенностям речевого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детей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 дошкольного возраста: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Во-первых, происходит интенсивное накопление ребенком словаря. Увеличивается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существительных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обозначающих как предметы ближайшего окружения, так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другие, которыми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часто (но непостоянно) пользуется; в своих высказываниях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употребляет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почти все части речи, овладевает элементарными грамматическими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навыками родного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 (усваивает падежные окончания, некоторые формы глаголов с 2,5 лет).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начинает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согласовывать прилагательные с существительными, использует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 распространенные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бессоюзные сложносочиненные предложения.</a:t>
            </a:r>
          </a:p>
        </p:txBody>
      </p:sp>
    </p:spTree>
    <p:extLst>
      <p:ext uri="{BB962C8B-B14F-4D97-AF65-F5344CB8AC3E}">
        <p14:creationId xmlns:p14="http://schemas.microsoft.com/office/powerpoint/2010/main" val="2082776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1881"/>
            <a:ext cx="10515600" cy="59750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Во-вторых, ребенок начинает высказывать простейшие суждения о предметах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явлениях окружающей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действительности, устанавливать зависимость между ними,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умозаключения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Однако, в общем и речевом развитии у детей могут быть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резкие индивидуальные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различия: одни к 3 годам достаточно хорошо владеют речью, у других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еще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далека от совершенства.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В-третьих, все чаще инициатива общения исходит от самого ребенка. Потребность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свой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кругозор, желание глубже познать окружающий мир вынуждает ребенка все чаще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обращаться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взрослым с самыми разнообразными вопросами. Он хорошо понимает,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каждый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предмет, действие, совершаемое им самим или взрослым, имеют свое название,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т.е. обозначается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словом. Чем больше вопросов, тем ярче проявляется стремление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расширить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знания, прочнее устанавливается связь между предметами,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действиями, качествами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 и словами, их обозначающими.</a:t>
            </a:r>
          </a:p>
        </p:txBody>
      </p:sp>
    </p:spTree>
    <p:extLst>
      <p:ext uri="{BB962C8B-B14F-4D97-AF65-F5344CB8AC3E}">
        <p14:creationId xmlns:p14="http://schemas.microsoft.com/office/powerpoint/2010/main" val="2720947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«Зимние травмы у детей» - консультация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Эмировой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С.А.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Зима, традиционно – время веселых игр, гуляний, катаний на горках и, конечно, любимого праздника. Но главное – помнить об осторожности. Тем более, когда дело касается ребенка. Ведь веселье весельем, а риск получения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зимой возрастает в разы. Помощь при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травмах: главное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 чём следует помнить, нельзя заниматься самолечением и оттягивать визит к врачу до последнего.</a:t>
            </a:r>
          </a:p>
        </p:txBody>
      </p:sp>
    </p:spTree>
    <p:extLst>
      <p:ext uri="{BB962C8B-B14F-4D97-AF65-F5344CB8AC3E}">
        <p14:creationId xmlns:p14="http://schemas.microsoft.com/office/powerpoint/2010/main" val="2548315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3761"/>
            <a:ext cx="10515600" cy="57732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не пришлось оказывать ребенку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первую помощь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помните основные правила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зимних прогулок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Надевайте малышу обувь с рельефной подошвой либо специальные накладки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антилед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водите ребенка на прогулку больным, ослабленным и голодным.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гуляйте в местах возможного падения сосулек.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Избегайте скользких участков дороги.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 ребенка правильно падать – на бок, не выставляя вперед руки, группируясь и сгибая ноги.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Обеспечьте ребенка экипировкой при катании на катке, с горки, на склонах.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допускайте катания малыша с горки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толпе»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учите соблюдать поочередность катания.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Защищайте кожу лица детским кремом.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главное – не оставляйте малыша без присмотра!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1412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441779">
            <a:off x="2632958" y="2083244"/>
            <a:ext cx="7716500" cy="1325563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304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«Моя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- что может быть дороже»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 онлайн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журнала)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гармонизация детско-родительских отношений от совместного участия в разных видах деятельности с раскрытием индивидуальности, поддержки проявления детской инициативы.</a:t>
            </a:r>
          </a:p>
        </p:txBody>
      </p:sp>
    </p:spTree>
    <p:extLst>
      <p:ext uri="{BB962C8B-B14F-4D97-AF65-F5344CB8AC3E}">
        <p14:creationId xmlns:p14="http://schemas.microsoft.com/office/powerpoint/2010/main" val="1013195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План родительского собрания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семья- что может быть дороже» -сообщение педагога-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психолога Ерастовой А.Л.; 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«Особенности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речи детей младшего возраста» - памятка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учителя-логопеда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Спичко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Ю.С.; 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поиграем» - мастер-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психолога Ерастовой А.Л. (видео прилагается); 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Зимние травмы у детей» - консультация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Эмировой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С.А.; 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«Семейные традиции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449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«Моя семья- что может быть дороже» -сообщение педагога-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психолога Ерастовой А.Л.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Хорошая семья – один из наиболее важных факторов, составляющих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человеческое счастье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Самое главное и ценное в жизни — это семья!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человеку семья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— это дом: замечательные мама и папа, добрые бабушка и дедушка,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веселые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дружные братья и сестры. Это любовь и забота, труд и радость, несчастья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печали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привычки и традиции. Это внутренняя близость людей. Когда она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есть,тогда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семья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есть. Рассматривая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тему семейного воспитания, хочется особое внимание обратить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ценности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2781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86888"/>
            <a:ext cx="10515600" cy="5690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 ярким элементом семейного воспитания являются «Семейные традиции». Знать свою родословную очень важно, потому что она осуществляет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прошлого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настоящего и будущего, знакомит каждое новое поколение членов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историей, традициями, символами, достижениями рода.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Родственники — это одна большая семья, где все помогают друг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другу. Отец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добытчик, кормилец. Мать – хозяйка, воспитатель детей. Дети – радость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помощь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дома. А старики - его мудрость. А где можно увидеть сразу всех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семьи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Конечно, в семейном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альбоме. Семейный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альбом — это огромное осмысленное пространство жизни,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простое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доступное, даже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малыша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с другой стороны, загадочное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удивительное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8168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32509"/>
            <a:ext cx="10515600" cy="5844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детство наших детей было счастливым, основное, главное место в 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должна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 игра. В детском возрасте у ребёнка есть потребность в игре.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 нужно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удовлетворить, потому что, играя, ребенок учится и познает жизнь.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воспитание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было правильным, надо, чтобы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семье действовали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Законы семьи.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всего четыре: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Закон единства требований отца и матери.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Закон значимости похвалы для ребёнка.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Закон трудового участия каждого члена семьи в жизни всей семьи.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Закон разделения в равной мере материальных и моральных благ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взрослыми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детьми.</a:t>
            </a:r>
          </a:p>
        </p:txBody>
      </p:sp>
    </p:spTree>
    <p:extLst>
      <p:ext uri="{BB962C8B-B14F-4D97-AF65-F5344CB8AC3E}">
        <p14:creationId xmlns:p14="http://schemas.microsoft.com/office/powerpoint/2010/main" val="2559185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91886"/>
            <a:ext cx="10515600" cy="578507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для Вас, мудрые родители!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Чаще показывайте детям, как вы их любите, не скрывайте этого.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Не бойтесь попросить совета у вашего ребёнка – это только сблизит вас.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Старайтесь, чтобы друзья вашего ребёнка обязательно бывали в вашем доме – вы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их хорошо знать.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Обсуждайте возникшую проблему спокойно, без крика и раздражения – тогда ваш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ничего не будет от вас скрывать.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Будьте примером для ребёнка, ведь как сейчас вы относитесь к нему, так и к вам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относиться в старости.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что ребенок – гость в вашем доме, который со временем покинет родное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гнездо, и воспитать его надо так, чтобы он никогда не забывал свою семью и тепло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родного дома. Сколько нам надо терпения, чтобы всё время помнить, что перед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нами человек со своими переживаниями, чувством собственного достоинства.</a:t>
            </a:r>
          </a:p>
        </p:txBody>
      </p:sp>
    </p:spTree>
    <p:extLst>
      <p:ext uri="{BB962C8B-B14F-4D97-AF65-F5344CB8AC3E}">
        <p14:creationId xmlns:p14="http://schemas.microsoft.com/office/powerpoint/2010/main" val="4133688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«Особенности развития речи детей младшего возраста» - памятка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учителя-логопеда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Спичко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Ю.С.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речевое общение прочно входит в жизнь ребенка, младшего дошкольного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возраста, перестраивая его поведение, влияя на познавательные процессы.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динамику освоения разных сторон речи младшими дошкольниками: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ребенка третьего-четвёртого года жизни в общении с взрослыми и сверстниками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возрастает. Интерес к окружающим предметам побуждает его обращаться к взрослым с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вопросами: «Что это? Зачем? Куда? Когда?» и т.п.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понимает, когда говорят не только о том, что совершилось в его присутствии, но и о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том, что должно произойти. Словарный запас к концу года, по сравнению с предыдущим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возрастом, увеличивается в 3-4 раза. Ребенок знает названия многих предметов, находящихся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его ближайшем окружении.</a:t>
            </a:r>
          </a:p>
        </p:txBody>
      </p:sp>
    </p:spTree>
    <p:extLst>
      <p:ext uri="{BB962C8B-B14F-4D97-AF65-F5344CB8AC3E}">
        <p14:creationId xmlns:p14="http://schemas.microsoft.com/office/powerpoint/2010/main" val="131514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96883"/>
            <a:ext cx="10515600" cy="588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возрасте в речи детей преобладают слова-названия, а собирательные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существительные (например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посуда, одежда, мебель, животные) пока отсутствуют. Многие названия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 ребенок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знает (быстро находит среди разных вещей одной группы нужные), они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пассивном словаре, но в активной речи он пользуется ими не всегда. Все реже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прибегает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облегченным словам (говорит «собака» вместо ранее употребляемого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ав-ав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»). Нередко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сам придумывает слова; это указывает на то, что он начинает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осознавать звуковую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сторону слова («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мазелин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вместо вазелин,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мокресс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вместо компресс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все достижения в развитии речи, дети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еще недостаточно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отчетливо и правильно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произносят слова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отчего их речь в целом не всегда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понятна окружающим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84784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1182</Words>
  <Application>Microsoft Office PowerPoint</Application>
  <PresentationFormat>Произвольный</PresentationFormat>
  <Paragraphs>70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Муниципальное дошкольное образование автономное учреждение «Детский сад№12 «Журавушка» комбинированного вида г. Орска </vt:lpstr>
      <vt:lpstr>Тема: «Моя семья - что может быть дороже»</vt:lpstr>
      <vt:lpstr>План родительского собрания</vt:lpstr>
      <vt:lpstr>«Моя семья- что может быть дороже» -сообщение педагога- психолога Ерастовой А.Л.</vt:lpstr>
      <vt:lpstr>Презентация PowerPoint</vt:lpstr>
      <vt:lpstr>Презентация PowerPoint</vt:lpstr>
      <vt:lpstr>Презентация PowerPoint</vt:lpstr>
      <vt:lpstr>«Особенности развития речи детей младшего возраста» - памятка учителя-логопеда Спичко Ю.С.</vt:lpstr>
      <vt:lpstr>Презентация PowerPoint</vt:lpstr>
      <vt:lpstr>Презентация PowerPoint</vt:lpstr>
      <vt:lpstr>Презентация PowerPoint</vt:lpstr>
      <vt:lpstr>«Зимние травмы у детей» - консультация воспитателя Эмировой С.А.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Karina A.</cp:lastModifiedBy>
  <cp:revision>14</cp:revision>
  <dcterms:created xsi:type="dcterms:W3CDTF">2021-01-26T16:29:17Z</dcterms:created>
  <dcterms:modified xsi:type="dcterms:W3CDTF">2025-03-17T14:30:07Z</dcterms:modified>
</cp:coreProperties>
</file>