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52" y="1071546"/>
            <a:ext cx="66255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How to say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years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in English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Нужные картинки\water sig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5214950"/>
            <a:ext cx="3929090" cy="147340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643306" y="2143116"/>
            <a:ext cx="1814920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1578</a:t>
            </a:r>
          </a:p>
          <a:p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1700</a:t>
            </a:r>
          </a:p>
          <a:p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1803</a:t>
            </a:r>
          </a:p>
          <a:p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2007…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8926" y="571480"/>
            <a:ext cx="30828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General rule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6182" y="1428736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78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51988" y="2143116"/>
            <a:ext cx="49632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fifteen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seventy-eight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3016749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58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3857628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99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4714884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5572140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82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53662" y="3000372"/>
            <a:ext cx="44614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sixteen 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fifty-eight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65493" y="3857628"/>
            <a:ext cx="47353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twelve 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ninety-nine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96246" y="4714884"/>
            <a:ext cx="4490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thirteen 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forty-five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9554" y="5572140"/>
            <a:ext cx="48542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nineteen 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eighty-two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5306" y="571480"/>
            <a:ext cx="26597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Exceptions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8622" y="1428736"/>
            <a:ext cx="72067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2302369"/>
            <a:ext cx="12820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3662" y="2285992"/>
            <a:ext cx="36776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eleven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hundred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3516815"/>
            <a:ext cx="72067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4786322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06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53662" y="4586125"/>
            <a:ext cx="1441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twelve</a:t>
            </a:r>
            <a:endParaRPr lang="en-US" sz="36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 flipH="1" flipV="1">
            <a:off x="2857488" y="4286256"/>
            <a:ext cx="428628" cy="28575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V="1">
            <a:off x="3536149" y="4393413"/>
            <a:ext cx="500066" cy="1428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V="1">
            <a:off x="3929058" y="4214818"/>
            <a:ext cx="571504" cy="428628"/>
          </a:xfrm>
          <a:prstGeom prst="straightConnector1">
            <a:avLst/>
          </a:prstGeom>
          <a:ln w="38100">
            <a:solidFill>
              <a:srgbClr val="66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51891" y="5354437"/>
            <a:ext cx="4985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twelve hundred </a:t>
            </a:r>
            <a:r>
              <a:rPr lang="en-US" sz="3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(and) six</a:t>
            </a:r>
            <a:endParaRPr lang="ru-RU" sz="36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642910" y="3357562"/>
            <a:ext cx="7786742" cy="1588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28834" y="4572008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en-US" sz="3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six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8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5306" y="571480"/>
            <a:ext cx="26597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Exceptions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28926" y="1428736"/>
            <a:ext cx="27238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2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20084" y="2143116"/>
            <a:ext cx="66095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thousand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two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thousand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3373939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3662" y="3000372"/>
            <a:ext cx="63008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two thousand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(and) fifteen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39168" y="3731129"/>
            <a:ext cx="33329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twenty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fifteen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8288" y="5072074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08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29040" y="4714884"/>
            <a:ext cx="58096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two thousand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(and) eight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14546" y="5500702"/>
            <a:ext cx="36952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twenty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eight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0298" y="571480"/>
            <a:ext cx="35846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Something else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1659427"/>
            <a:ext cx="10310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4546" y="1643050"/>
            <a:ext cx="35776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eight 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hundred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2857496"/>
            <a:ext cx="10310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64066" y="2500306"/>
            <a:ext cx="37080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seven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fifty-four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0394" y="3143248"/>
            <a:ext cx="70278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seven hundred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(and)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fifty-four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472" y="4500570"/>
            <a:ext cx="10310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4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06</a:t>
            </a:r>
            <a:endParaRPr lang="ru-RU" sz="4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2628" y="4143380"/>
            <a:ext cx="25667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five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oh six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58956" y="4786322"/>
            <a:ext cx="53222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five hundred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(and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six</a:t>
            </a:r>
            <a:endParaRPr lang="ru-RU" sz="4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1143" y="5286388"/>
            <a:ext cx="11738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(BC, AD)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00166" y="5572140"/>
            <a:ext cx="1659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Anno Domini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00166" y="5929330"/>
            <a:ext cx="1667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Before Christ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6314" y="4386212"/>
            <a:ext cx="11738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(BC, AD)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>
            <a:endCxn id="17" idx="1"/>
          </p:cNvCxnSpPr>
          <p:nvPr/>
        </p:nvCxnSpPr>
        <p:spPr>
          <a:xfrm>
            <a:off x="857224" y="5643578"/>
            <a:ext cx="642942" cy="48580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6" idx="1"/>
          </p:cNvCxnSpPr>
          <p:nvPr/>
        </p:nvCxnSpPr>
        <p:spPr>
          <a:xfrm>
            <a:off x="1285852" y="5643578"/>
            <a:ext cx="214314" cy="1286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123</Words>
  <PresentationFormat>Экран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30</cp:revision>
  <dcterms:created xsi:type="dcterms:W3CDTF">2015-07-17T10:50:02Z</dcterms:created>
  <dcterms:modified xsi:type="dcterms:W3CDTF">2015-07-18T16:48:28Z</dcterms:modified>
</cp:coreProperties>
</file>