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40" autoAdjust="0"/>
  </p:normalViewPr>
  <p:slideViewPr>
    <p:cSldViewPr>
      <p:cViewPr varScale="1">
        <p:scale>
          <a:sx n="63" d="100"/>
          <a:sy n="63" d="100"/>
        </p:scale>
        <p:origin x="105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8F42-DF17-431A-B84F-E92902832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4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301B-1E80-4B98-B295-709C6AC83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5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39FCA-B720-461E-BDC9-7A377E2E7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8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683D-1FC1-4E37-BB34-D5A0AA932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5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9525-5CB2-418C-9D7E-1C18B3D42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E1535-06DE-45FB-A432-46CDF5F2E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9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650D-7423-412B-94FF-B689732BC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5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05F6-75FA-49C1-8079-4C409E4D0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6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95622-EF2E-40A5-B7F7-238ACC5E6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0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362B2-3BA4-4D7D-B48B-91BCF2D61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2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19CA0-002F-4D1D-A6FE-B9BD5F144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4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26E014-82A0-45CD-86CE-2D8923690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backup\работа\преподавание\English for life\U53-56\bathroom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-857250"/>
            <a:ext cx="11858626" cy="91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ru-RU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ru-RU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1403350" y="-3556000"/>
            <a:ext cx="2403475" cy="3943350"/>
            <a:chOff x="883" y="3150"/>
            <a:chExt cx="1514" cy="2484"/>
          </a:xfrm>
        </p:grpSpPr>
        <p:sp>
          <p:nvSpPr>
            <p:cNvPr id="3181" name="Freeform 99"/>
            <p:cNvSpPr>
              <a:spLocks/>
            </p:cNvSpPr>
            <p:nvPr/>
          </p:nvSpPr>
          <p:spPr bwMode="auto">
            <a:xfrm>
              <a:off x="891" y="3159"/>
              <a:ext cx="1489" cy="2458"/>
            </a:xfrm>
            <a:custGeom>
              <a:avLst/>
              <a:gdLst>
                <a:gd name="T0" fmla="*/ 318 w 1489"/>
                <a:gd name="T1" fmla="*/ 1162 h 2458"/>
                <a:gd name="T2" fmla="*/ 477 w 1489"/>
                <a:gd name="T3" fmla="*/ 1187 h 2458"/>
                <a:gd name="T4" fmla="*/ 560 w 1489"/>
                <a:gd name="T5" fmla="*/ 1288 h 2458"/>
                <a:gd name="T6" fmla="*/ 560 w 1489"/>
                <a:gd name="T7" fmla="*/ 1388 h 2458"/>
                <a:gd name="T8" fmla="*/ 460 w 1489"/>
                <a:gd name="T9" fmla="*/ 1505 h 2458"/>
                <a:gd name="T10" fmla="*/ 318 w 1489"/>
                <a:gd name="T11" fmla="*/ 1505 h 2458"/>
                <a:gd name="T12" fmla="*/ 217 w 1489"/>
                <a:gd name="T13" fmla="*/ 1430 h 2458"/>
                <a:gd name="T14" fmla="*/ 109 w 1489"/>
                <a:gd name="T15" fmla="*/ 1396 h 2458"/>
                <a:gd name="T16" fmla="*/ 25 w 1489"/>
                <a:gd name="T17" fmla="*/ 1455 h 2458"/>
                <a:gd name="T18" fmla="*/ 0 w 1489"/>
                <a:gd name="T19" fmla="*/ 1773 h 2458"/>
                <a:gd name="T20" fmla="*/ 67 w 1489"/>
                <a:gd name="T21" fmla="*/ 1915 h 2458"/>
                <a:gd name="T22" fmla="*/ 460 w 1489"/>
                <a:gd name="T23" fmla="*/ 1898 h 2458"/>
                <a:gd name="T24" fmla="*/ 652 w 1489"/>
                <a:gd name="T25" fmla="*/ 1957 h 2458"/>
                <a:gd name="T26" fmla="*/ 694 w 1489"/>
                <a:gd name="T27" fmla="*/ 2057 h 2458"/>
                <a:gd name="T28" fmla="*/ 627 w 1489"/>
                <a:gd name="T29" fmla="*/ 2157 h 2458"/>
                <a:gd name="T30" fmla="*/ 602 w 1489"/>
                <a:gd name="T31" fmla="*/ 2308 h 2458"/>
                <a:gd name="T32" fmla="*/ 694 w 1489"/>
                <a:gd name="T33" fmla="*/ 2433 h 2458"/>
                <a:gd name="T34" fmla="*/ 786 w 1489"/>
                <a:gd name="T35" fmla="*/ 2458 h 2458"/>
                <a:gd name="T36" fmla="*/ 953 w 1489"/>
                <a:gd name="T37" fmla="*/ 2400 h 2458"/>
                <a:gd name="T38" fmla="*/ 1020 w 1489"/>
                <a:gd name="T39" fmla="*/ 2266 h 2458"/>
                <a:gd name="T40" fmla="*/ 937 w 1489"/>
                <a:gd name="T41" fmla="*/ 2124 h 2458"/>
                <a:gd name="T42" fmla="*/ 903 w 1489"/>
                <a:gd name="T43" fmla="*/ 1990 h 2458"/>
                <a:gd name="T44" fmla="*/ 953 w 1489"/>
                <a:gd name="T45" fmla="*/ 1881 h 2458"/>
                <a:gd name="T46" fmla="*/ 1104 w 1489"/>
                <a:gd name="T47" fmla="*/ 1873 h 2458"/>
                <a:gd name="T48" fmla="*/ 1455 w 1489"/>
                <a:gd name="T49" fmla="*/ 1873 h 2458"/>
                <a:gd name="T50" fmla="*/ 1489 w 1489"/>
                <a:gd name="T51" fmla="*/ 1672 h 2458"/>
                <a:gd name="T52" fmla="*/ 1472 w 1489"/>
                <a:gd name="T53" fmla="*/ 1480 h 2458"/>
                <a:gd name="T54" fmla="*/ 1422 w 1489"/>
                <a:gd name="T55" fmla="*/ 1363 h 2458"/>
                <a:gd name="T56" fmla="*/ 1338 w 1489"/>
                <a:gd name="T57" fmla="*/ 1338 h 2458"/>
                <a:gd name="T58" fmla="*/ 1171 w 1489"/>
                <a:gd name="T59" fmla="*/ 1388 h 2458"/>
                <a:gd name="T60" fmla="*/ 1071 w 1489"/>
                <a:gd name="T61" fmla="*/ 1379 h 2458"/>
                <a:gd name="T62" fmla="*/ 979 w 1489"/>
                <a:gd name="T63" fmla="*/ 1304 h 2458"/>
                <a:gd name="T64" fmla="*/ 970 w 1489"/>
                <a:gd name="T65" fmla="*/ 1179 h 2458"/>
                <a:gd name="T66" fmla="*/ 1054 w 1489"/>
                <a:gd name="T67" fmla="*/ 1078 h 2458"/>
                <a:gd name="T68" fmla="*/ 1146 w 1489"/>
                <a:gd name="T69" fmla="*/ 1062 h 2458"/>
                <a:gd name="T70" fmla="*/ 1305 w 1489"/>
                <a:gd name="T71" fmla="*/ 1137 h 2458"/>
                <a:gd name="T72" fmla="*/ 1405 w 1489"/>
                <a:gd name="T73" fmla="*/ 1145 h 2458"/>
                <a:gd name="T74" fmla="*/ 1464 w 1489"/>
                <a:gd name="T75" fmla="*/ 1095 h 2458"/>
                <a:gd name="T76" fmla="*/ 1472 w 1489"/>
                <a:gd name="T77" fmla="*/ 878 h 2458"/>
                <a:gd name="T78" fmla="*/ 1447 w 1489"/>
                <a:gd name="T79" fmla="*/ 552 h 2458"/>
                <a:gd name="T80" fmla="*/ 1271 w 1489"/>
                <a:gd name="T81" fmla="*/ 593 h 2458"/>
                <a:gd name="T82" fmla="*/ 1020 w 1489"/>
                <a:gd name="T83" fmla="*/ 585 h 2458"/>
                <a:gd name="T84" fmla="*/ 853 w 1489"/>
                <a:gd name="T85" fmla="*/ 518 h 2458"/>
                <a:gd name="T86" fmla="*/ 828 w 1489"/>
                <a:gd name="T87" fmla="*/ 451 h 2458"/>
                <a:gd name="T88" fmla="*/ 895 w 1489"/>
                <a:gd name="T89" fmla="*/ 351 h 2458"/>
                <a:gd name="T90" fmla="*/ 970 w 1489"/>
                <a:gd name="T91" fmla="*/ 192 h 2458"/>
                <a:gd name="T92" fmla="*/ 903 w 1489"/>
                <a:gd name="T93" fmla="*/ 50 h 2458"/>
                <a:gd name="T94" fmla="*/ 728 w 1489"/>
                <a:gd name="T95" fmla="*/ 0 h 2458"/>
                <a:gd name="T96" fmla="*/ 577 w 1489"/>
                <a:gd name="T97" fmla="*/ 92 h 2458"/>
                <a:gd name="T98" fmla="*/ 535 w 1489"/>
                <a:gd name="T99" fmla="*/ 251 h 2458"/>
                <a:gd name="T100" fmla="*/ 594 w 1489"/>
                <a:gd name="T101" fmla="*/ 343 h 2458"/>
                <a:gd name="T102" fmla="*/ 652 w 1489"/>
                <a:gd name="T103" fmla="*/ 460 h 2458"/>
                <a:gd name="T104" fmla="*/ 619 w 1489"/>
                <a:gd name="T105" fmla="*/ 526 h 2458"/>
                <a:gd name="T106" fmla="*/ 326 w 1489"/>
                <a:gd name="T107" fmla="*/ 543 h 2458"/>
                <a:gd name="T108" fmla="*/ 42 w 1489"/>
                <a:gd name="T109" fmla="*/ 543 h 2458"/>
                <a:gd name="T110" fmla="*/ 25 w 1489"/>
                <a:gd name="T111" fmla="*/ 978 h 2458"/>
                <a:gd name="T112" fmla="*/ 33 w 1489"/>
                <a:gd name="T113" fmla="*/ 1204 h 2458"/>
                <a:gd name="T114" fmla="*/ 125 w 1489"/>
                <a:gd name="T115" fmla="*/ 1254 h 2458"/>
                <a:gd name="T116" fmla="*/ 243 w 1489"/>
                <a:gd name="T117" fmla="*/ 1221 h 2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9"/>
                <a:gd name="T178" fmla="*/ 0 h 2458"/>
                <a:gd name="T179" fmla="*/ 1489 w 1489"/>
                <a:gd name="T180" fmla="*/ 2458 h 2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9" h="2458">
                  <a:moveTo>
                    <a:pt x="259" y="1204"/>
                  </a:moveTo>
                  <a:lnTo>
                    <a:pt x="268" y="1196"/>
                  </a:lnTo>
                  <a:lnTo>
                    <a:pt x="276" y="1179"/>
                  </a:lnTo>
                  <a:lnTo>
                    <a:pt x="284" y="1179"/>
                  </a:lnTo>
                  <a:lnTo>
                    <a:pt x="293" y="1170"/>
                  </a:lnTo>
                  <a:lnTo>
                    <a:pt x="318" y="1162"/>
                  </a:lnTo>
                  <a:lnTo>
                    <a:pt x="343" y="1154"/>
                  </a:lnTo>
                  <a:lnTo>
                    <a:pt x="368" y="1154"/>
                  </a:lnTo>
                  <a:lnTo>
                    <a:pt x="401" y="1154"/>
                  </a:lnTo>
                  <a:lnTo>
                    <a:pt x="427" y="1162"/>
                  </a:lnTo>
                  <a:lnTo>
                    <a:pt x="452" y="1170"/>
                  </a:lnTo>
                  <a:lnTo>
                    <a:pt x="477" y="1187"/>
                  </a:lnTo>
                  <a:lnTo>
                    <a:pt x="502" y="1204"/>
                  </a:lnTo>
                  <a:lnTo>
                    <a:pt x="527" y="1221"/>
                  </a:lnTo>
                  <a:lnTo>
                    <a:pt x="544" y="1246"/>
                  </a:lnTo>
                  <a:lnTo>
                    <a:pt x="544" y="1262"/>
                  </a:lnTo>
                  <a:lnTo>
                    <a:pt x="552" y="1271"/>
                  </a:lnTo>
                  <a:lnTo>
                    <a:pt x="560" y="1288"/>
                  </a:lnTo>
                  <a:lnTo>
                    <a:pt x="569" y="1296"/>
                  </a:lnTo>
                  <a:lnTo>
                    <a:pt x="569" y="1313"/>
                  </a:lnTo>
                  <a:lnTo>
                    <a:pt x="569" y="1329"/>
                  </a:lnTo>
                  <a:lnTo>
                    <a:pt x="569" y="1346"/>
                  </a:lnTo>
                  <a:lnTo>
                    <a:pt x="569" y="1363"/>
                  </a:lnTo>
                  <a:lnTo>
                    <a:pt x="560" y="1388"/>
                  </a:lnTo>
                  <a:lnTo>
                    <a:pt x="552" y="1421"/>
                  </a:lnTo>
                  <a:lnTo>
                    <a:pt x="535" y="1438"/>
                  </a:lnTo>
                  <a:lnTo>
                    <a:pt x="519" y="1463"/>
                  </a:lnTo>
                  <a:lnTo>
                    <a:pt x="502" y="1480"/>
                  </a:lnTo>
                  <a:lnTo>
                    <a:pt x="485" y="1497"/>
                  </a:lnTo>
                  <a:lnTo>
                    <a:pt x="460" y="1505"/>
                  </a:lnTo>
                  <a:lnTo>
                    <a:pt x="435" y="1513"/>
                  </a:lnTo>
                  <a:lnTo>
                    <a:pt x="418" y="1522"/>
                  </a:lnTo>
                  <a:lnTo>
                    <a:pt x="393" y="1522"/>
                  </a:lnTo>
                  <a:lnTo>
                    <a:pt x="368" y="1522"/>
                  </a:lnTo>
                  <a:lnTo>
                    <a:pt x="343" y="1513"/>
                  </a:lnTo>
                  <a:lnTo>
                    <a:pt x="318" y="1505"/>
                  </a:lnTo>
                  <a:lnTo>
                    <a:pt x="301" y="1497"/>
                  </a:lnTo>
                  <a:lnTo>
                    <a:pt x="284" y="1488"/>
                  </a:lnTo>
                  <a:lnTo>
                    <a:pt x="268" y="1471"/>
                  </a:lnTo>
                  <a:lnTo>
                    <a:pt x="251" y="1455"/>
                  </a:lnTo>
                  <a:lnTo>
                    <a:pt x="234" y="1438"/>
                  </a:lnTo>
                  <a:lnTo>
                    <a:pt x="217" y="1430"/>
                  </a:lnTo>
                  <a:lnTo>
                    <a:pt x="192" y="1421"/>
                  </a:lnTo>
                  <a:lnTo>
                    <a:pt x="176" y="1413"/>
                  </a:lnTo>
                  <a:lnTo>
                    <a:pt x="159" y="1405"/>
                  </a:lnTo>
                  <a:lnTo>
                    <a:pt x="142" y="1396"/>
                  </a:lnTo>
                  <a:lnTo>
                    <a:pt x="125" y="1396"/>
                  </a:lnTo>
                  <a:lnTo>
                    <a:pt x="109" y="1396"/>
                  </a:lnTo>
                  <a:lnTo>
                    <a:pt x="92" y="1396"/>
                  </a:lnTo>
                  <a:lnTo>
                    <a:pt x="75" y="1405"/>
                  </a:lnTo>
                  <a:lnTo>
                    <a:pt x="58" y="1413"/>
                  </a:lnTo>
                  <a:lnTo>
                    <a:pt x="42" y="1421"/>
                  </a:lnTo>
                  <a:lnTo>
                    <a:pt x="33" y="1438"/>
                  </a:lnTo>
                  <a:lnTo>
                    <a:pt x="25" y="1455"/>
                  </a:lnTo>
                  <a:lnTo>
                    <a:pt x="25" y="1480"/>
                  </a:lnTo>
                  <a:lnTo>
                    <a:pt x="17" y="1530"/>
                  </a:lnTo>
                  <a:lnTo>
                    <a:pt x="8" y="1589"/>
                  </a:lnTo>
                  <a:lnTo>
                    <a:pt x="0" y="1647"/>
                  </a:lnTo>
                  <a:lnTo>
                    <a:pt x="0" y="1706"/>
                  </a:lnTo>
                  <a:lnTo>
                    <a:pt x="0" y="1773"/>
                  </a:lnTo>
                  <a:lnTo>
                    <a:pt x="0" y="1831"/>
                  </a:lnTo>
                  <a:lnTo>
                    <a:pt x="8" y="1856"/>
                  </a:lnTo>
                  <a:lnTo>
                    <a:pt x="8" y="1881"/>
                  </a:lnTo>
                  <a:lnTo>
                    <a:pt x="17" y="1906"/>
                  </a:lnTo>
                  <a:lnTo>
                    <a:pt x="25" y="1923"/>
                  </a:lnTo>
                  <a:lnTo>
                    <a:pt x="67" y="1915"/>
                  </a:lnTo>
                  <a:lnTo>
                    <a:pt x="125" y="1906"/>
                  </a:lnTo>
                  <a:lnTo>
                    <a:pt x="192" y="1898"/>
                  </a:lnTo>
                  <a:lnTo>
                    <a:pt x="268" y="1898"/>
                  </a:lnTo>
                  <a:lnTo>
                    <a:pt x="343" y="1890"/>
                  </a:lnTo>
                  <a:lnTo>
                    <a:pt x="401" y="1890"/>
                  </a:lnTo>
                  <a:lnTo>
                    <a:pt x="460" y="1898"/>
                  </a:lnTo>
                  <a:lnTo>
                    <a:pt x="502" y="1898"/>
                  </a:lnTo>
                  <a:lnTo>
                    <a:pt x="544" y="1906"/>
                  </a:lnTo>
                  <a:lnTo>
                    <a:pt x="577" y="1915"/>
                  </a:lnTo>
                  <a:lnTo>
                    <a:pt x="611" y="1931"/>
                  </a:lnTo>
                  <a:lnTo>
                    <a:pt x="636" y="1948"/>
                  </a:lnTo>
                  <a:lnTo>
                    <a:pt x="652" y="1957"/>
                  </a:lnTo>
                  <a:lnTo>
                    <a:pt x="669" y="1973"/>
                  </a:lnTo>
                  <a:lnTo>
                    <a:pt x="686" y="1990"/>
                  </a:lnTo>
                  <a:lnTo>
                    <a:pt x="694" y="2007"/>
                  </a:lnTo>
                  <a:lnTo>
                    <a:pt x="694" y="2023"/>
                  </a:lnTo>
                  <a:lnTo>
                    <a:pt x="694" y="2040"/>
                  </a:lnTo>
                  <a:lnTo>
                    <a:pt x="694" y="2057"/>
                  </a:lnTo>
                  <a:lnTo>
                    <a:pt x="694" y="2074"/>
                  </a:lnTo>
                  <a:lnTo>
                    <a:pt x="686" y="2090"/>
                  </a:lnTo>
                  <a:lnTo>
                    <a:pt x="677" y="2107"/>
                  </a:lnTo>
                  <a:lnTo>
                    <a:pt x="661" y="2124"/>
                  </a:lnTo>
                  <a:lnTo>
                    <a:pt x="644" y="2132"/>
                  </a:lnTo>
                  <a:lnTo>
                    <a:pt x="627" y="2157"/>
                  </a:lnTo>
                  <a:lnTo>
                    <a:pt x="619" y="2174"/>
                  </a:lnTo>
                  <a:lnTo>
                    <a:pt x="611" y="2199"/>
                  </a:lnTo>
                  <a:lnTo>
                    <a:pt x="602" y="2224"/>
                  </a:lnTo>
                  <a:lnTo>
                    <a:pt x="602" y="2249"/>
                  </a:lnTo>
                  <a:lnTo>
                    <a:pt x="602" y="2283"/>
                  </a:lnTo>
                  <a:lnTo>
                    <a:pt x="602" y="2308"/>
                  </a:lnTo>
                  <a:lnTo>
                    <a:pt x="611" y="2333"/>
                  </a:lnTo>
                  <a:lnTo>
                    <a:pt x="627" y="2358"/>
                  </a:lnTo>
                  <a:lnTo>
                    <a:pt x="644" y="2383"/>
                  </a:lnTo>
                  <a:lnTo>
                    <a:pt x="661" y="2400"/>
                  </a:lnTo>
                  <a:lnTo>
                    <a:pt x="677" y="2425"/>
                  </a:lnTo>
                  <a:lnTo>
                    <a:pt x="694" y="2433"/>
                  </a:lnTo>
                  <a:lnTo>
                    <a:pt x="711" y="2442"/>
                  </a:lnTo>
                  <a:lnTo>
                    <a:pt x="719" y="2442"/>
                  </a:lnTo>
                  <a:lnTo>
                    <a:pt x="736" y="2450"/>
                  </a:lnTo>
                  <a:lnTo>
                    <a:pt x="753" y="2458"/>
                  </a:lnTo>
                  <a:lnTo>
                    <a:pt x="769" y="2458"/>
                  </a:lnTo>
                  <a:lnTo>
                    <a:pt x="786" y="2458"/>
                  </a:lnTo>
                  <a:lnTo>
                    <a:pt x="803" y="2458"/>
                  </a:lnTo>
                  <a:lnTo>
                    <a:pt x="845" y="2458"/>
                  </a:lnTo>
                  <a:lnTo>
                    <a:pt x="878" y="2450"/>
                  </a:lnTo>
                  <a:lnTo>
                    <a:pt x="903" y="2433"/>
                  </a:lnTo>
                  <a:lnTo>
                    <a:pt x="928" y="2425"/>
                  </a:lnTo>
                  <a:lnTo>
                    <a:pt x="953" y="2400"/>
                  </a:lnTo>
                  <a:lnTo>
                    <a:pt x="979" y="2383"/>
                  </a:lnTo>
                  <a:lnTo>
                    <a:pt x="995" y="2366"/>
                  </a:lnTo>
                  <a:lnTo>
                    <a:pt x="1004" y="2341"/>
                  </a:lnTo>
                  <a:lnTo>
                    <a:pt x="1012" y="2316"/>
                  </a:lnTo>
                  <a:lnTo>
                    <a:pt x="1012" y="2291"/>
                  </a:lnTo>
                  <a:lnTo>
                    <a:pt x="1020" y="2266"/>
                  </a:lnTo>
                  <a:lnTo>
                    <a:pt x="1012" y="2241"/>
                  </a:lnTo>
                  <a:lnTo>
                    <a:pt x="1004" y="2216"/>
                  </a:lnTo>
                  <a:lnTo>
                    <a:pt x="995" y="2191"/>
                  </a:lnTo>
                  <a:lnTo>
                    <a:pt x="979" y="2166"/>
                  </a:lnTo>
                  <a:lnTo>
                    <a:pt x="953" y="2149"/>
                  </a:lnTo>
                  <a:lnTo>
                    <a:pt x="937" y="2124"/>
                  </a:lnTo>
                  <a:lnTo>
                    <a:pt x="928" y="2107"/>
                  </a:lnTo>
                  <a:lnTo>
                    <a:pt x="912" y="2082"/>
                  </a:lnTo>
                  <a:lnTo>
                    <a:pt x="903" y="2057"/>
                  </a:lnTo>
                  <a:lnTo>
                    <a:pt x="903" y="2032"/>
                  </a:lnTo>
                  <a:lnTo>
                    <a:pt x="903" y="2007"/>
                  </a:lnTo>
                  <a:lnTo>
                    <a:pt x="903" y="1990"/>
                  </a:lnTo>
                  <a:lnTo>
                    <a:pt x="903" y="1965"/>
                  </a:lnTo>
                  <a:lnTo>
                    <a:pt x="912" y="1948"/>
                  </a:lnTo>
                  <a:lnTo>
                    <a:pt x="920" y="1923"/>
                  </a:lnTo>
                  <a:lnTo>
                    <a:pt x="928" y="1906"/>
                  </a:lnTo>
                  <a:lnTo>
                    <a:pt x="945" y="1898"/>
                  </a:lnTo>
                  <a:lnTo>
                    <a:pt x="953" y="1881"/>
                  </a:lnTo>
                  <a:lnTo>
                    <a:pt x="970" y="1873"/>
                  </a:lnTo>
                  <a:lnTo>
                    <a:pt x="987" y="1865"/>
                  </a:lnTo>
                  <a:lnTo>
                    <a:pt x="995" y="1865"/>
                  </a:lnTo>
                  <a:lnTo>
                    <a:pt x="1020" y="1865"/>
                  </a:lnTo>
                  <a:lnTo>
                    <a:pt x="1062" y="1873"/>
                  </a:lnTo>
                  <a:lnTo>
                    <a:pt x="1104" y="1873"/>
                  </a:lnTo>
                  <a:lnTo>
                    <a:pt x="1163" y="1881"/>
                  </a:lnTo>
                  <a:lnTo>
                    <a:pt x="1229" y="1890"/>
                  </a:lnTo>
                  <a:lnTo>
                    <a:pt x="1296" y="1890"/>
                  </a:lnTo>
                  <a:lnTo>
                    <a:pt x="1363" y="1898"/>
                  </a:lnTo>
                  <a:lnTo>
                    <a:pt x="1439" y="1898"/>
                  </a:lnTo>
                  <a:lnTo>
                    <a:pt x="1455" y="1873"/>
                  </a:lnTo>
                  <a:lnTo>
                    <a:pt x="1464" y="1839"/>
                  </a:lnTo>
                  <a:lnTo>
                    <a:pt x="1472" y="1806"/>
                  </a:lnTo>
                  <a:lnTo>
                    <a:pt x="1480" y="1773"/>
                  </a:lnTo>
                  <a:lnTo>
                    <a:pt x="1489" y="1739"/>
                  </a:lnTo>
                  <a:lnTo>
                    <a:pt x="1489" y="1706"/>
                  </a:lnTo>
                  <a:lnTo>
                    <a:pt x="1489" y="1672"/>
                  </a:lnTo>
                  <a:lnTo>
                    <a:pt x="1489" y="1639"/>
                  </a:lnTo>
                  <a:lnTo>
                    <a:pt x="1489" y="1605"/>
                  </a:lnTo>
                  <a:lnTo>
                    <a:pt x="1489" y="1572"/>
                  </a:lnTo>
                  <a:lnTo>
                    <a:pt x="1480" y="1538"/>
                  </a:lnTo>
                  <a:lnTo>
                    <a:pt x="1480" y="1505"/>
                  </a:lnTo>
                  <a:lnTo>
                    <a:pt x="1472" y="1480"/>
                  </a:lnTo>
                  <a:lnTo>
                    <a:pt x="1464" y="1455"/>
                  </a:lnTo>
                  <a:lnTo>
                    <a:pt x="1455" y="1430"/>
                  </a:lnTo>
                  <a:lnTo>
                    <a:pt x="1447" y="1413"/>
                  </a:lnTo>
                  <a:lnTo>
                    <a:pt x="1439" y="1388"/>
                  </a:lnTo>
                  <a:lnTo>
                    <a:pt x="1430" y="1379"/>
                  </a:lnTo>
                  <a:lnTo>
                    <a:pt x="1422" y="1363"/>
                  </a:lnTo>
                  <a:lnTo>
                    <a:pt x="1413" y="1354"/>
                  </a:lnTo>
                  <a:lnTo>
                    <a:pt x="1397" y="1346"/>
                  </a:lnTo>
                  <a:lnTo>
                    <a:pt x="1388" y="1346"/>
                  </a:lnTo>
                  <a:lnTo>
                    <a:pt x="1380" y="1338"/>
                  </a:lnTo>
                  <a:lnTo>
                    <a:pt x="1363" y="1338"/>
                  </a:lnTo>
                  <a:lnTo>
                    <a:pt x="1338" y="1338"/>
                  </a:lnTo>
                  <a:lnTo>
                    <a:pt x="1305" y="1346"/>
                  </a:lnTo>
                  <a:lnTo>
                    <a:pt x="1271" y="1354"/>
                  </a:lnTo>
                  <a:lnTo>
                    <a:pt x="1238" y="1371"/>
                  </a:lnTo>
                  <a:lnTo>
                    <a:pt x="1213" y="1379"/>
                  </a:lnTo>
                  <a:lnTo>
                    <a:pt x="1196" y="1379"/>
                  </a:lnTo>
                  <a:lnTo>
                    <a:pt x="1171" y="1388"/>
                  </a:lnTo>
                  <a:lnTo>
                    <a:pt x="1154" y="1388"/>
                  </a:lnTo>
                  <a:lnTo>
                    <a:pt x="1129" y="1388"/>
                  </a:lnTo>
                  <a:lnTo>
                    <a:pt x="1112" y="1388"/>
                  </a:lnTo>
                  <a:lnTo>
                    <a:pt x="1104" y="1388"/>
                  </a:lnTo>
                  <a:lnTo>
                    <a:pt x="1079" y="1379"/>
                  </a:lnTo>
                  <a:lnTo>
                    <a:pt x="1071" y="1379"/>
                  </a:lnTo>
                  <a:lnTo>
                    <a:pt x="1054" y="1371"/>
                  </a:lnTo>
                  <a:lnTo>
                    <a:pt x="1045" y="1371"/>
                  </a:lnTo>
                  <a:lnTo>
                    <a:pt x="1029" y="1363"/>
                  </a:lnTo>
                  <a:lnTo>
                    <a:pt x="1012" y="1346"/>
                  </a:lnTo>
                  <a:lnTo>
                    <a:pt x="995" y="1321"/>
                  </a:lnTo>
                  <a:lnTo>
                    <a:pt x="979" y="1304"/>
                  </a:lnTo>
                  <a:lnTo>
                    <a:pt x="970" y="1279"/>
                  </a:lnTo>
                  <a:lnTo>
                    <a:pt x="962" y="1254"/>
                  </a:lnTo>
                  <a:lnTo>
                    <a:pt x="962" y="1237"/>
                  </a:lnTo>
                  <a:lnTo>
                    <a:pt x="962" y="1212"/>
                  </a:lnTo>
                  <a:lnTo>
                    <a:pt x="962" y="1196"/>
                  </a:lnTo>
                  <a:lnTo>
                    <a:pt x="970" y="1179"/>
                  </a:lnTo>
                  <a:lnTo>
                    <a:pt x="979" y="1162"/>
                  </a:lnTo>
                  <a:lnTo>
                    <a:pt x="987" y="1137"/>
                  </a:lnTo>
                  <a:lnTo>
                    <a:pt x="1004" y="1112"/>
                  </a:lnTo>
                  <a:lnTo>
                    <a:pt x="1020" y="1095"/>
                  </a:lnTo>
                  <a:lnTo>
                    <a:pt x="1037" y="1087"/>
                  </a:lnTo>
                  <a:lnTo>
                    <a:pt x="1054" y="1078"/>
                  </a:lnTo>
                  <a:lnTo>
                    <a:pt x="1071" y="1070"/>
                  </a:lnTo>
                  <a:lnTo>
                    <a:pt x="1087" y="1062"/>
                  </a:lnTo>
                  <a:lnTo>
                    <a:pt x="1104" y="1053"/>
                  </a:lnTo>
                  <a:lnTo>
                    <a:pt x="1121" y="1053"/>
                  </a:lnTo>
                  <a:lnTo>
                    <a:pt x="1129" y="1053"/>
                  </a:lnTo>
                  <a:lnTo>
                    <a:pt x="1146" y="1062"/>
                  </a:lnTo>
                  <a:lnTo>
                    <a:pt x="1163" y="1062"/>
                  </a:lnTo>
                  <a:lnTo>
                    <a:pt x="1196" y="1078"/>
                  </a:lnTo>
                  <a:lnTo>
                    <a:pt x="1221" y="1087"/>
                  </a:lnTo>
                  <a:lnTo>
                    <a:pt x="1255" y="1104"/>
                  </a:lnTo>
                  <a:lnTo>
                    <a:pt x="1280" y="1120"/>
                  </a:lnTo>
                  <a:lnTo>
                    <a:pt x="1305" y="1137"/>
                  </a:lnTo>
                  <a:lnTo>
                    <a:pt x="1338" y="1145"/>
                  </a:lnTo>
                  <a:lnTo>
                    <a:pt x="1355" y="1145"/>
                  </a:lnTo>
                  <a:lnTo>
                    <a:pt x="1363" y="1154"/>
                  </a:lnTo>
                  <a:lnTo>
                    <a:pt x="1380" y="1154"/>
                  </a:lnTo>
                  <a:lnTo>
                    <a:pt x="1397" y="1145"/>
                  </a:lnTo>
                  <a:lnTo>
                    <a:pt x="1405" y="1145"/>
                  </a:lnTo>
                  <a:lnTo>
                    <a:pt x="1422" y="1137"/>
                  </a:lnTo>
                  <a:lnTo>
                    <a:pt x="1439" y="1129"/>
                  </a:lnTo>
                  <a:lnTo>
                    <a:pt x="1447" y="1120"/>
                  </a:lnTo>
                  <a:lnTo>
                    <a:pt x="1455" y="1112"/>
                  </a:lnTo>
                  <a:lnTo>
                    <a:pt x="1464" y="1104"/>
                  </a:lnTo>
                  <a:lnTo>
                    <a:pt x="1464" y="1095"/>
                  </a:lnTo>
                  <a:lnTo>
                    <a:pt x="1472" y="1078"/>
                  </a:lnTo>
                  <a:lnTo>
                    <a:pt x="1480" y="1045"/>
                  </a:lnTo>
                  <a:lnTo>
                    <a:pt x="1480" y="1012"/>
                  </a:lnTo>
                  <a:lnTo>
                    <a:pt x="1480" y="970"/>
                  </a:lnTo>
                  <a:lnTo>
                    <a:pt x="1472" y="920"/>
                  </a:lnTo>
                  <a:lnTo>
                    <a:pt x="1472" y="878"/>
                  </a:lnTo>
                  <a:lnTo>
                    <a:pt x="1464" y="828"/>
                  </a:lnTo>
                  <a:lnTo>
                    <a:pt x="1455" y="727"/>
                  </a:lnTo>
                  <a:lnTo>
                    <a:pt x="1447" y="644"/>
                  </a:lnTo>
                  <a:lnTo>
                    <a:pt x="1447" y="610"/>
                  </a:lnTo>
                  <a:lnTo>
                    <a:pt x="1447" y="577"/>
                  </a:lnTo>
                  <a:lnTo>
                    <a:pt x="1447" y="552"/>
                  </a:lnTo>
                  <a:lnTo>
                    <a:pt x="1447" y="535"/>
                  </a:lnTo>
                  <a:lnTo>
                    <a:pt x="1422" y="552"/>
                  </a:lnTo>
                  <a:lnTo>
                    <a:pt x="1388" y="568"/>
                  </a:lnTo>
                  <a:lnTo>
                    <a:pt x="1355" y="577"/>
                  </a:lnTo>
                  <a:lnTo>
                    <a:pt x="1313" y="585"/>
                  </a:lnTo>
                  <a:lnTo>
                    <a:pt x="1271" y="593"/>
                  </a:lnTo>
                  <a:lnTo>
                    <a:pt x="1229" y="593"/>
                  </a:lnTo>
                  <a:lnTo>
                    <a:pt x="1188" y="593"/>
                  </a:lnTo>
                  <a:lnTo>
                    <a:pt x="1146" y="593"/>
                  </a:lnTo>
                  <a:lnTo>
                    <a:pt x="1104" y="593"/>
                  </a:lnTo>
                  <a:lnTo>
                    <a:pt x="1054" y="593"/>
                  </a:lnTo>
                  <a:lnTo>
                    <a:pt x="1020" y="585"/>
                  </a:lnTo>
                  <a:lnTo>
                    <a:pt x="979" y="577"/>
                  </a:lnTo>
                  <a:lnTo>
                    <a:pt x="945" y="568"/>
                  </a:lnTo>
                  <a:lnTo>
                    <a:pt x="920" y="560"/>
                  </a:lnTo>
                  <a:lnTo>
                    <a:pt x="895" y="543"/>
                  </a:lnTo>
                  <a:lnTo>
                    <a:pt x="870" y="535"/>
                  </a:lnTo>
                  <a:lnTo>
                    <a:pt x="853" y="518"/>
                  </a:lnTo>
                  <a:lnTo>
                    <a:pt x="845" y="510"/>
                  </a:lnTo>
                  <a:lnTo>
                    <a:pt x="836" y="501"/>
                  </a:lnTo>
                  <a:lnTo>
                    <a:pt x="828" y="485"/>
                  </a:lnTo>
                  <a:lnTo>
                    <a:pt x="828" y="476"/>
                  </a:lnTo>
                  <a:lnTo>
                    <a:pt x="828" y="460"/>
                  </a:lnTo>
                  <a:lnTo>
                    <a:pt x="828" y="451"/>
                  </a:lnTo>
                  <a:lnTo>
                    <a:pt x="828" y="435"/>
                  </a:lnTo>
                  <a:lnTo>
                    <a:pt x="836" y="426"/>
                  </a:lnTo>
                  <a:lnTo>
                    <a:pt x="845" y="409"/>
                  </a:lnTo>
                  <a:lnTo>
                    <a:pt x="853" y="393"/>
                  </a:lnTo>
                  <a:lnTo>
                    <a:pt x="870" y="384"/>
                  </a:lnTo>
                  <a:lnTo>
                    <a:pt x="895" y="351"/>
                  </a:lnTo>
                  <a:lnTo>
                    <a:pt x="928" y="317"/>
                  </a:lnTo>
                  <a:lnTo>
                    <a:pt x="945" y="292"/>
                  </a:lnTo>
                  <a:lnTo>
                    <a:pt x="953" y="267"/>
                  </a:lnTo>
                  <a:lnTo>
                    <a:pt x="962" y="242"/>
                  </a:lnTo>
                  <a:lnTo>
                    <a:pt x="970" y="225"/>
                  </a:lnTo>
                  <a:lnTo>
                    <a:pt x="970" y="192"/>
                  </a:lnTo>
                  <a:lnTo>
                    <a:pt x="970" y="167"/>
                  </a:lnTo>
                  <a:lnTo>
                    <a:pt x="962" y="142"/>
                  </a:lnTo>
                  <a:lnTo>
                    <a:pt x="953" y="117"/>
                  </a:lnTo>
                  <a:lnTo>
                    <a:pt x="937" y="92"/>
                  </a:lnTo>
                  <a:lnTo>
                    <a:pt x="920" y="75"/>
                  </a:lnTo>
                  <a:lnTo>
                    <a:pt x="903" y="50"/>
                  </a:lnTo>
                  <a:lnTo>
                    <a:pt x="878" y="33"/>
                  </a:lnTo>
                  <a:lnTo>
                    <a:pt x="853" y="25"/>
                  </a:lnTo>
                  <a:lnTo>
                    <a:pt x="828" y="8"/>
                  </a:lnTo>
                  <a:lnTo>
                    <a:pt x="795" y="0"/>
                  </a:lnTo>
                  <a:lnTo>
                    <a:pt x="761" y="0"/>
                  </a:lnTo>
                  <a:lnTo>
                    <a:pt x="728" y="0"/>
                  </a:lnTo>
                  <a:lnTo>
                    <a:pt x="703" y="8"/>
                  </a:lnTo>
                  <a:lnTo>
                    <a:pt x="677" y="25"/>
                  </a:lnTo>
                  <a:lnTo>
                    <a:pt x="644" y="33"/>
                  </a:lnTo>
                  <a:lnTo>
                    <a:pt x="619" y="50"/>
                  </a:lnTo>
                  <a:lnTo>
                    <a:pt x="594" y="75"/>
                  </a:lnTo>
                  <a:lnTo>
                    <a:pt x="577" y="92"/>
                  </a:lnTo>
                  <a:lnTo>
                    <a:pt x="560" y="117"/>
                  </a:lnTo>
                  <a:lnTo>
                    <a:pt x="552" y="142"/>
                  </a:lnTo>
                  <a:lnTo>
                    <a:pt x="544" y="167"/>
                  </a:lnTo>
                  <a:lnTo>
                    <a:pt x="535" y="192"/>
                  </a:lnTo>
                  <a:lnTo>
                    <a:pt x="535" y="225"/>
                  </a:lnTo>
                  <a:lnTo>
                    <a:pt x="535" y="251"/>
                  </a:lnTo>
                  <a:lnTo>
                    <a:pt x="544" y="276"/>
                  </a:lnTo>
                  <a:lnTo>
                    <a:pt x="552" y="284"/>
                  </a:lnTo>
                  <a:lnTo>
                    <a:pt x="560" y="301"/>
                  </a:lnTo>
                  <a:lnTo>
                    <a:pt x="569" y="309"/>
                  </a:lnTo>
                  <a:lnTo>
                    <a:pt x="577" y="317"/>
                  </a:lnTo>
                  <a:lnTo>
                    <a:pt x="594" y="343"/>
                  </a:lnTo>
                  <a:lnTo>
                    <a:pt x="611" y="359"/>
                  </a:lnTo>
                  <a:lnTo>
                    <a:pt x="627" y="384"/>
                  </a:lnTo>
                  <a:lnTo>
                    <a:pt x="636" y="401"/>
                  </a:lnTo>
                  <a:lnTo>
                    <a:pt x="644" y="426"/>
                  </a:lnTo>
                  <a:lnTo>
                    <a:pt x="652" y="443"/>
                  </a:lnTo>
                  <a:lnTo>
                    <a:pt x="652" y="460"/>
                  </a:lnTo>
                  <a:lnTo>
                    <a:pt x="652" y="468"/>
                  </a:lnTo>
                  <a:lnTo>
                    <a:pt x="652" y="485"/>
                  </a:lnTo>
                  <a:lnTo>
                    <a:pt x="644" y="501"/>
                  </a:lnTo>
                  <a:lnTo>
                    <a:pt x="636" y="510"/>
                  </a:lnTo>
                  <a:lnTo>
                    <a:pt x="627" y="518"/>
                  </a:lnTo>
                  <a:lnTo>
                    <a:pt x="619" y="526"/>
                  </a:lnTo>
                  <a:lnTo>
                    <a:pt x="602" y="535"/>
                  </a:lnTo>
                  <a:lnTo>
                    <a:pt x="585" y="535"/>
                  </a:lnTo>
                  <a:lnTo>
                    <a:pt x="560" y="535"/>
                  </a:lnTo>
                  <a:lnTo>
                    <a:pt x="485" y="535"/>
                  </a:lnTo>
                  <a:lnTo>
                    <a:pt x="401" y="543"/>
                  </a:lnTo>
                  <a:lnTo>
                    <a:pt x="326" y="543"/>
                  </a:lnTo>
                  <a:lnTo>
                    <a:pt x="251" y="552"/>
                  </a:lnTo>
                  <a:lnTo>
                    <a:pt x="176" y="552"/>
                  </a:lnTo>
                  <a:lnTo>
                    <a:pt x="117" y="552"/>
                  </a:lnTo>
                  <a:lnTo>
                    <a:pt x="84" y="552"/>
                  </a:lnTo>
                  <a:lnTo>
                    <a:pt x="58" y="552"/>
                  </a:lnTo>
                  <a:lnTo>
                    <a:pt x="42" y="543"/>
                  </a:lnTo>
                  <a:lnTo>
                    <a:pt x="25" y="535"/>
                  </a:lnTo>
                  <a:lnTo>
                    <a:pt x="25" y="602"/>
                  </a:lnTo>
                  <a:lnTo>
                    <a:pt x="25" y="694"/>
                  </a:lnTo>
                  <a:lnTo>
                    <a:pt x="25" y="786"/>
                  </a:lnTo>
                  <a:lnTo>
                    <a:pt x="25" y="886"/>
                  </a:lnTo>
                  <a:lnTo>
                    <a:pt x="25" y="978"/>
                  </a:lnTo>
                  <a:lnTo>
                    <a:pt x="25" y="1062"/>
                  </a:lnTo>
                  <a:lnTo>
                    <a:pt x="25" y="1129"/>
                  </a:lnTo>
                  <a:lnTo>
                    <a:pt x="25" y="1162"/>
                  </a:lnTo>
                  <a:lnTo>
                    <a:pt x="25" y="1179"/>
                  </a:lnTo>
                  <a:lnTo>
                    <a:pt x="33" y="1187"/>
                  </a:lnTo>
                  <a:lnTo>
                    <a:pt x="33" y="1204"/>
                  </a:lnTo>
                  <a:lnTo>
                    <a:pt x="50" y="1212"/>
                  </a:lnTo>
                  <a:lnTo>
                    <a:pt x="58" y="1229"/>
                  </a:lnTo>
                  <a:lnTo>
                    <a:pt x="75" y="1237"/>
                  </a:lnTo>
                  <a:lnTo>
                    <a:pt x="92" y="1246"/>
                  </a:lnTo>
                  <a:lnTo>
                    <a:pt x="109" y="1246"/>
                  </a:lnTo>
                  <a:lnTo>
                    <a:pt x="125" y="1254"/>
                  </a:lnTo>
                  <a:lnTo>
                    <a:pt x="151" y="1254"/>
                  </a:lnTo>
                  <a:lnTo>
                    <a:pt x="167" y="1254"/>
                  </a:lnTo>
                  <a:lnTo>
                    <a:pt x="184" y="1254"/>
                  </a:lnTo>
                  <a:lnTo>
                    <a:pt x="209" y="1246"/>
                  </a:lnTo>
                  <a:lnTo>
                    <a:pt x="226" y="1237"/>
                  </a:lnTo>
                  <a:lnTo>
                    <a:pt x="243" y="1221"/>
                  </a:lnTo>
                  <a:lnTo>
                    <a:pt x="259" y="1204"/>
                  </a:lnTo>
                  <a:close/>
                </a:path>
              </a:pathLst>
            </a:custGeom>
            <a:solidFill>
              <a:srgbClr val="D8E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2" name="Freeform 100"/>
            <p:cNvSpPr>
              <a:spLocks noEditPoints="1"/>
            </p:cNvSpPr>
            <p:nvPr/>
          </p:nvSpPr>
          <p:spPr bwMode="auto">
            <a:xfrm>
              <a:off x="883" y="3150"/>
              <a:ext cx="1514" cy="2484"/>
            </a:xfrm>
            <a:custGeom>
              <a:avLst/>
              <a:gdLst>
                <a:gd name="T0" fmla="*/ 435 w 1514"/>
                <a:gd name="T1" fmla="*/ 1188 h 2484"/>
                <a:gd name="T2" fmla="*/ 568 w 1514"/>
                <a:gd name="T3" fmla="*/ 1305 h 2484"/>
                <a:gd name="T4" fmla="*/ 468 w 1514"/>
                <a:gd name="T5" fmla="*/ 1506 h 2484"/>
                <a:gd name="T6" fmla="*/ 209 w 1514"/>
                <a:gd name="T7" fmla="*/ 1422 h 2484"/>
                <a:gd name="T8" fmla="*/ 16 w 1514"/>
                <a:gd name="T9" fmla="*/ 1539 h 2484"/>
                <a:gd name="T10" fmla="*/ 276 w 1514"/>
                <a:gd name="T11" fmla="*/ 1924 h 2484"/>
                <a:gd name="T12" fmla="*/ 694 w 1514"/>
                <a:gd name="T13" fmla="*/ 2032 h 2484"/>
                <a:gd name="T14" fmla="*/ 602 w 1514"/>
                <a:gd name="T15" fmla="*/ 2233 h 2484"/>
                <a:gd name="T16" fmla="*/ 727 w 1514"/>
                <a:gd name="T17" fmla="*/ 2467 h 2484"/>
                <a:gd name="T18" fmla="*/ 995 w 1514"/>
                <a:gd name="T19" fmla="*/ 2409 h 2484"/>
                <a:gd name="T20" fmla="*/ 995 w 1514"/>
                <a:gd name="T21" fmla="*/ 2166 h 2484"/>
                <a:gd name="T22" fmla="*/ 961 w 1514"/>
                <a:gd name="T23" fmla="*/ 1924 h 2484"/>
                <a:gd name="T24" fmla="*/ 1480 w 1514"/>
                <a:gd name="T25" fmla="*/ 1890 h 2484"/>
                <a:gd name="T26" fmla="*/ 1488 w 1514"/>
                <a:gd name="T27" fmla="*/ 1464 h 2484"/>
                <a:gd name="T28" fmla="*/ 1396 w 1514"/>
                <a:gd name="T29" fmla="*/ 1338 h 2484"/>
                <a:gd name="T30" fmla="*/ 1120 w 1514"/>
                <a:gd name="T31" fmla="*/ 1388 h 2484"/>
                <a:gd name="T32" fmla="*/ 1037 w 1514"/>
                <a:gd name="T33" fmla="*/ 1355 h 2484"/>
                <a:gd name="T34" fmla="*/ 1020 w 1514"/>
                <a:gd name="T35" fmla="*/ 1129 h 2484"/>
                <a:gd name="T36" fmla="*/ 1204 w 1514"/>
                <a:gd name="T37" fmla="*/ 1104 h 2484"/>
                <a:gd name="T38" fmla="*/ 1421 w 1514"/>
                <a:gd name="T39" fmla="*/ 1171 h 2484"/>
                <a:gd name="T40" fmla="*/ 1497 w 1514"/>
                <a:gd name="T41" fmla="*/ 887 h 2484"/>
                <a:gd name="T42" fmla="*/ 1062 w 1514"/>
                <a:gd name="T43" fmla="*/ 594 h 2484"/>
                <a:gd name="T44" fmla="*/ 853 w 1514"/>
                <a:gd name="T45" fmla="*/ 460 h 2484"/>
                <a:gd name="T46" fmla="*/ 995 w 1514"/>
                <a:gd name="T47" fmla="*/ 243 h 2484"/>
                <a:gd name="T48" fmla="*/ 844 w 1514"/>
                <a:gd name="T49" fmla="*/ 9 h 2484"/>
                <a:gd name="T50" fmla="*/ 560 w 1514"/>
                <a:gd name="T51" fmla="*/ 126 h 2484"/>
                <a:gd name="T52" fmla="*/ 585 w 1514"/>
                <a:gd name="T53" fmla="*/ 326 h 2484"/>
                <a:gd name="T54" fmla="*/ 644 w 1514"/>
                <a:gd name="T55" fmla="*/ 502 h 2484"/>
                <a:gd name="T56" fmla="*/ 58 w 1514"/>
                <a:gd name="T57" fmla="*/ 544 h 2484"/>
                <a:gd name="T58" fmla="*/ 58 w 1514"/>
                <a:gd name="T59" fmla="*/ 1238 h 2484"/>
                <a:gd name="T60" fmla="*/ 225 w 1514"/>
                <a:gd name="T61" fmla="*/ 1271 h 2484"/>
                <a:gd name="T62" fmla="*/ 125 w 1514"/>
                <a:gd name="T63" fmla="*/ 1246 h 2484"/>
                <a:gd name="T64" fmla="*/ 50 w 1514"/>
                <a:gd name="T65" fmla="*/ 1188 h 2484"/>
                <a:gd name="T66" fmla="*/ 409 w 1514"/>
                <a:gd name="T67" fmla="*/ 569 h 2484"/>
                <a:gd name="T68" fmla="*/ 677 w 1514"/>
                <a:gd name="T69" fmla="*/ 452 h 2484"/>
                <a:gd name="T70" fmla="*/ 560 w 1514"/>
                <a:gd name="T71" fmla="*/ 276 h 2484"/>
                <a:gd name="T72" fmla="*/ 652 w 1514"/>
                <a:gd name="T73" fmla="*/ 42 h 2484"/>
                <a:gd name="T74" fmla="*/ 920 w 1514"/>
                <a:gd name="T75" fmla="*/ 92 h 2484"/>
                <a:gd name="T76" fmla="*/ 878 w 1514"/>
                <a:gd name="T77" fmla="*/ 393 h 2484"/>
                <a:gd name="T78" fmla="*/ 844 w 1514"/>
                <a:gd name="T79" fmla="*/ 527 h 2484"/>
                <a:gd name="T80" fmla="*/ 1405 w 1514"/>
                <a:gd name="T81" fmla="*/ 586 h 2484"/>
                <a:gd name="T82" fmla="*/ 1463 w 1514"/>
                <a:gd name="T83" fmla="*/ 1104 h 2484"/>
                <a:gd name="T84" fmla="*/ 1371 w 1514"/>
                <a:gd name="T85" fmla="*/ 1163 h 2484"/>
                <a:gd name="T86" fmla="*/ 1137 w 1514"/>
                <a:gd name="T87" fmla="*/ 1054 h 2484"/>
                <a:gd name="T88" fmla="*/ 961 w 1514"/>
                <a:gd name="T89" fmla="*/ 1221 h 2484"/>
                <a:gd name="T90" fmla="*/ 1062 w 1514"/>
                <a:gd name="T91" fmla="*/ 1397 h 2484"/>
                <a:gd name="T92" fmla="*/ 1221 w 1514"/>
                <a:gd name="T93" fmla="*/ 1405 h 2484"/>
                <a:gd name="T94" fmla="*/ 1413 w 1514"/>
                <a:gd name="T95" fmla="*/ 1372 h 2484"/>
                <a:gd name="T96" fmla="*/ 1497 w 1514"/>
                <a:gd name="T97" fmla="*/ 1581 h 2484"/>
                <a:gd name="T98" fmla="*/ 1070 w 1514"/>
                <a:gd name="T99" fmla="*/ 1874 h 2484"/>
                <a:gd name="T100" fmla="*/ 903 w 1514"/>
                <a:gd name="T101" fmla="*/ 1999 h 2484"/>
                <a:gd name="T102" fmla="*/ 1012 w 1514"/>
                <a:gd name="T103" fmla="*/ 2300 h 2484"/>
                <a:gd name="T104" fmla="*/ 886 w 1514"/>
                <a:gd name="T105" fmla="*/ 2459 h 2484"/>
                <a:gd name="T106" fmla="*/ 685 w 1514"/>
                <a:gd name="T107" fmla="*/ 2409 h 2484"/>
                <a:gd name="T108" fmla="*/ 677 w 1514"/>
                <a:gd name="T109" fmla="*/ 2150 h 2484"/>
                <a:gd name="T110" fmla="*/ 669 w 1514"/>
                <a:gd name="T111" fmla="*/ 1957 h 2484"/>
                <a:gd name="T112" fmla="*/ 16 w 1514"/>
                <a:gd name="T113" fmla="*/ 1890 h 2484"/>
                <a:gd name="T114" fmla="*/ 75 w 1514"/>
                <a:gd name="T115" fmla="*/ 1439 h 2484"/>
                <a:gd name="T116" fmla="*/ 292 w 1514"/>
                <a:gd name="T117" fmla="*/ 1514 h 2484"/>
                <a:gd name="T118" fmla="*/ 543 w 1514"/>
                <a:gd name="T119" fmla="*/ 1447 h 2484"/>
                <a:gd name="T120" fmla="*/ 560 w 1514"/>
                <a:gd name="T121" fmla="*/ 1263 h 2484"/>
                <a:gd name="T122" fmla="*/ 301 w 1514"/>
                <a:gd name="T123" fmla="*/ 1171 h 24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4"/>
                <a:gd name="T187" fmla="*/ 0 h 2484"/>
                <a:gd name="T188" fmla="*/ 1514 w 1514"/>
                <a:gd name="T189" fmla="*/ 2484 h 24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4" h="2484">
                  <a:moveTo>
                    <a:pt x="284" y="1213"/>
                  </a:moveTo>
                  <a:lnTo>
                    <a:pt x="292" y="1213"/>
                  </a:lnTo>
                  <a:lnTo>
                    <a:pt x="301" y="1196"/>
                  </a:lnTo>
                  <a:lnTo>
                    <a:pt x="284" y="1188"/>
                  </a:lnTo>
                  <a:lnTo>
                    <a:pt x="284" y="1205"/>
                  </a:lnTo>
                  <a:lnTo>
                    <a:pt x="292" y="1205"/>
                  </a:lnTo>
                  <a:lnTo>
                    <a:pt x="301" y="1205"/>
                  </a:lnTo>
                  <a:lnTo>
                    <a:pt x="301" y="1196"/>
                  </a:lnTo>
                  <a:lnTo>
                    <a:pt x="309" y="1188"/>
                  </a:lnTo>
                  <a:lnTo>
                    <a:pt x="301" y="1179"/>
                  </a:lnTo>
                  <a:lnTo>
                    <a:pt x="309" y="1196"/>
                  </a:lnTo>
                  <a:lnTo>
                    <a:pt x="334" y="1188"/>
                  </a:lnTo>
                  <a:lnTo>
                    <a:pt x="359" y="1179"/>
                  </a:lnTo>
                  <a:lnTo>
                    <a:pt x="351" y="1163"/>
                  </a:lnTo>
                  <a:lnTo>
                    <a:pt x="351" y="1179"/>
                  </a:lnTo>
                  <a:lnTo>
                    <a:pt x="376" y="1179"/>
                  </a:lnTo>
                  <a:lnTo>
                    <a:pt x="409" y="1179"/>
                  </a:lnTo>
                  <a:lnTo>
                    <a:pt x="409" y="1163"/>
                  </a:lnTo>
                  <a:lnTo>
                    <a:pt x="409" y="1179"/>
                  </a:lnTo>
                  <a:lnTo>
                    <a:pt x="435" y="1188"/>
                  </a:lnTo>
                  <a:lnTo>
                    <a:pt x="460" y="1196"/>
                  </a:lnTo>
                  <a:lnTo>
                    <a:pt x="485" y="1213"/>
                  </a:lnTo>
                  <a:lnTo>
                    <a:pt x="510" y="1230"/>
                  </a:lnTo>
                  <a:lnTo>
                    <a:pt x="535" y="1246"/>
                  </a:lnTo>
                  <a:lnTo>
                    <a:pt x="535" y="1230"/>
                  </a:lnTo>
                  <a:lnTo>
                    <a:pt x="527" y="1238"/>
                  </a:lnTo>
                  <a:lnTo>
                    <a:pt x="543" y="1263"/>
                  </a:lnTo>
                  <a:lnTo>
                    <a:pt x="552" y="1255"/>
                  </a:lnTo>
                  <a:lnTo>
                    <a:pt x="543" y="1255"/>
                  </a:lnTo>
                  <a:lnTo>
                    <a:pt x="543" y="1271"/>
                  </a:lnTo>
                  <a:lnTo>
                    <a:pt x="543" y="1280"/>
                  </a:lnTo>
                  <a:lnTo>
                    <a:pt x="552" y="1288"/>
                  </a:lnTo>
                  <a:lnTo>
                    <a:pt x="560" y="1280"/>
                  </a:lnTo>
                  <a:lnTo>
                    <a:pt x="552" y="1288"/>
                  </a:lnTo>
                  <a:lnTo>
                    <a:pt x="560" y="1305"/>
                  </a:lnTo>
                  <a:lnTo>
                    <a:pt x="568" y="1313"/>
                  </a:lnTo>
                  <a:lnTo>
                    <a:pt x="577" y="1305"/>
                  </a:lnTo>
                  <a:lnTo>
                    <a:pt x="568" y="1305"/>
                  </a:lnTo>
                  <a:lnTo>
                    <a:pt x="568" y="1322"/>
                  </a:lnTo>
                  <a:lnTo>
                    <a:pt x="568" y="1338"/>
                  </a:lnTo>
                  <a:lnTo>
                    <a:pt x="568" y="1355"/>
                  </a:lnTo>
                  <a:lnTo>
                    <a:pt x="568" y="1372"/>
                  </a:lnTo>
                  <a:lnTo>
                    <a:pt x="577" y="1372"/>
                  </a:lnTo>
                  <a:lnTo>
                    <a:pt x="568" y="1372"/>
                  </a:lnTo>
                  <a:lnTo>
                    <a:pt x="560" y="1397"/>
                  </a:lnTo>
                  <a:lnTo>
                    <a:pt x="552" y="1430"/>
                  </a:lnTo>
                  <a:lnTo>
                    <a:pt x="560" y="1430"/>
                  </a:lnTo>
                  <a:lnTo>
                    <a:pt x="552" y="1422"/>
                  </a:lnTo>
                  <a:lnTo>
                    <a:pt x="535" y="1439"/>
                  </a:lnTo>
                  <a:lnTo>
                    <a:pt x="535" y="1447"/>
                  </a:lnTo>
                  <a:lnTo>
                    <a:pt x="518" y="1472"/>
                  </a:lnTo>
                  <a:lnTo>
                    <a:pt x="527" y="1472"/>
                  </a:lnTo>
                  <a:lnTo>
                    <a:pt x="518" y="1464"/>
                  </a:lnTo>
                  <a:lnTo>
                    <a:pt x="501" y="1480"/>
                  </a:lnTo>
                  <a:lnTo>
                    <a:pt x="485" y="1497"/>
                  </a:lnTo>
                  <a:lnTo>
                    <a:pt x="493" y="1506"/>
                  </a:lnTo>
                  <a:lnTo>
                    <a:pt x="493" y="1497"/>
                  </a:lnTo>
                  <a:lnTo>
                    <a:pt x="468" y="1506"/>
                  </a:lnTo>
                  <a:lnTo>
                    <a:pt x="443" y="1514"/>
                  </a:lnTo>
                  <a:lnTo>
                    <a:pt x="426" y="1522"/>
                  </a:lnTo>
                  <a:lnTo>
                    <a:pt x="426" y="1531"/>
                  </a:lnTo>
                  <a:lnTo>
                    <a:pt x="426" y="1522"/>
                  </a:lnTo>
                  <a:lnTo>
                    <a:pt x="401" y="1522"/>
                  </a:lnTo>
                  <a:lnTo>
                    <a:pt x="376" y="1522"/>
                  </a:lnTo>
                  <a:lnTo>
                    <a:pt x="376" y="1531"/>
                  </a:lnTo>
                  <a:lnTo>
                    <a:pt x="384" y="1522"/>
                  </a:lnTo>
                  <a:lnTo>
                    <a:pt x="359" y="1514"/>
                  </a:lnTo>
                  <a:lnTo>
                    <a:pt x="334" y="1506"/>
                  </a:lnTo>
                  <a:lnTo>
                    <a:pt x="317" y="1497"/>
                  </a:lnTo>
                  <a:lnTo>
                    <a:pt x="301" y="1489"/>
                  </a:lnTo>
                  <a:lnTo>
                    <a:pt x="292" y="1497"/>
                  </a:lnTo>
                  <a:lnTo>
                    <a:pt x="301" y="1489"/>
                  </a:lnTo>
                  <a:lnTo>
                    <a:pt x="284" y="1472"/>
                  </a:lnTo>
                  <a:lnTo>
                    <a:pt x="267" y="1455"/>
                  </a:lnTo>
                  <a:lnTo>
                    <a:pt x="251" y="1439"/>
                  </a:lnTo>
                  <a:lnTo>
                    <a:pt x="234" y="1430"/>
                  </a:lnTo>
                  <a:lnTo>
                    <a:pt x="209" y="1422"/>
                  </a:lnTo>
                  <a:lnTo>
                    <a:pt x="192" y="1414"/>
                  </a:lnTo>
                  <a:lnTo>
                    <a:pt x="175" y="1405"/>
                  </a:lnTo>
                  <a:lnTo>
                    <a:pt x="159" y="1397"/>
                  </a:lnTo>
                  <a:lnTo>
                    <a:pt x="150" y="1397"/>
                  </a:lnTo>
                  <a:lnTo>
                    <a:pt x="133" y="1397"/>
                  </a:lnTo>
                  <a:lnTo>
                    <a:pt x="117" y="1397"/>
                  </a:lnTo>
                  <a:lnTo>
                    <a:pt x="100" y="1397"/>
                  </a:lnTo>
                  <a:lnTo>
                    <a:pt x="83" y="1405"/>
                  </a:lnTo>
                  <a:lnTo>
                    <a:pt x="66" y="1414"/>
                  </a:lnTo>
                  <a:lnTo>
                    <a:pt x="50" y="1422"/>
                  </a:lnTo>
                  <a:lnTo>
                    <a:pt x="41" y="1422"/>
                  </a:lnTo>
                  <a:lnTo>
                    <a:pt x="41" y="1430"/>
                  </a:lnTo>
                  <a:lnTo>
                    <a:pt x="33" y="1447"/>
                  </a:lnTo>
                  <a:lnTo>
                    <a:pt x="25" y="1464"/>
                  </a:lnTo>
                  <a:lnTo>
                    <a:pt x="25" y="1489"/>
                  </a:lnTo>
                  <a:lnTo>
                    <a:pt x="16" y="1539"/>
                  </a:lnTo>
                  <a:lnTo>
                    <a:pt x="8" y="1598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82"/>
                  </a:lnTo>
                  <a:lnTo>
                    <a:pt x="0" y="1840"/>
                  </a:lnTo>
                  <a:lnTo>
                    <a:pt x="0" y="1848"/>
                  </a:lnTo>
                  <a:lnTo>
                    <a:pt x="8" y="1874"/>
                  </a:lnTo>
                  <a:lnTo>
                    <a:pt x="16" y="1865"/>
                  </a:lnTo>
                  <a:lnTo>
                    <a:pt x="8" y="1865"/>
                  </a:lnTo>
                  <a:lnTo>
                    <a:pt x="8" y="1890"/>
                  </a:lnTo>
                  <a:lnTo>
                    <a:pt x="8" y="1899"/>
                  </a:lnTo>
                  <a:lnTo>
                    <a:pt x="16" y="1924"/>
                  </a:lnTo>
                  <a:lnTo>
                    <a:pt x="25" y="1940"/>
                  </a:lnTo>
                  <a:lnTo>
                    <a:pt x="25" y="1949"/>
                  </a:lnTo>
                  <a:lnTo>
                    <a:pt x="33" y="1949"/>
                  </a:lnTo>
                  <a:lnTo>
                    <a:pt x="75" y="1940"/>
                  </a:lnTo>
                  <a:lnTo>
                    <a:pt x="133" y="1932"/>
                  </a:lnTo>
                  <a:lnTo>
                    <a:pt x="200" y="1924"/>
                  </a:lnTo>
                  <a:lnTo>
                    <a:pt x="276" y="1924"/>
                  </a:lnTo>
                  <a:lnTo>
                    <a:pt x="351" y="1915"/>
                  </a:lnTo>
                  <a:lnTo>
                    <a:pt x="409" y="1915"/>
                  </a:lnTo>
                  <a:lnTo>
                    <a:pt x="468" y="1924"/>
                  </a:lnTo>
                  <a:lnTo>
                    <a:pt x="510" y="1924"/>
                  </a:lnTo>
                  <a:lnTo>
                    <a:pt x="552" y="1932"/>
                  </a:lnTo>
                  <a:lnTo>
                    <a:pt x="585" y="1940"/>
                  </a:lnTo>
                  <a:lnTo>
                    <a:pt x="585" y="1924"/>
                  </a:lnTo>
                  <a:lnTo>
                    <a:pt x="585" y="1940"/>
                  </a:lnTo>
                  <a:lnTo>
                    <a:pt x="619" y="1957"/>
                  </a:lnTo>
                  <a:lnTo>
                    <a:pt x="644" y="1974"/>
                  </a:lnTo>
                  <a:lnTo>
                    <a:pt x="660" y="1982"/>
                  </a:lnTo>
                  <a:lnTo>
                    <a:pt x="660" y="1966"/>
                  </a:lnTo>
                  <a:lnTo>
                    <a:pt x="652" y="1974"/>
                  </a:lnTo>
                  <a:lnTo>
                    <a:pt x="669" y="1991"/>
                  </a:lnTo>
                  <a:lnTo>
                    <a:pt x="685" y="2007"/>
                  </a:lnTo>
                  <a:lnTo>
                    <a:pt x="694" y="1999"/>
                  </a:lnTo>
                  <a:lnTo>
                    <a:pt x="685" y="2007"/>
                  </a:lnTo>
                  <a:lnTo>
                    <a:pt x="694" y="2024"/>
                  </a:lnTo>
                  <a:lnTo>
                    <a:pt x="702" y="2016"/>
                  </a:lnTo>
                  <a:lnTo>
                    <a:pt x="694" y="2016"/>
                  </a:lnTo>
                  <a:lnTo>
                    <a:pt x="694" y="2032"/>
                  </a:lnTo>
                  <a:lnTo>
                    <a:pt x="694" y="2049"/>
                  </a:lnTo>
                  <a:lnTo>
                    <a:pt x="694" y="2066"/>
                  </a:lnTo>
                  <a:lnTo>
                    <a:pt x="694" y="2083"/>
                  </a:lnTo>
                  <a:lnTo>
                    <a:pt x="702" y="2083"/>
                  </a:lnTo>
                  <a:lnTo>
                    <a:pt x="694" y="2083"/>
                  </a:lnTo>
                  <a:lnTo>
                    <a:pt x="685" y="2099"/>
                  </a:lnTo>
                  <a:lnTo>
                    <a:pt x="677" y="2116"/>
                  </a:lnTo>
                  <a:lnTo>
                    <a:pt x="685" y="2116"/>
                  </a:lnTo>
                  <a:lnTo>
                    <a:pt x="677" y="2108"/>
                  </a:lnTo>
                  <a:lnTo>
                    <a:pt x="660" y="2124"/>
                  </a:lnTo>
                  <a:lnTo>
                    <a:pt x="669" y="2133"/>
                  </a:lnTo>
                  <a:lnTo>
                    <a:pt x="669" y="2124"/>
                  </a:lnTo>
                  <a:lnTo>
                    <a:pt x="652" y="2133"/>
                  </a:lnTo>
                  <a:lnTo>
                    <a:pt x="644" y="2133"/>
                  </a:lnTo>
                  <a:lnTo>
                    <a:pt x="644" y="2141"/>
                  </a:lnTo>
                  <a:lnTo>
                    <a:pt x="627" y="2166"/>
                  </a:lnTo>
                  <a:lnTo>
                    <a:pt x="619" y="2183"/>
                  </a:lnTo>
                  <a:lnTo>
                    <a:pt x="610" y="2208"/>
                  </a:lnTo>
                  <a:lnTo>
                    <a:pt x="602" y="2233"/>
                  </a:lnTo>
                  <a:lnTo>
                    <a:pt x="602" y="2258"/>
                  </a:lnTo>
                  <a:lnTo>
                    <a:pt x="602" y="2292"/>
                  </a:lnTo>
                  <a:lnTo>
                    <a:pt x="602" y="2317"/>
                  </a:lnTo>
                  <a:lnTo>
                    <a:pt x="602" y="2325"/>
                  </a:lnTo>
                  <a:lnTo>
                    <a:pt x="610" y="2350"/>
                  </a:lnTo>
                  <a:lnTo>
                    <a:pt x="627" y="2375"/>
                  </a:lnTo>
                  <a:lnTo>
                    <a:pt x="644" y="2400"/>
                  </a:lnTo>
                  <a:lnTo>
                    <a:pt x="660" y="2417"/>
                  </a:lnTo>
                  <a:lnTo>
                    <a:pt x="669" y="2409"/>
                  </a:lnTo>
                  <a:lnTo>
                    <a:pt x="660" y="2417"/>
                  </a:lnTo>
                  <a:lnTo>
                    <a:pt x="677" y="2442"/>
                  </a:lnTo>
                  <a:lnTo>
                    <a:pt x="685" y="2451"/>
                  </a:lnTo>
                  <a:lnTo>
                    <a:pt x="702" y="2459"/>
                  </a:lnTo>
                  <a:lnTo>
                    <a:pt x="719" y="2467"/>
                  </a:lnTo>
                  <a:lnTo>
                    <a:pt x="727" y="2467"/>
                  </a:lnTo>
                  <a:lnTo>
                    <a:pt x="727" y="2451"/>
                  </a:lnTo>
                  <a:lnTo>
                    <a:pt x="727" y="2467"/>
                  </a:lnTo>
                  <a:lnTo>
                    <a:pt x="744" y="2476"/>
                  </a:lnTo>
                  <a:lnTo>
                    <a:pt x="761" y="2484"/>
                  </a:lnTo>
                  <a:lnTo>
                    <a:pt x="777" y="2484"/>
                  </a:lnTo>
                  <a:lnTo>
                    <a:pt x="794" y="2484"/>
                  </a:lnTo>
                  <a:lnTo>
                    <a:pt x="811" y="2484"/>
                  </a:lnTo>
                  <a:lnTo>
                    <a:pt x="853" y="2484"/>
                  </a:lnTo>
                  <a:lnTo>
                    <a:pt x="886" y="2476"/>
                  </a:lnTo>
                  <a:lnTo>
                    <a:pt x="895" y="2467"/>
                  </a:lnTo>
                  <a:lnTo>
                    <a:pt x="895" y="2476"/>
                  </a:lnTo>
                  <a:lnTo>
                    <a:pt x="920" y="2459"/>
                  </a:lnTo>
                  <a:lnTo>
                    <a:pt x="945" y="2451"/>
                  </a:lnTo>
                  <a:lnTo>
                    <a:pt x="945" y="2442"/>
                  </a:lnTo>
                  <a:lnTo>
                    <a:pt x="970" y="2417"/>
                  </a:lnTo>
                  <a:lnTo>
                    <a:pt x="961" y="2409"/>
                  </a:lnTo>
                  <a:lnTo>
                    <a:pt x="970" y="2425"/>
                  </a:lnTo>
                  <a:lnTo>
                    <a:pt x="995" y="2409"/>
                  </a:lnTo>
                  <a:lnTo>
                    <a:pt x="995" y="2400"/>
                  </a:lnTo>
                  <a:lnTo>
                    <a:pt x="1012" y="2384"/>
                  </a:lnTo>
                  <a:lnTo>
                    <a:pt x="1020" y="2384"/>
                  </a:lnTo>
                  <a:lnTo>
                    <a:pt x="1028" y="2359"/>
                  </a:lnTo>
                  <a:lnTo>
                    <a:pt x="1037" y="2333"/>
                  </a:lnTo>
                  <a:lnTo>
                    <a:pt x="1037" y="2325"/>
                  </a:lnTo>
                  <a:lnTo>
                    <a:pt x="1037" y="2300"/>
                  </a:lnTo>
                  <a:lnTo>
                    <a:pt x="1020" y="2300"/>
                  </a:lnTo>
                  <a:lnTo>
                    <a:pt x="1037" y="2308"/>
                  </a:lnTo>
                  <a:lnTo>
                    <a:pt x="1045" y="2283"/>
                  </a:lnTo>
                  <a:lnTo>
                    <a:pt x="1045" y="2275"/>
                  </a:lnTo>
                  <a:lnTo>
                    <a:pt x="1037" y="2250"/>
                  </a:lnTo>
                  <a:lnTo>
                    <a:pt x="1028" y="2225"/>
                  </a:lnTo>
                  <a:lnTo>
                    <a:pt x="1020" y="2200"/>
                  </a:lnTo>
                  <a:lnTo>
                    <a:pt x="1003" y="2175"/>
                  </a:lnTo>
                  <a:lnTo>
                    <a:pt x="995" y="2166"/>
                  </a:lnTo>
                  <a:lnTo>
                    <a:pt x="970" y="2150"/>
                  </a:lnTo>
                  <a:lnTo>
                    <a:pt x="961" y="2158"/>
                  </a:lnTo>
                  <a:lnTo>
                    <a:pt x="978" y="2158"/>
                  </a:lnTo>
                  <a:lnTo>
                    <a:pt x="961" y="2133"/>
                  </a:lnTo>
                  <a:lnTo>
                    <a:pt x="953" y="2116"/>
                  </a:lnTo>
                  <a:lnTo>
                    <a:pt x="936" y="2091"/>
                  </a:lnTo>
                  <a:lnTo>
                    <a:pt x="928" y="2066"/>
                  </a:lnTo>
                  <a:lnTo>
                    <a:pt x="911" y="2066"/>
                  </a:lnTo>
                  <a:lnTo>
                    <a:pt x="928" y="2066"/>
                  </a:lnTo>
                  <a:lnTo>
                    <a:pt x="928" y="2041"/>
                  </a:lnTo>
                  <a:lnTo>
                    <a:pt x="928" y="2016"/>
                  </a:lnTo>
                  <a:lnTo>
                    <a:pt x="928" y="1999"/>
                  </a:lnTo>
                  <a:lnTo>
                    <a:pt x="928" y="1974"/>
                  </a:lnTo>
                  <a:lnTo>
                    <a:pt x="911" y="1974"/>
                  </a:lnTo>
                  <a:lnTo>
                    <a:pt x="928" y="1982"/>
                  </a:lnTo>
                  <a:lnTo>
                    <a:pt x="936" y="1966"/>
                  </a:lnTo>
                  <a:lnTo>
                    <a:pt x="945" y="1940"/>
                  </a:lnTo>
                  <a:lnTo>
                    <a:pt x="953" y="1924"/>
                  </a:lnTo>
                  <a:lnTo>
                    <a:pt x="936" y="1915"/>
                  </a:lnTo>
                  <a:lnTo>
                    <a:pt x="945" y="1932"/>
                  </a:lnTo>
                  <a:lnTo>
                    <a:pt x="961" y="1924"/>
                  </a:lnTo>
                  <a:lnTo>
                    <a:pt x="961" y="1915"/>
                  </a:lnTo>
                  <a:lnTo>
                    <a:pt x="970" y="1915"/>
                  </a:lnTo>
                  <a:lnTo>
                    <a:pt x="978" y="1899"/>
                  </a:lnTo>
                  <a:lnTo>
                    <a:pt x="961" y="1890"/>
                  </a:lnTo>
                  <a:lnTo>
                    <a:pt x="970" y="1907"/>
                  </a:lnTo>
                  <a:lnTo>
                    <a:pt x="987" y="1899"/>
                  </a:lnTo>
                  <a:lnTo>
                    <a:pt x="1003" y="1890"/>
                  </a:lnTo>
                  <a:lnTo>
                    <a:pt x="995" y="1874"/>
                  </a:lnTo>
                  <a:lnTo>
                    <a:pt x="995" y="1890"/>
                  </a:lnTo>
                  <a:lnTo>
                    <a:pt x="1003" y="1890"/>
                  </a:lnTo>
                  <a:lnTo>
                    <a:pt x="1028" y="1890"/>
                  </a:lnTo>
                  <a:lnTo>
                    <a:pt x="1070" y="1899"/>
                  </a:lnTo>
                  <a:lnTo>
                    <a:pt x="1112" y="1899"/>
                  </a:lnTo>
                  <a:lnTo>
                    <a:pt x="1171" y="1907"/>
                  </a:lnTo>
                  <a:lnTo>
                    <a:pt x="1237" y="1915"/>
                  </a:lnTo>
                  <a:lnTo>
                    <a:pt x="1304" y="1915"/>
                  </a:lnTo>
                  <a:lnTo>
                    <a:pt x="1371" y="1924"/>
                  </a:lnTo>
                  <a:lnTo>
                    <a:pt x="1447" y="1924"/>
                  </a:lnTo>
                  <a:lnTo>
                    <a:pt x="1455" y="1924"/>
                  </a:lnTo>
                  <a:lnTo>
                    <a:pt x="1463" y="1915"/>
                  </a:lnTo>
                  <a:lnTo>
                    <a:pt x="1480" y="1890"/>
                  </a:lnTo>
                  <a:lnTo>
                    <a:pt x="1488" y="1857"/>
                  </a:lnTo>
                  <a:lnTo>
                    <a:pt x="1497" y="1823"/>
                  </a:lnTo>
                  <a:lnTo>
                    <a:pt x="1505" y="1790"/>
                  </a:lnTo>
                  <a:lnTo>
                    <a:pt x="1514" y="1756"/>
                  </a:lnTo>
                  <a:lnTo>
                    <a:pt x="1514" y="1748"/>
                  </a:lnTo>
                  <a:lnTo>
                    <a:pt x="1514" y="1715"/>
                  </a:lnTo>
                  <a:lnTo>
                    <a:pt x="1514" y="1681"/>
                  </a:lnTo>
                  <a:lnTo>
                    <a:pt x="1514" y="1648"/>
                  </a:lnTo>
                  <a:lnTo>
                    <a:pt x="1514" y="1614"/>
                  </a:lnTo>
                  <a:lnTo>
                    <a:pt x="1514" y="1581"/>
                  </a:lnTo>
                  <a:lnTo>
                    <a:pt x="1505" y="1547"/>
                  </a:lnTo>
                  <a:lnTo>
                    <a:pt x="1488" y="1547"/>
                  </a:lnTo>
                  <a:lnTo>
                    <a:pt x="1505" y="1547"/>
                  </a:lnTo>
                  <a:lnTo>
                    <a:pt x="1505" y="1514"/>
                  </a:lnTo>
                  <a:lnTo>
                    <a:pt x="1497" y="1489"/>
                  </a:lnTo>
                  <a:lnTo>
                    <a:pt x="1488" y="1464"/>
                  </a:lnTo>
                  <a:lnTo>
                    <a:pt x="1480" y="1439"/>
                  </a:lnTo>
                  <a:lnTo>
                    <a:pt x="1472" y="1422"/>
                  </a:lnTo>
                  <a:lnTo>
                    <a:pt x="1463" y="1397"/>
                  </a:lnTo>
                  <a:lnTo>
                    <a:pt x="1455" y="1388"/>
                  </a:lnTo>
                  <a:lnTo>
                    <a:pt x="1447" y="1380"/>
                  </a:lnTo>
                  <a:lnTo>
                    <a:pt x="1438" y="1388"/>
                  </a:lnTo>
                  <a:lnTo>
                    <a:pt x="1455" y="1388"/>
                  </a:lnTo>
                  <a:lnTo>
                    <a:pt x="1447" y="1372"/>
                  </a:lnTo>
                  <a:lnTo>
                    <a:pt x="1438" y="1363"/>
                  </a:lnTo>
                  <a:lnTo>
                    <a:pt x="1430" y="1355"/>
                  </a:lnTo>
                  <a:lnTo>
                    <a:pt x="1413" y="1347"/>
                  </a:lnTo>
                  <a:lnTo>
                    <a:pt x="1405" y="1347"/>
                  </a:lnTo>
                  <a:lnTo>
                    <a:pt x="1396" y="1347"/>
                  </a:lnTo>
                  <a:lnTo>
                    <a:pt x="1396" y="1355"/>
                  </a:lnTo>
                  <a:lnTo>
                    <a:pt x="1405" y="1347"/>
                  </a:lnTo>
                  <a:lnTo>
                    <a:pt x="1396" y="1338"/>
                  </a:lnTo>
                  <a:lnTo>
                    <a:pt x="1388" y="1338"/>
                  </a:lnTo>
                  <a:lnTo>
                    <a:pt x="1371" y="1338"/>
                  </a:lnTo>
                  <a:lnTo>
                    <a:pt x="1346" y="1338"/>
                  </a:lnTo>
                  <a:lnTo>
                    <a:pt x="1313" y="1347"/>
                  </a:lnTo>
                  <a:lnTo>
                    <a:pt x="1279" y="1355"/>
                  </a:lnTo>
                  <a:lnTo>
                    <a:pt x="1271" y="1355"/>
                  </a:lnTo>
                  <a:lnTo>
                    <a:pt x="1279" y="1355"/>
                  </a:lnTo>
                  <a:lnTo>
                    <a:pt x="1246" y="1372"/>
                  </a:lnTo>
                  <a:lnTo>
                    <a:pt x="1221" y="1380"/>
                  </a:lnTo>
                  <a:lnTo>
                    <a:pt x="1221" y="1388"/>
                  </a:lnTo>
                  <a:lnTo>
                    <a:pt x="1221" y="1380"/>
                  </a:lnTo>
                  <a:lnTo>
                    <a:pt x="1204" y="1380"/>
                  </a:lnTo>
                  <a:lnTo>
                    <a:pt x="1179" y="1388"/>
                  </a:lnTo>
                  <a:lnTo>
                    <a:pt x="1179" y="1397"/>
                  </a:lnTo>
                  <a:lnTo>
                    <a:pt x="1179" y="1388"/>
                  </a:lnTo>
                  <a:lnTo>
                    <a:pt x="1162" y="1388"/>
                  </a:lnTo>
                  <a:lnTo>
                    <a:pt x="1137" y="1388"/>
                  </a:lnTo>
                  <a:lnTo>
                    <a:pt x="1120" y="1388"/>
                  </a:lnTo>
                  <a:lnTo>
                    <a:pt x="1112" y="1388"/>
                  </a:lnTo>
                  <a:lnTo>
                    <a:pt x="1112" y="1397"/>
                  </a:lnTo>
                  <a:lnTo>
                    <a:pt x="1120" y="1388"/>
                  </a:lnTo>
                  <a:lnTo>
                    <a:pt x="1095" y="1380"/>
                  </a:lnTo>
                  <a:lnTo>
                    <a:pt x="1087" y="1380"/>
                  </a:lnTo>
                  <a:lnTo>
                    <a:pt x="1079" y="1380"/>
                  </a:lnTo>
                  <a:lnTo>
                    <a:pt x="1079" y="1388"/>
                  </a:lnTo>
                  <a:lnTo>
                    <a:pt x="1087" y="1380"/>
                  </a:lnTo>
                  <a:lnTo>
                    <a:pt x="1070" y="1372"/>
                  </a:lnTo>
                  <a:lnTo>
                    <a:pt x="1062" y="1372"/>
                  </a:lnTo>
                  <a:lnTo>
                    <a:pt x="1053" y="1372"/>
                  </a:lnTo>
                  <a:lnTo>
                    <a:pt x="1053" y="1380"/>
                  </a:lnTo>
                  <a:lnTo>
                    <a:pt x="1062" y="1372"/>
                  </a:lnTo>
                  <a:lnTo>
                    <a:pt x="1045" y="1363"/>
                  </a:lnTo>
                  <a:lnTo>
                    <a:pt x="1037" y="1372"/>
                  </a:lnTo>
                  <a:lnTo>
                    <a:pt x="1045" y="1363"/>
                  </a:lnTo>
                  <a:lnTo>
                    <a:pt x="1028" y="1347"/>
                  </a:lnTo>
                  <a:lnTo>
                    <a:pt x="1020" y="1355"/>
                  </a:lnTo>
                  <a:lnTo>
                    <a:pt x="1037" y="1355"/>
                  </a:lnTo>
                  <a:lnTo>
                    <a:pt x="1020" y="1330"/>
                  </a:lnTo>
                  <a:lnTo>
                    <a:pt x="1012" y="1322"/>
                  </a:lnTo>
                  <a:lnTo>
                    <a:pt x="995" y="1305"/>
                  </a:lnTo>
                  <a:lnTo>
                    <a:pt x="987" y="1313"/>
                  </a:lnTo>
                  <a:lnTo>
                    <a:pt x="1003" y="1313"/>
                  </a:lnTo>
                  <a:lnTo>
                    <a:pt x="995" y="1288"/>
                  </a:lnTo>
                  <a:lnTo>
                    <a:pt x="987" y="1263"/>
                  </a:lnTo>
                  <a:lnTo>
                    <a:pt x="970" y="1263"/>
                  </a:lnTo>
                  <a:lnTo>
                    <a:pt x="987" y="1263"/>
                  </a:lnTo>
                  <a:lnTo>
                    <a:pt x="987" y="1246"/>
                  </a:lnTo>
                  <a:lnTo>
                    <a:pt x="987" y="1221"/>
                  </a:lnTo>
                  <a:lnTo>
                    <a:pt x="987" y="1205"/>
                  </a:lnTo>
                  <a:lnTo>
                    <a:pt x="970" y="1205"/>
                  </a:lnTo>
                  <a:lnTo>
                    <a:pt x="987" y="1213"/>
                  </a:lnTo>
                  <a:lnTo>
                    <a:pt x="995" y="1196"/>
                  </a:lnTo>
                  <a:lnTo>
                    <a:pt x="1003" y="1179"/>
                  </a:lnTo>
                  <a:lnTo>
                    <a:pt x="1012" y="1154"/>
                  </a:lnTo>
                  <a:lnTo>
                    <a:pt x="1028" y="1129"/>
                  </a:lnTo>
                  <a:lnTo>
                    <a:pt x="1012" y="1121"/>
                  </a:lnTo>
                  <a:lnTo>
                    <a:pt x="1020" y="1129"/>
                  </a:lnTo>
                  <a:lnTo>
                    <a:pt x="1037" y="1113"/>
                  </a:lnTo>
                  <a:lnTo>
                    <a:pt x="1028" y="1104"/>
                  </a:lnTo>
                  <a:lnTo>
                    <a:pt x="1037" y="1121"/>
                  </a:lnTo>
                  <a:lnTo>
                    <a:pt x="1053" y="1113"/>
                  </a:lnTo>
                  <a:lnTo>
                    <a:pt x="1070" y="1104"/>
                  </a:lnTo>
                  <a:lnTo>
                    <a:pt x="1087" y="1096"/>
                  </a:lnTo>
                  <a:lnTo>
                    <a:pt x="1104" y="1087"/>
                  </a:lnTo>
                  <a:lnTo>
                    <a:pt x="1120" y="1079"/>
                  </a:lnTo>
                  <a:lnTo>
                    <a:pt x="1112" y="1062"/>
                  </a:lnTo>
                  <a:lnTo>
                    <a:pt x="1112" y="1079"/>
                  </a:lnTo>
                  <a:lnTo>
                    <a:pt x="1129" y="1079"/>
                  </a:lnTo>
                  <a:lnTo>
                    <a:pt x="1137" y="1079"/>
                  </a:lnTo>
                  <a:lnTo>
                    <a:pt x="1137" y="1062"/>
                  </a:lnTo>
                  <a:lnTo>
                    <a:pt x="1137" y="1079"/>
                  </a:lnTo>
                  <a:lnTo>
                    <a:pt x="1154" y="1087"/>
                  </a:lnTo>
                  <a:lnTo>
                    <a:pt x="1171" y="1087"/>
                  </a:lnTo>
                  <a:lnTo>
                    <a:pt x="1171" y="1071"/>
                  </a:lnTo>
                  <a:lnTo>
                    <a:pt x="1171" y="1087"/>
                  </a:lnTo>
                  <a:lnTo>
                    <a:pt x="1204" y="1104"/>
                  </a:lnTo>
                  <a:lnTo>
                    <a:pt x="1229" y="1113"/>
                  </a:lnTo>
                  <a:lnTo>
                    <a:pt x="1263" y="1129"/>
                  </a:lnTo>
                  <a:lnTo>
                    <a:pt x="1288" y="1146"/>
                  </a:lnTo>
                  <a:lnTo>
                    <a:pt x="1313" y="1163"/>
                  </a:lnTo>
                  <a:lnTo>
                    <a:pt x="1304" y="1154"/>
                  </a:lnTo>
                  <a:lnTo>
                    <a:pt x="1313" y="1163"/>
                  </a:lnTo>
                  <a:lnTo>
                    <a:pt x="1346" y="1171"/>
                  </a:lnTo>
                  <a:lnTo>
                    <a:pt x="1363" y="1171"/>
                  </a:lnTo>
                  <a:lnTo>
                    <a:pt x="1363" y="1154"/>
                  </a:lnTo>
                  <a:lnTo>
                    <a:pt x="1355" y="1163"/>
                  </a:lnTo>
                  <a:lnTo>
                    <a:pt x="1363" y="1171"/>
                  </a:lnTo>
                  <a:lnTo>
                    <a:pt x="1371" y="1179"/>
                  </a:lnTo>
                  <a:lnTo>
                    <a:pt x="1388" y="1179"/>
                  </a:lnTo>
                  <a:lnTo>
                    <a:pt x="1396" y="1179"/>
                  </a:lnTo>
                  <a:lnTo>
                    <a:pt x="1413" y="1171"/>
                  </a:lnTo>
                  <a:lnTo>
                    <a:pt x="1405" y="1154"/>
                  </a:lnTo>
                  <a:lnTo>
                    <a:pt x="1405" y="1171"/>
                  </a:lnTo>
                  <a:lnTo>
                    <a:pt x="1413" y="1171"/>
                  </a:lnTo>
                  <a:lnTo>
                    <a:pt x="1421" y="1171"/>
                  </a:lnTo>
                  <a:lnTo>
                    <a:pt x="1438" y="1163"/>
                  </a:lnTo>
                  <a:lnTo>
                    <a:pt x="1455" y="1154"/>
                  </a:lnTo>
                  <a:lnTo>
                    <a:pt x="1455" y="1146"/>
                  </a:lnTo>
                  <a:lnTo>
                    <a:pt x="1463" y="1138"/>
                  </a:lnTo>
                  <a:lnTo>
                    <a:pt x="1472" y="1129"/>
                  </a:lnTo>
                  <a:lnTo>
                    <a:pt x="1480" y="1121"/>
                  </a:lnTo>
                  <a:lnTo>
                    <a:pt x="1488" y="1121"/>
                  </a:lnTo>
                  <a:lnTo>
                    <a:pt x="1488" y="1113"/>
                  </a:lnTo>
                  <a:lnTo>
                    <a:pt x="1488" y="1104"/>
                  </a:lnTo>
                  <a:lnTo>
                    <a:pt x="1472" y="1104"/>
                  </a:lnTo>
                  <a:lnTo>
                    <a:pt x="1488" y="1113"/>
                  </a:lnTo>
                  <a:lnTo>
                    <a:pt x="1497" y="1096"/>
                  </a:lnTo>
                  <a:lnTo>
                    <a:pt x="1505" y="1062"/>
                  </a:lnTo>
                  <a:lnTo>
                    <a:pt x="1505" y="1054"/>
                  </a:lnTo>
                  <a:lnTo>
                    <a:pt x="1505" y="1021"/>
                  </a:lnTo>
                  <a:lnTo>
                    <a:pt x="1505" y="979"/>
                  </a:lnTo>
                  <a:lnTo>
                    <a:pt x="1497" y="929"/>
                  </a:lnTo>
                  <a:lnTo>
                    <a:pt x="1497" y="887"/>
                  </a:lnTo>
                  <a:lnTo>
                    <a:pt x="1488" y="837"/>
                  </a:lnTo>
                  <a:lnTo>
                    <a:pt x="1480" y="736"/>
                  </a:lnTo>
                  <a:lnTo>
                    <a:pt x="1472" y="653"/>
                  </a:lnTo>
                  <a:lnTo>
                    <a:pt x="1472" y="619"/>
                  </a:lnTo>
                  <a:lnTo>
                    <a:pt x="1472" y="586"/>
                  </a:lnTo>
                  <a:lnTo>
                    <a:pt x="1472" y="561"/>
                  </a:lnTo>
                  <a:lnTo>
                    <a:pt x="1472" y="544"/>
                  </a:lnTo>
                  <a:lnTo>
                    <a:pt x="1472" y="519"/>
                  </a:lnTo>
                  <a:lnTo>
                    <a:pt x="1455" y="535"/>
                  </a:lnTo>
                  <a:lnTo>
                    <a:pt x="1430" y="552"/>
                  </a:lnTo>
                  <a:lnTo>
                    <a:pt x="1396" y="569"/>
                  </a:lnTo>
                  <a:lnTo>
                    <a:pt x="1396" y="577"/>
                  </a:lnTo>
                  <a:lnTo>
                    <a:pt x="1396" y="569"/>
                  </a:lnTo>
                  <a:lnTo>
                    <a:pt x="1363" y="577"/>
                  </a:lnTo>
                  <a:lnTo>
                    <a:pt x="1321" y="586"/>
                  </a:lnTo>
                  <a:lnTo>
                    <a:pt x="1279" y="594"/>
                  </a:lnTo>
                  <a:lnTo>
                    <a:pt x="1237" y="594"/>
                  </a:lnTo>
                  <a:lnTo>
                    <a:pt x="1196" y="594"/>
                  </a:lnTo>
                  <a:lnTo>
                    <a:pt x="1154" y="594"/>
                  </a:lnTo>
                  <a:lnTo>
                    <a:pt x="1112" y="594"/>
                  </a:lnTo>
                  <a:lnTo>
                    <a:pt x="1062" y="594"/>
                  </a:lnTo>
                  <a:lnTo>
                    <a:pt x="1028" y="586"/>
                  </a:lnTo>
                  <a:lnTo>
                    <a:pt x="987" y="577"/>
                  </a:lnTo>
                  <a:lnTo>
                    <a:pt x="953" y="569"/>
                  </a:lnTo>
                  <a:lnTo>
                    <a:pt x="953" y="577"/>
                  </a:lnTo>
                  <a:lnTo>
                    <a:pt x="961" y="569"/>
                  </a:lnTo>
                  <a:lnTo>
                    <a:pt x="936" y="561"/>
                  </a:lnTo>
                  <a:lnTo>
                    <a:pt x="911" y="544"/>
                  </a:lnTo>
                  <a:lnTo>
                    <a:pt x="886" y="535"/>
                  </a:lnTo>
                  <a:lnTo>
                    <a:pt x="878" y="544"/>
                  </a:lnTo>
                  <a:lnTo>
                    <a:pt x="886" y="535"/>
                  </a:lnTo>
                  <a:lnTo>
                    <a:pt x="869" y="519"/>
                  </a:lnTo>
                  <a:lnTo>
                    <a:pt x="861" y="510"/>
                  </a:lnTo>
                  <a:lnTo>
                    <a:pt x="853" y="502"/>
                  </a:lnTo>
                  <a:lnTo>
                    <a:pt x="844" y="510"/>
                  </a:lnTo>
                  <a:lnTo>
                    <a:pt x="861" y="510"/>
                  </a:lnTo>
                  <a:lnTo>
                    <a:pt x="853" y="494"/>
                  </a:lnTo>
                  <a:lnTo>
                    <a:pt x="836" y="494"/>
                  </a:lnTo>
                  <a:lnTo>
                    <a:pt x="853" y="494"/>
                  </a:lnTo>
                  <a:lnTo>
                    <a:pt x="853" y="485"/>
                  </a:lnTo>
                  <a:lnTo>
                    <a:pt x="853" y="469"/>
                  </a:lnTo>
                  <a:lnTo>
                    <a:pt x="853" y="460"/>
                  </a:lnTo>
                  <a:lnTo>
                    <a:pt x="853" y="444"/>
                  </a:lnTo>
                  <a:lnTo>
                    <a:pt x="836" y="444"/>
                  </a:lnTo>
                  <a:lnTo>
                    <a:pt x="844" y="452"/>
                  </a:lnTo>
                  <a:lnTo>
                    <a:pt x="853" y="444"/>
                  </a:lnTo>
                  <a:lnTo>
                    <a:pt x="861" y="444"/>
                  </a:lnTo>
                  <a:lnTo>
                    <a:pt x="869" y="427"/>
                  </a:lnTo>
                  <a:lnTo>
                    <a:pt x="878" y="410"/>
                  </a:lnTo>
                  <a:lnTo>
                    <a:pt x="861" y="402"/>
                  </a:lnTo>
                  <a:lnTo>
                    <a:pt x="869" y="418"/>
                  </a:lnTo>
                  <a:lnTo>
                    <a:pt x="886" y="410"/>
                  </a:lnTo>
                  <a:lnTo>
                    <a:pt x="886" y="402"/>
                  </a:lnTo>
                  <a:lnTo>
                    <a:pt x="911" y="368"/>
                  </a:lnTo>
                  <a:lnTo>
                    <a:pt x="945" y="335"/>
                  </a:lnTo>
                  <a:lnTo>
                    <a:pt x="953" y="335"/>
                  </a:lnTo>
                  <a:lnTo>
                    <a:pt x="970" y="310"/>
                  </a:lnTo>
                  <a:lnTo>
                    <a:pt x="978" y="285"/>
                  </a:lnTo>
                  <a:lnTo>
                    <a:pt x="987" y="260"/>
                  </a:lnTo>
                  <a:lnTo>
                    <a:pt x="995" y="243"/>
                  </a:lnTo>
                  <a:lnTo>
                    <a:pt x="995" y="234"/>
                  </a:lnTo>
                  <a:lnTo>
                    <a:pt x="995" y="201"/>
                  </a:lnTo>
                  <a:lnTo>
                    <a:pt x="995" y="176"/>
                  </a:lnTo>
                  <a:lnTo>
                    <a:pt x="987" y="151"/>
                  </a:lnTo>
                  <a:lnTo>
                    <a:pt x="978" y="126"/>
                  </a:lnTo>
                  <a:lnTo>
                    <a:pt x="961" y="101"/>
                  </a:lnTo>
                  <a:lnTo>
                    <a:pt x="953" y="92"/>
                  </a:lnTo>
                  <a:lnTo>
                    <a:pt x="936" y="76"/>
                  </a:lnTo>
                  <a:lnTo>
                    <a:pt x="928" y="84"/>
                  </a:lnTo>
                  <a:lnTo>
                    <a:pt x="945" y="84"/>
                  </a:lnTo>
                  <a:lnTo>
                    <a:pt x="928" y="59"/>
                  </a:lnTo>
                  <a:lnTo>
                    <a:pt x="920" y="50"/>
                  </a:lnTo>
                  <a:lnTo>
                    <a:pt x="895" y="34"/>
                  </a:lnTo>
                  <a:lnTo>
                    <a:pt x="869" y="25"/>
                  </a:lnTo>
                  <a:lnTo>
                    <a:pt x="844" y="9"/>
                  </a:lnTo>
                  <a:lnTo>
                    <a:pt x="836" y="9"/>
                  </a:lnTo>
                  <a:lnTo>
                    <a:pt x="803" y="0"/>
                  </a:lnTo>
                  <a:lnTo>
                    <a:pt x="769" y="0"/>
                  </a:lnTo>
                  <a:lnTo>
                    <a:pt x="736" y="0"/>
                  </a:lnTo>
                  <a:lnTo>
                    <a:pt x="711" y="9"/>
                  </a:lnTo>
                  <a:lnTo>
                    <a:pt x="685" y="25"/>
                  </a:lnTo>
                  <a:lnTo>
                    <a:pt x="685" y="34"/>
                  </a:lnTo>
                  <a:lnTo>
                    <a:pt x="685" y="25"/>
                  </a:lnTo>
                  <a:lnTo>
                    <a:pt x="652" y="34"/>
                  </a:lnTo>
                  <a:lnTo>
                    <a:pt x="644" y="34"/>
                  </a:lnTo>
                  <a:lnTo>
                    <a:pt x="652" y="34"/>
                  </a:lnTo>
                  <a:lnTo>
                    <a:pt x="627" y="50"/>
                  </a:lnTo>
                  <a:lnTo>
                    <a:pt x="619" y="50"/>
                  </a:lnTo>
                  <a:lnTo>
                    <a:pt x="593" y="76"/>
                  </a:lnTo>
                  <a:lnTo>
                    <a:pt x="577" y="92"/>
                  </a:lnTo>
                  <a:lnTo>
                    <a:pt x="577" y="101"/>
                  </a:lnTo>
                  <a:lnTo>
                    <a:pt x="560" y="126"/>
                  </a:lnTo>
                  <a:lnTo>
                    <a:pt x="552" y="151"/>
                  </a:lnTo>
                  <a:lnTo>
                    <a:pt x="543" y="176"/>
                  </a:lnTo>
                  <a:lnTo>
                    <a:pt x="535" y="201"/>
                  </a:lnTo>
                  <a:lnTo>
                    <a:pt x="535" y="234"/>
                  </a:lnTo>
                  <a:lnTo>
                    <a:pt x="535" y="260"/>
                  </a:lnTo>
                  <a:lnTo>
                    <a:pt x="535" y="268"/>
                  </a:lnTo>
                  <a:lnTo>
                    <a:pt x="543" y="293"/>
                  </a:lnTo>
                  <a:lnTo>
                    <a:pt x="552" y="301"/>
                  </a:lnTo>
                  <a:lnTo>
                    <a:pt x="560" y="293"/>
                  </a:lnTo>
                  <a:lnTo>
                    <a:pt x="552" y="301"/>
                  </a:lnTo>
                  <a:lnTo>
                    <a:pt x="560" y="318"/>
                  </a:lnTo>
                  <a:lnTo>
                    <a:pt x="568" y="326"/>
                  </a:lnTo>
                  <a:lnTo>
                    <a:pt x="577" y="335"/>
                  </a:lnTo>
                  <a:lnTo>
                    <a:pt x="585" y="326"/>
                  </a:lnTo>
                  <a:lnTo>
                    <a:pt x="577" y="335"/>
                  </a:lnTo>
                  <a:lnTo>
                    <a:pt x="593" y="360"/>
                  </a:lnTo>
                  <a:lnTo>
                    <a:pt x="610" y="377"/>
                  </a:lnTo>
                  <a:lnTo>
                    <a:pt x="619" y="368"/>
                  </a:lnTo>
                  <a:lnTo>
                    <a:pt x="610" y="377"/>
                  </a:lnTo>
                  <a:lnTo>
                    <a:pt x="627" y="402"/>
                  </a:lnTo>
                  <a:lnTo>
                    <a:pt x="635" y="418"/>
                  </a:lnTo>
                  <a:lnTo>
                    <a:pt x="644" y="444"/>
                  </a:lnTo>
                  <a:lnTo>
                    <a:pt x="652" y="460"/>
                  </a:lnTo>
                  <a:lnTo>
                    <a:pt x="660" y="452"/>
                  </a:lnTo>
                  <a:lnTo>
                    <a:pt x="652" y="452"/>
                  </a:lnTo>
                  <a:lnTo>
                    <a:pt x="652" y="469"/>
                  </a:lnTo>
                  <a:lnTo>
                    <a:pt x="652" y="477"/>
                  </a:lnTo>
                  <a:lnTo>
                    <a:pt x="652" y="494"/>
                  </a:lnTo>
                  <a:lnTo>
                    <a:pt x="660" y="494"/>
                  </a:lnTo>
                  <a:lnTo>
                    <a:pt x="652" y="494"/>
                  </a:lnTo>
                  <a:lnTo>
                    <a:pt x="644" y="510"/>
                  </a:lnTo>
                  <a:lnTo>
                    <a:pt x="652" y="510"/>
                  </a:lnTo>
                  <a:lnTo>
                    <a:pt x="644" y="502"/>
                  </a:lnTo>
                  <a:lnTo>
                    <a:pt x="635" y="510"/>
                  </a:lnTo>
                  <a:lnTo>
                    <a:pt x="627" y="519"/>
                  </a:lnTo>
                  <a:lnTo>
                    <a:pt x="619" y="527"/>
                  </a:lnTo>
                  <a:lnTo>
                    <a:pt x="627" y="535"/>
                  </a:lnTo>
                  <a:lnTo>
                    <a:pt x="627" y="527"/>
                  </a:lnTo>
                  <a:lnTo>
                    <a:pt x="610" y="535"/>
                  </a:lnTo>
                  <a:lnTo>
                    <a:pt x="610" y="544"/>
                  </a:lnTo>
                  <a:lnTo>
                    <a:pt x="610" y="535"/>
                  </a:lnTo>
                  <a:lnTo>
                    <a:pt x="593" y="535"/>
                  </a:lnTo>
                  <a:lnTo>
                    <a:pt x="568" y="535"/>
                  </a:lnTo>
                  <a:lnTo>
                    <a:pt x="493" y="535"/>
                  </a:lnTo>
                  <a:lnTo>
                    <a:pt x="409" y="544"/>
                  </a:lnTo>
                  <a:lnTo>
                    <a:pt x="334" y="544"/>
                  </a:lnTo>
                  <a:lnTo>
                    <a:pt x="259" y="552"/>
                  </a:lnTo>
                  <a:lnTo>
                    <a:pt x="184" y="552"/>
                  </a:lnTo>
                  <a:lnTo>
                    <a:pt x="125" y="552"/>
                  </a:lnTo>
                  <a:lnTo>
                    <a:pt x="92" y="552"/>
                  </a:lnTo>
                  <a:lnTo>
                    <a:pt x="66" y="552"/>
                  </a:lnTo>
                  <a:lnTo>
                    <a:pt x="66" y="561"/>
                  </a:lnTo>
                  <a:lnTo>
                    <a:pt x="75" y="552"/>
                  </a:lnTo>
                  <a:lnTo>
                    <a:pt x="58" y="544"/>
                  </a:lnTo>
                  <a:lnTo>
                    <a:pt x="41" y="535"/>
                  </a:lnTo>
                  <a:lnTo>
                    <a:pt x="25" y="527"/>
                  </a:lnTo>
                  <a:lnTo>
                    <a:pt x="25" y="544"/>
                  </a:lnTo>
                  <a:lnTo>
                    <a:pt x="25" y="611"/>
                  </a:lnTo>
                  <a:lnTo>
                    <a:pt x="25" y="703"/>
                  </a:lnTo>
                  <a:lnTo>
                    <a:pt x="25" y="795"/>
                  </a:lnTo>
                  <a:lnTo>
                    <a:pt x="25" y="895"/>
                  </a:lnTo>
                  <a:lnTo>
                    <a:pt x="25" y="987"/>
                  </a:lnTo>
                  <a:lnTo>
                    <a:pt x="25" y="1071"/>
                  </a:lnTo>
                  <a:lnTo>
                    <a:pt x="25" y="1138"/>
                  </a:lnTo>
                  <a:lnTo>
                    <a:pt x="25" y="1171"/>
                  </a:lnTo>
                  <a:lnTo>
                    <a:pt x="25" y="1188"/>
                  </a:lnTo>
                  <a:lnTo>
                    <a:pt x="25" y="1196"/>
                  </a:lnTo>
                  <a:lnTo>
                    <a:pt x="33" y="1205"/>
                  </a:lnTo>
                  <a:lnTo>
                    <a:pt x="41" y="1196"/>
                  </a:lnTo>
                  <a:lnTo>
                    <a:pt x="33" y="1196"/>
                  </a:lnTo>
                  <a:lnTo>
                    <a:pt x="33" y="1213"/>
                  </a:lnTo>
                  <a:lnTo>
                    <a:pt x="33" y="1221"/>
                  </a:lnTo>
                  <a:lnTo>
                    <a:pt x="41" y="1230"/>
                  </a:lnTo>
                  <a:lnTo>
                    <a:pt x="58" y="1238"/>
                  </a:lnTo>
                  <a:lnTo>
                    <a:pt x="58" y="1221"/>
                  </a:lnTo>
                  <a:lnTo>
                    <a:pt x="50" y="1230"/>
                  </a:lnTo>
                  <a:lnTo>
                    <a:pt x="58" y="1246"/>
                  </a:lnTo>
                  <a:lnTo>
                    <a:pt x="66" y="1255"/>
                  </a:lnTo>
                  <a:lnTo>
                    <a:pt x="83" y="1263"/>
                  </a:lnTo>
                  <a:lnTo>
                    <a:pt x="100" y="1271"/>
                  </a:lnTo>
                  <a:lnTo>
                    <a:pt x="117" y="1271"/>
                  </a:lnTo>
                  <a:lnTo>
                    <a:pt x="117" y="1255"/>
                  </a:lnTo>
                  <a:lnTo>
                    <a:pt x="117" y="1271"/>
                  </a:lnTo>
                  <a:lnTo>
                    <a:pt x="133" y="1280"/>
                  </a:lnTo>
                  <a:lnTo>
                    <a:pt x="159" y="1280"/>
                  </a:lnTo>
                  <a:lnTo>
                    <a:pt x="175" y="1280"/>
                  </a:lnTo>
                  <a:lnTo>
                    <a:pt x="192" y="1280"/>
                  </a:lnTo>
                  <a:lnTo>
                    <a:pt x="200" y="1280"/>
                  </a:lnTo>
                  <a:lnTo>
                    <a:pt x="225" y="1271"/>
                  </a:lnTo>
                  <a:lnTo>
                    <a:pt x="242" y="1263"/>
                  </a:lnTo>
                  <a:lnTo>
                    <a:pt x="242" y="1255"/>
                  </a:lnTo>
                  <a:lnTo>
                    <a:pt x="259" y="1238"/>
                  </a:lnTo>
                  <a:lnTo>
                    <a:pt x="276" y="1221"/>
                  </a:lnTo>
                  <a:lnTo>
                    <a:pt x="284" y="1213"/>
                  </a:lnTo>
                  <a:close/>
                  <a:moveTo>
                    <a:pt x="259" y="1205"/>
                  </a:moveTo>
                  <a:lnTo>
                    <a:pt x="242" y="1221"/>
                  </a:lnTo>
                  <a:lnTo>
                    <a:pt x="225" y="1238"/>
                  </a:lnTo>
                  <a:lnTo>
                    <a:pt x="234" y="1246"/>
                  </a:lnTo>
                  <a:lnTo>
                    <a:pt x="234" y="1238"/>
                  </a:lnTo>
                  <a:lnTo>
                    <a:pt x="217" y="1246"/>
                  </a:lnTo>
                  <a:lnTo>
                    <a:pt x="192" y="1255"/>
                  </a:lnTo>
                  <a:lnTo>
                    <a:pt x="192" y="1263"/>
                  </a:lnTo>
                  <a:lnTo>
                    <a:pt x="192" y="1255"/>
                  </a:lnTo>
                  <a:lnTo>
                    <a:pt x="175" y="1255"/>
                  </a:lnTo>
                  <a:lnTo>
                    <a:pt x="159" y="1255"/>
                  </a:lnTo>
                  <a:lnTo>
                    <a:pt x="133" y="1255"/>
                  </a:lnTo>
                  <a:lnTo>
                    <a:pt x="133" y="1263"/>
                  </a:lnTo>
                  <a:lnTo>
                    <a:pt x="142" y="1255"/>
                  </a:lnTo>
                  <a:lnTo>
                    <a:pt x="125" y="1246"/>
                  </a:lnTo>
                  <a:lnTo>
                    <a:pt x="117" y="1246"/>
                  </a:lnTo>
                  <a:lnTo>
                    <a:pt x="100" y="1246"/>
                  </a:lnTo>
                  <a:lnTo>
                    <a:pt x="100" y="1255"/>
                  </a:lnTo>
                  <a:lnTo>
                    <a:pt x="108" y="1246"/>
                  </a:lnTo>
                  <a:lnTo>
                    <a:pt x="92" y="1238"/>
                  </a:lnTo>
                  <a:lnTo>
                    <a:pt x="75" y="1230"/>
                  </a:lnTo>
                  <a:lnTo>
                    <a:pt x="66" y="1238"/>
                  </a:lnTo>
                  <a:lnTo>
                    <a:pt x="83" y="1238"/>
                  </a:lnTo>
                  <a:lnTo>
                    <a:pt x="75" y="1221"/>
                  </a:lnTo>
                  <a:lnTo>
                    <a:pt x="66" y="1213"/>
                  </a:lnTo>
                  <a:lnTo>
                    <a:pt x="50" y="1205"/>
                  </a:lnTo>
                  <a:lnTo>
                    <a:pt x="41" y="1213"/>
                  </a:lnTo>
                  <a:lnTo>
                    <a:pt x="58" y="1213"/>
                  </a:lnTo>
                  <a:lnTo>
                    <a:pt x="58" y="1196"/>
                  </a:lnTo>
                  <a:lnTo>
                    <a:pt x="50" y="1188"/>
                  </a:lnTo>
                  <a:lnTo>
                    <a:pt x="41" y="1179"/>
                  </a:lnTo>
                  <a:lnTo>
                    <a:pt x="33" y="1188"/>
                  </a:lnTo>
                  <a:lnTo>
                    <a:pt x="50" y="1188"/>
                  </a:lnTo>
                  <a:lnTo>
                    <a:pt x="50" y="1171"/>
                  </a:lnTo>
                  <a:lnTo>
                    <a:pt x="50" y="1138"/>
                  </a:lnTo>
                  <a:lnTo>
                    <a:pt x="50" y="1071"/>
                  </a:lnTo>
                  <a:lnTo>
                    <a:pt x="50" y="987"/>
                  </a:lnTo>
                  <a:lnTo>
                    <a:pt x="50" y="895"/>
                  </a:lnTo>
                  <a:lnTo>
                    <a:pt x="50" y="795"/>
                  </a:lnTo>
                  <a:lnTo>
                    <a:pt x="50" y="703"/>
                  </a:lnTo>
                  <a:lnTo>
                    <a:pt x="50" y="611"/>
                  </a:lnTo>
                  <a:lnTo>
                    <a:pt x="50" y="544"/>
                  </a:lnTo>
                  <a:lnTo>
                    <a:pt x="33" y="544"/>
                  </a:lnTo>
                  <a:lnTo>
                    <a:pt x="33" y="561"/>
                  </a:lnTo>
                  <a:lnTo>
                    <a:pt x="50" y="569"/>
                  </a:lnTo>
                  <a:lnTo>
                    <a:pt x="66" y="577"/>
                  </a:lnTo>
                  <a:lnTo>
                    <a:pt x="92" y="577"/>
                  </a:lnTo>
                  <a:lnTo>
                    <a:pt x="125" y="577"/>
                  </a:lnTo>
                  <a:lnTo>
                    <a:pt x="184" y="577"/>
                  </a:lnTo>
                  <a:lnTo>
                    <a:pt x="259" y="577"/>
                  </a:lnTo>
                  <a:lnTo>
                    <a:pt x="334" y="569"/>
                  </a:lnTo>
                  <a:lnTo>
                    <a:pt x="409" y="569"/>
                  </a:lnTo>
                  <a:lnTo>
                    <a:pt x="493" y="561"/>
                  </a:lnTo>
                  <a:lnTo>
                    <a:pt x="568" y="561"/>
                  </a:lnTo>
                  <a:lnTo>
                    <a:pt x="593" y="561"/>
                  </a:lnTo>
                  <a:lnTo>
                    <a:pt x="610" y="561"/>
                  </a:lnTo>
                  <a:lnTo>
                    <a:pt x="619" y="561"/>
                  </a:lnTo>
                  <a:lnTo>
                    <a:pt x="635" y="552"/>
                  </a:lnTo>
                  <a:lnTo>
                    <a:pt x="635" y="544"/>
                  </a:lnTo>
                  <a:lnTo>
                    <a:pt x="644" y="535"/>
                  </a:lnTo>
                  <a:lnTo>
                    <a:pt x="652" y="527"/>
                  </a:lnTo>
                  <a:lnTo>
                    <a:pt x="660" y="519"/>
                  </a:lnTo>
                  <a:lnTo>
                    <a:pt x="669" y="519"/>
                  </a:lnTo>
                  <a:lnTo>
                    <a:pt x="677" y="502"/>
                  </a:lnTo>
                  <a:lnTo>
                    <a:pt x="677" y="494"/>
                  </a:lnTo>
                  <a:lnTo>
                    <a:pt x="677" y="477"/>
                  </a:lnTo>
                  <a:lnTo>
                    <a:pt x="677" y="469"/>
                  </a:lnTo>
                  <a:lnTo>
                    <a:pt x="677" y="452"/>
                  </a:lnTo>
                  <a:lnTo>
                    <a:pt x="669" y="435"/>
                  </a:lnTo>
                  <a:lnTo>
                    <a:pt x="660" y="410"/>
                  </a:lnTo>
                  <a:lnTo>
                    <a:pt x="652" y="393"/>
                  </a:lnTo>
                  <a:lnTo>
                    <a:pt x="635" y="368"/>
                  </a:lnTo>
                  <a:lnTo>
                    <a:pt x="627" y="360"/>
                  </a:lnTo>
                  <a:lnTo>
                    <a:pt x="610" y="343"/>
                  </a:lnTo>
                  <a:lnTo>
                    <a:pt x="602" y="352"/>
                  </a:lnTo>
                  <a:lnTo>
                    <a:pt x="619" y="352"/>
                  </a:lnTo>
                  <a:lnTo>
                    <a:pt x="602" y="326"/>
                  </a:lnTo>
                  <a:lnTo>
                    <a:pt x="593" y="318"/>
                  </a:lnTo>
                  <a:lnTo>
                    <a:pt x="585" y="310"/>
                  </a:lnTo>
                  <a:lnTo>
                    <a:pt x="577" y="301"/>
                  </a:lnTo>
                  <a:lnTo>
                    <a:pt x="568" y="310"/>
                  </a:lnTo>
                  <a:lnTo>
                    <a:pt x="585" y="310"/>
                  </a:lnTo>
                  <a:lnTo>
                    <a:pt x="577" y="293"/>
                  </a:lnTo>
                  <a:lnTo>
                    <a:pt x="568" y="285"/>
                  </a:lnTo>
                  <a:lnTo>
                    <a:pt x="560" y="276"/>
                  </a:lnTo>
                  <a:lnTo>
                    <a:pt x="552" y="285"/>
                  </a:lnTo>
                  <a:lnTo>
                    <a:pt x="568" y="285"/>
                  </a:lnTo>
                  <a:lnTo>
                    <a:pt x="560" y="260"/>
                  </a:lnTo>
                  <a:lnTo>
                    <a:pt x="543" y="260"/>
                  </a:lnTo>
                  <a:lnTo>
                    <a:pt x="560" y="260"/>
                  </a:lnTo>
                  <a:lnTo>
                    <a:pt x="560" y="234"/>
                  </a:lnTo>
                  <a:lnTo>
                    <a:pt x="560" y="201"/>
                  </a:lnTo>
                  <a:lnTo>
                    <a:pt x="543" y="201"/>
                  </a:lnTo>
                  <a:lnTo>
                    <a:pt x="560" y="209"/>
                  </a:lnTo>
                  <a:lnTo>
                    <a:pt x="568" y="184"/>
                  </a:lnTo>
                  <a:lnTo>
                    <a:pt x="577" y="159"/>
                  </a:lnTo>
                  <a:lnTo>
                    <a:pt x="585" y="134"/>
                  </a:lnTo>
                  <a:lnTo>
                    <a:pt x="602" y="109"/>
                  </a:lnTo>
                  <a:lnTo>
                    <a:pt x="585" y="101"/>
                  </a:lnTo>
                  <a:lnTo>
                    <a:pt x="593" y="109"/>
                  </a:lnTo>
                  <a:lnTo>
                    <a:pt x="610" y="92"/>
                  </a:lnTo>
                  <a:lnTo>
                    <a:pt x="635" y="67"/>
                  </a:lnTo>
                  <a:lnTo>
                    <a:pt x="627" y="59"/>
                  </a:lnTo>
                  <a:lnTo>
                    <a:pt x="635" y="76"/>
                  </a:lnTo>
                  <a:lnTo>
                    <a:pt x="660" y="59"/>
                  </a:lnTo>
                  <a:lnTo>
                    <a:pt x="652" y="42"/>
                  </a:lnTo>
                  <a:lnTo>
                    <a:pt x="652" y="59"/>
                  </a:lnTo>
                  <a:lnTo>
                    <a:pt x="685" y="50"/>
                  </a:lnTo>
                  <a:lnTo>
                    <a:pt x="694" y="42"/>
                  </a:lnTo>
                  <a:lnTo>
                    <a:pt x="694" y="50"/>
                  </a:lnTo>
                  <a:lnTo>
                    <a:pt x="719" y="34"/>
                  </a:lnTo>
                  <a:lnTo>
                    <a:pt x="744" y="25"/>
                  </a:lnTo>
                  <a:lnTo>
                    <a:pt x="736" y="9"/>
                  </a:lnTo>
                  <a:lnTo>
                    <a:pt x="736" y="25"/>
                  </a:lnTo>
                  <a:lnTo>
                    <a:pt x="769" y="25"/>
                  </a:lnTo>
                  <a:lnTo>
                    <a:pt x="803" y="25"/>
                  </a:lnTo>
                  <a:lnTo>
                    <a:pt x="836" y="34"/>
                  </a:lnTo>
                  <a:lnTo>
                    <a:pt x="836" y="17"/>
                  </a:lnTo>
                  <a:lnTo>
                    <a:pt x="836" y="34"/>
                  </a:lnTo>
                  <a:lnTo>
                    <a:pt x="861" y="50"/>
                  </a:lnTo>
                  <a:lnTo>
                    <a:pt x="886" y="59"/>
                  </a:lnTo>
                  <a:lnTo>
                    <a:pt x="911" y="76"/>
                  </a:lnTo>
                  <a:lnTo>
                    <a:pt x="911" y="59"/>
                  </a:lnTo>
                  <a:lnTo>
                    <a:pt x="903" y="67"/>
                  </a:lnTo>
                  <a:lnTo>
                    <a:pt x="920" y="92"/>
                  </a:lnTo>
                  <a:lnTo>
                    <a:pt x="936" y="109"/>
                  </a:lnTo>
                  <a:lnTo>
                    <a:pt x="945" y="101"/>
                  </a:lnTo>
                  <a:lnTo>
                    <a:pt x="936" y="109"/>
                  </a:lnTo>
                  <a:lnTo>
                    <a:pt x="953" y="134"/>
                  </a:lnTo>
                  <a:lnTo>
                    <a:pt x="961" y="159"/>
                  </a:lnTo>
                  <a:lnTo>
                    <a:pt x="970" y="184"/>
                  </a:lnTo>
                  <a:lnTo>
                    <a:pt x="978" y="176"/>
                  </a:lnTo>
                  <a:lnTo>
                    <a:pt x="970" y="176"/>
                  </a:lnTo>
                  <a:lnTo>
                    <a:pt x="970" y="201"/>
                  </a:lnTo>
                  <a:lnTo>
                    <a:pt x="970" y="234"/>
                  </a:lnTo>
                  <a:lnTo>
                    <a:pt x="978" y="234"/>
                  </a:lnTo>
                  <a:lnTo>
                    <a:pt x="970" y="234"/>
                  </a:lnTo>
                  <a:lnTo>
                    <a:pt x="961" y="251"/>
                  </a:lnTo>
                  <a:lnTo>
                    <a:pt x="953" y="276"/>
                  </a:lnTo>
                  <a:lnTo>
                    <a:pt x="945" y="301"/>
                  </a:lnTo>
                  <a:lnTo>
                    <a:pt x="928" y="326"/>
                  </a:lnTo>
                  <a:lnTo>
                    <a:pt x="936" y="326"/>
                  </a:lnTo>
                  <a:lnTo>
                    <a:pt x="928" y="318"/>
                  </a:lnTo>
                  <a:lnTo>
                    <a:pt x="895" y="352"/>
                  </a:lnTo>
                  <a:lnTo>
                    <a:pt x="869" y="385"/>
                  </a:lnTo>
                  <a:lnTo>
                    <a:pt x="878" y="393"/>
                  </a:lnTo>
                  <a:lnTo>
                    <a:pt x="878" y="385"/>
                  </a:lnTo>
                  <a:lnTo>
                    <a:pt x="861" y="393"/>
                  </a:lnTo>
                  <a:lnTo>
                    <a:pt x="853" y="393"/>
                  </a:lnTo>
                  <a:lnTo>
                    <a:pt x="853" y="402"/>
                  </a:lnTo>
                  <a:lnTo>
                    <a:pt x="844" y="418"/>
                  </a:lnTo>
                  <a:lnTo>
                    <a:pt x="836" y="435"/>
                  </a:lnTo>
                  <a:lnTo>
                    <a:pt x="844" y="435"/>
                  </a:lnTo>
                  <a:lnTo>
                    <a:pt x="836" y="427"/>
                  </a:lnTo>
                  <a:lnTo>
                    <a:pt x="828" y="435"/>
                  </a:lnTo>
                  <a:lnTo>
                    <a:pt x="828" y="444"/>
                  </a:lnTo>
                  <a:lnTo>
                    <a:pt x="828" y="460"/>
                  </a:lnTo>
                  <a:lnTo>
                    <a:pt x="828" y="469"/>
                  </a:lnTo>
                  <a:lnTo>
                    <a:pt x="828" y="485"/>
                  </a:lnTo>
                  <a:lnTo>
                    <a:pt x="828" y="494"/>
                  </a:lnTo>
                  <a:lnTo>
                    <a:pt x="828" y="502"/>
                  </a:lnTo>
                  <a:lnTo>
                    <a:pt x="836" y="519"/>
                  </a:lnTo>
                  <a:lnTo>
                    <a:pt x="844" y="527"/>
                  </a:lnTo>
                  <a:lnTo>
                    <a:pt x="853" y="535"/>
                  </a:lnTo>
                  <a:lnTo>
                    <a:pt x="869" y="552"/>
                  </a:lnTo>
                  <a:lnTo>
                    <a:pt x="878" y="561"/>
                  </a:lnTo>
                  <a:lnTo>
                    <a:pt x="903" y="569"/>
                  </a:lnTo>
                  <a:lnTo>
                    <a:pt x="928" y="586"/>
                  </a:lnTo>
                  <a:lnTo>
                    <a:pt x="953" y="594"/>
                  </a:lnTo>
                  <a:lnTo>
                    <a:pt x="936" y="586"/>
                  </a:lnTo>
                  <a:lnTo>
                    <a:pt x="953" y="594"/>
                  </a:lnTo>
                  <a:lnTo>
                    <a:pt x="987" y="602"/>
                  </a:lnTo>
                  <a:lnTo>
                    <a:pt x="1028" y="611"/>
                  </a:lnTo>
                  <a:lnTo>
                    <a:pt x="1062" y="619"/>
                  </a:lnTo>
                  <a:lnTo>
                    <a:pt x="1112" y="619"/>
                  </a:lnTo>
                  <a:lnTo>
                    <a:pt x="1154" y="619"/>
                  </a:lnTo>
                  <a:lnTo>
                    <a:pt x="1196" y="619"/>
                  </a:lnTo>
                  <a:lnTo>
                    <a:pt x="1237" y="619"/>
                  </a:lnTo>
                  <a:lnTo>
                    <a:pt x="1279" y="619"/>
                  </a:lnTo>
                  <a:lnTo>
                    <a:pt x="1321" y="611"/>
                  </a:lnTo>
                  <a:lnTo>
                    <a:pt x="1363" y="602"/>
                  </a:lnTo>
                  <a:lnTo>
                    <a:pt x="1396" y="594"/>
                  </a:lnTo>
                  <a:lnTo>
                    <a:pt x="1405" y="586"/>
                  </a:lnTo>
                  <a:lnTo>
                    <a:pt x="1405" y="594"/>
                  </a:lnTo>
                  <a:lnTo>
                    <a:pt x="1438" y="577"/>
                  </a:lnTo>
                  <a:lnTo>
                    <a:pt x="1463" y="561"/>
                  </a:lnTo>
                  <a:lnTo>
                    <a:pt x="1455" y="544"/>
                  </a:lnTo>
                  <a:lnTo>
                    <a:pt x="1447" y="544"/>
                  </a:lnTo>
                  <a:lnTo>
                    <a:pt x="1447" y="561"/>
                  </a:lnTo>
                  <a:lnTo>
                    <a:pt x="1447" y="586"/>
                  </a:lnTo>
                  <a:lnTo>
                    <a:pt x="1447" y="619"/>
                  </a:lnTo>
                  <a:lnTo>
                    <a:pt x="1447" y="653"/>
                  </a:lnTo>
                  <a:lnTo>
                    <a:pt x="1455" y="736"/>
                  </a:lnTo>
                  <a:lnTo>
                    <a:pt x="1463" y="837"/>
                  </a:lnTo>
                  <a:lnTo>
                    <a:pt x="1472" y="887"/>
                  </a:lnTo>
                  <a:lnTo>
                    <a:pt x="1472" y="929"/>
                  </a:lnTo>
                  <a:lnTo>
                    <a:pt x="1480" y="979"/>
                  </a:lnTo>
                  <a:lnTo>
                    <a:pt x="1480" y="1021"/>
                  </a:lnTo>
                  <a:lnTo>
                    <a:pt x="1480" y="1054"/>
                  </a:lnTo>
                  <a:lnTo>
                    <a:pt x="1488" y="1054"/>
                  </a:lnTo>
                  <a:lnTo>
                    <a:pt x="1480" y="1054"/>
                  </a:lnTo>
                  <a:lnTo>
                    <a:pt x="1472" y="1087"/>
                  </a:lnTo>
                  <a:lnTo>
                    <a:pt x="1463" y="1104"/>
                  </a:lnTo>
                  <a:lnTo>
                    <a:pt x="1463" y="1113"/>
                  </a:lnTo>
                  <a:lnTo>
                    <a:pt x="1472" y="1113"/>
                  </a:lnTo>
                  <a:lnTo>
                    <a:pt x="1463" y="1104"/>
                  </a:lnTo>
                  <a:lnTo>
                    <a:pt x="1455" y="1113"/>
                  </a:lnTo>
                  <a:lnTo>
                    <a:pt x="1447" y="1121"/>
                  </a:lnTo>
                  <a:lnTo>
                    <a:pt x="1438" y="1129"/>
                  </a:lnTo>
                  <a:lnTo>
                    <a:pt x="1447" y="1138"/>
                  </a:lnTo>
                  <a:lnTo>
                    <a:pt x="1447" y="1129"/>
                  </a:lnTo>
                  <a:lnTo>
                    <a:pt x="1430" y="1138"/>
                  </a:lnTo>
                  <a:lnTo>
                    <a:pt x="1413" y="1146"/>
                  </a:lnTo>
                  <a:lnTo>
                    <a:pt x="1413" y="1154"/>
                  </a:lnTo>
                  <a:lnTo>
                    <a:pt x="1413" y="1146"/>
                  </a:lnTo>
                  <a:lnTo>
                    <a:pt x="1405" y="1146"/>
                  </a:lnTo>
                  <a:lnTo>
                    <a:pt x="1388" y="1154"/>
                  </a:lnTo>
                  <a:lnTo>
                    <a:pt x="1388" y="1163"/>
                  </a:lnTo>
                  <a:lnTo>
                    <a:pt x="1388" y="1154"/>
                  </a:lnTo>
                  <a:lnTo>
                    <a:pt x="1371" y="1154"/>
                  </a:lnTo>
                  <a:lnTo>
                    <a:pt x="1371" y="1163"/>
                  </a:lnTo>
                  <a:lnTo>
                    <a:pt x="1380" y="1154"/>
                  </a:lnTo>
                  <a:lnTo>
                    <a:pt x="1371" y="1146"/>
                  </a:lnTo>
                  <a:lnTo>
                    <a:pt x="1363" y="1146"/>
                  </a:lnTo>
                  <a:lnTo>
                    <a:pt x="1346" y="1146"/>
                  </a:lnTo>
                  <a:lnTo>
                    <a:pt x="1313" y="1138"/>
                  </a:lnTo>
                  <a:lnTo>
                    <a:pt x="1313" y="1146"/>
                  </a:lnTo>
                  <a:lnTo>
                    <a:pt x="1321" y="1138"/>
                  </a:lnTo>
                  <a:lnTo>
                    <a:pt x="1296" y="1121"/>
                  </a:lnTo>
                  <a:lnTo>
                    <a:pt x="1271" y="1104"/>
                  </a:lnTo>
                  <a:lnTo>
                    <a:pt x="1237" y="1087"/>
                  </a:lnTo>
                  <a:lnTo>
                    <a:pt x="1212" y="1079"/>
                  </a:lnTo>
                  <a:lnTo>
                    <a:pt x="1179" y="1062"/>
                  </a:lnTo>
                  <a:lnTo>
                    <a:pt x="1171" y="1062"/>
                  </a:lnTo>
                  <a:lnTo>
                    <a:pt x="1154" y="1062"/>
                  </a:lnTo>
                  <a:lnTo>
                    <a:pt x="1154" y="1071"/>
                  </a:lnTo>
                  <a:lnTo>
                    <a:pt x="1162" y="1062"/>
                  </a:lnTo>
                  <a:lnTo>
                    <a:pt x="1145" y="1054"/>
                  </a:lnTo>
                  <a:lnTo>
                    <a:pt x="1137" y="1054"/>
                  </a:lnTo>
                  <a:lnTo>
                    <a:pt x="1129" y="1054"/>
                  </a:lnTo>
                  <a:lnTo>
                    <a:pt x="1112" y="1054"/>
                  </a:lnTo>
                  <a:lnTo>
                    <a:pt x="1095" y="1062"/>
                  </a:lnTo>
                  <a:lnTo>
                    <a:pt x="1079" y="1071"/>
                  </a:lnTo>
                  <a:lnTo>
                    <a:pt x="1062" y="1079"/>
                  </a:lnTo>
                  <a:lnTo>
                    <a:pt x="1045" y="1087"/>
                  </a:lnTo>
                  <a:lnTo>
                    <a:pt x="1028" y="1096"/>
                  </a:lnTo>
                  <a:lnTo>
                    <a:pt x="1020" y="1096"/>
                  </a:lnTo>
                  <a:lnTo>
                    <a:pt x="1003" y="1113"/>
                  </a:lnTo>
                  <a:lnTo>
                    <a:pt x="1003" y="1121"/>
                  </a:lnTo>
                  <a:lnTo>
                    <a:pt x="987" y="1146"/>
                  </a:lnTo>
                  <a:lnTo>
                    <a:pt x="978" y="1171"/>
                  </a:lnTo>
                  <a:lnTo>
                    <a:pt x="970" y="1188"/>
                  </a:lnTo>
                  <a:lnTo>
                    <a:pt x="961" y="1205"/>
                  </a:lnTo>
                  <a:lnTo>
                    <a:pt x="961" y="1221"/>
                  </a:lnTo>
                  <a:lnTo>
                    <a:pt x="961" y="1246"/>
                  </a:lnTo>
                  <a:lnTo>
                    <a:pt x="961" y="1263"/>
                  </a:lnTo>
                  <a:lnTo>
                    <a:pt x="961" y="1271"/>
                  </a:lnTo>
                  <a:lnTo>
                    <a:pt x="970" y="1297"/>
                  </a:lnTo>
                  <a:lnTo>
                    <a:pt x="978" y="1322"/>
                  </a:lnTo>
                  <a:lnTo>
                    <a:pt x="995" y="1338"/>
                  </a:lnTo>
                  <a:lnTo>
                    <a:pt x="1003" y="1330"/>
                  </a:lnTo>
                  <a:lnTo>
                    <a:pt x="995" y="1338"/>
                  </a:lnTo>
                  <a:lnTo>
                    <a:pt x="1012" y="1363"/>
                  </a:lnTo>
                  <a:lnTo>
                    <a:pt x="1028" y="1380"/>
                  </a:lnTo>
                  <a:lnTo>
                    <a:pt x="1037" y="1388"/>
                  </a:lnTo>
                  <a:lnTo>
                    <a:pt x="1053" y="1397"/>
                  </a:lnTo>
                  <a:lnTo>
                    <a:pt x="1062" y="1397"/>
                  </a:lnTo>
                  <a:lnTo>
                    <a:pt x="1062" y="1380"/>
                  </a:lnTo>
                  <a:lnTo>
                    <a:pt x="1062" y="1397"/>
                  </a:lnTo>
                  <a:lnTo>
                    <a:pt x="1079" y="1405"/>
                  </a:lnTo>
                  <a:lnTo>
                    <a:pt x="1087" y="1405"/>
                  </a:lnTo>
                  <a:lnTo>
                    <a:pt x="1087" y="1388"/>
                  </a:lnTo>
                  <a:lnTo>
                    <a:pt x="1087" y="1405"/>
                  </a:lnTo>
                  <a:lnTo>
                    <a:pt x="1112" y="1414"/>
                  </a:lnTo>
                  <a:lnTo>
                    <a:pt x="1120" y="1414"/>
                  </a:lnTo>
                  <a:lnTo>
                    <a:pt x="1137" y="1414"/>
                  </a:lnTo>
                  <a:lnTo>
                    <a:pt x="1162" y="1414"/>
                  </a:lnTo>
                  <a:lnTo>
                    <a:pt x="1179" y="1414"/>
                  </a:lnTo>
                  <a:lnTo>
                    <a:pt x="1187" y="1414"/>
                  </a:lnTo>
                  <a:lnTo>
                    <a:pt x="1212" y="1405"/>
                  </a:lnTo>
                  <a:lnTo>
                    <a:pt x="1204" y="1388"/>
                  </a:lnTo>
                  <a:lnTo>
                    <a:pt x="1204" y="1405"/>
                  </a:lnTo>
                  <a:lnTo>
                    <a:pt x="1221" y="1405"/>
                  </a:lnTo>
                  <a:lnTo>
                    <a:pt x="1229" y="1405"/>
                  </a:lnTo>
                  <a:lnTo>
                    <a:pt x="1254" y="1397"/>
                  </a:lnTo>
                  <a:lnTo>
                    <a:pt x="1288" y="1380"/>
                  </a:lnTo>
                  <a:lnTo>
                    <a:pt x="1279" y="1363"/>
                  </a:lnTo>
                  <a:lnTo>
                    <a:pt x="1279" y="1380"/>
                  </a:lnTo>
                  <a:lnTo>
                    <a:pt x="1313" y="1372"/>
                  </a:lnTo>
                  <a:lnTo>
                    <a:pt x="1346" y="1363"/>
                  </a:lnTo>
                  <a:lnTo>
                    <a:pt x="1371" y="1363"/>
                  </a:lnTo>
                  <a:lnTo>
                    <a:pt x="1388" y="1363"/>
                  </a:lnTo>
                  <a:lnTo>
                    <a:pt x="1388" y="1347"/>
                  </a:lnTo>
                  <a:lnTo>
                    <a:pt x="1380" y="1355"/>
                  </a:lnTo>
                  <a:lnTo>
                    <a:pt x="1388" y="1363"/>
                  </a:lnTo>
                  <a:lnTo>
                    <a:pt x="1396" y="1372"/>
                  </a:lnTo>
                  <a:lnTo>
                    <a:pt x="1405" y="1372"/>
                  </a:lnTo>
                  <a:lnTo>
                    <a:pt x="1405" y="1355"/>
                  </a:lnTo>
                  <a:lnTo>
                    <a:pt x="1405" y="1372"/>
                  </a:lnTo>
                  <a:lnTo>
                    <a:pt x="1421" y="1380"/>
                  </a:lnTo>
                  <a:lnTo>
                    <a:pt x="1421" y="1363"/>
                  </a:lnTo>
                  <a:lnTo>
                    <a:pt x="1413" y="1372"/>
                  </a:lnTo>
                  <a:lnTo>
                    <a:pt x="1421" y="1380"/>
                  </a:lnTo>
                  <a:lnTo>
                    <a:pt x="1430" y="1372"/>
                  </a:lnTo>
                  <a:lnTo>
                    <a:pt x="1421" y="1380"/>
                  </a:lnTo>
                  <a:lnTo>
                    <a:pt x="1430" y="1397"/>
                  </a:lnTo>
                  <a:lnTo>
                    <a:pt x="1438" y="1405"/>
                  </a:lnTo>
                  <a:lnTo>
                    <a:pt x="1447" y="1397"/>
                  </a:lnTo>
                  <a:lnTo>
                    <a:pt x="1438" y="1405"/>
                  </a:lnTo>
                  <a:lnTo>
                    <a:pt x="1447" y="1430"/>
                  </a:lnTo>
                  <a:lnTo>
                    <a:pt x="1455" y="1447"/>
                  </a:lnTo>
                  <a:lnTo>
                    <a:pt x="1463" y="1472"/>
                  </a:lnTo>
                  <a:lnTo>
                    <a:pt x="1472" y="1497"/>
                  </a:lnTo>
                  <a:lnTo>
                    <a:pt x="1480" y="1522"/>
                  </a:lnTo>
                  <a:lnTo>
                    <a:pt x="1488" y="1514"/>
                  </a:lnTo>
                  <a:lnTo>
                    <a:pt x="1480" y="1514"/>
                  </a:lnTo>
                  <a:lnTo>
                    <a:pt x="1480" y="1547"/>
                  </a:lnTo>
                  <a:lnTo>
                    <a:pt x="1480" y="1556"/>
                  </a:lnTo>
                  <a:lnTo>
                    <a:pt x="1488" y="1589"/>
                  </a:lnTo>
                  <a:lnTo>
                    <a:pt x="1497" y="1581"/>
                  </a:lnTo>
                  <a:lnTo>
                    <a:pt x="1488" y="1581"/>
                  </a:lnTo>
                  <a:lnTo>
                    <a:pt x="1488" y="1614"/>
                  </a:lnTo>
                  <a:lnTo>
                    <a:pt x="1488" y="1648"/>
                  </a:lnTo>
                  <a:lnTo>
                    <a:pt x="1488" y="1681"/>
                  </a:lnTo>
                  <a:lnTo>
                    <a:pt x="1488" y="1715"/>
                  </a:lnTo>
                  <a:lnTo>
                    <a:pt x="1488" y="1748"/>
                  </a:lnTo>
                  <a:lnTo>
                    <a:pt x="1497" y="1748"/>
                  </a:lnTo>
                  <a:lnTo>
                    <a:pt x="1488" y="1748"/>
                  </a:lnTo>
                  <a:lnTo>
                    <a:pt x="1480" y="1782"/>
                  </a:lnTo>
                  <a:lnTo>
                    <a:pt x="1472" y="1815"/>
                  </a:lnTo>
                  <a:lnTo>
                    <a:pt x="1463" y="1848"/>
                  </a:lnTo>
                  <a:lnTo>
                    <a:pt x="1455" y="1882"/>
                  </a:lnTo>
                  <a:lnTo>
                    <a:pt x="1438" y="1907"/>
                  </a:lnTo>
                  <a:lnTo>
                    <a:pt x="1447" y="1907"/>
                  </a:lnTo>
                  <a:lnTo>
                    <a:pt x="1447" y="1899"/>
                  </a:lnTo>
                  <a:lnTo>
                    <a:pt x="1371" y="1899"/>
                  </a:lnTo>
                  <a:lnTo>
                    <a:pt x="1304" y="1890"/>
                  </a:lnTo>
                  <a:lnTo>
                    <a:pt x="1237" y="1890"/>
                  </a:lnTo>
                  <a:lnTo>
                    <a:pt x="1171" y="1882"/>
                  </a:lnTo>
                  <a:lnTo>
                    <a:pt x="1112" y="1874"/>
                  </a:lnTo>
                  <a:lnTo>
                    <a:pt x="1070" y="1874"/>
                  </a:lnTo>
                  <a:lnTo>
                    <a:pt x="1028" y="1865"/>
                  </a:lnTo>
                  <a:lnTo>
                    <a:pt x="1003" y="1865"/>
                  </a:lnTo>
                  <a:lnTo>
                    <a:pt x="995" y="1865"/>
                  </a:lnTo>
                  <a:lnTo>
                    <a:pt x="978" y="1874"/>
                  </a:lnTo>
                  <a:lnTo>
                    <a:pt x="961" y="1882"/>
                  </a:lnTo>
                  <a:lnTo>
                    <a:pt x="953" y="1882"/>
                  </a:lnTo>
                  <a:lnTo>
                    <a:pt x="953" y="1890"/>
                  </a:lnTo>
                  <a:lnTo>
                    <a:pt x="945" y="1907"/>
                  </a:lnTo>
                  <a:lnTo>
                    <a:pt x="953" y="1907"/>
                  </a:lnTo>
                  <a:lnTo>
                    <a:pt x="953" y="1899"/>
                  </a:lnTo>
                  <a:lnTo>
                    <a:pt x="936" y="1907"/>
                  </a:lnTo>
                  <a:lnTo>
                    <a:pt x="928" y="1907"/>
                  </a:lnTo>
                  <a:lnTo>
                    <a:pt x="928" y="1915"/>
                  </a:lnTo>
                  <a:lnTo>
                    <a:pt x="920" y="1932"/>
                  </a:lnTo>
                  <a:lnTo>
                    <a:pt x="911" y="1957"/>
                  </a:lnTo>
                  <a:lnTo>
                    <a:pt x="903" y="1974"/>
                  </a:lnTo>
                  <a:lnTo>
                    <a:pt x="903" y="1999"/>
                  </a:lnTo>
                  <a:lnTo>
                    <a:pt x="903" y="2016"/>
                  </a:lnTo>
                  <a:lnTo>
                    <a:pt x="903" y="2041"/>
                  </a:lnTo>
                  <a:lnTo>
                    <a:pt x="903" y="2066"/>
                  </a:lnTo>
                  <a:lnTo>
                    <a:pt x="903" y="2074"/>
                  </a:lnTo>
                  <a:lnTo>
                    <a:pt x="911" y="2099"/>
                  </a:lnTo>
                  <a:lnTo>
                    <a:pt x="928" y="2124"/>
                  </a:lnTo>
                  <a:lnTo>
                    <a:pt x="936" y="2141"/>
                  </a:lnTo>
                  <a:lnTo>
                    <a:pt x="953" y="2166"/>
                  </a:lnTo>
                  <a:lnTo>
                    <a:pt x="961" y="2175"/>
                  </a:lnTo>
                  <a:lnTo>
                    <a:pt x="987" y="2191"/>
                  </a:lnTo>
                  <a:lnTo>
                    <a:pt x="987" y="2175"/>
                  </a:lnTo>
                  <a:lnTo>
                    <a:pt x="978" y="2183"/>
                  </a:lnTo>
                  <a:lnTo>
                    <a:pt x="995" y="2208"/>
                  </a:lnTo>
                  <a:lnTo>
                    <a:pt x="1003" y="2233"/>
                  </a:lnTo>
                  <a:lnTo>
                    <a:pt x="1012" y="2258"/>
                  </a:lnTo>
                  <a:lnTo>
                    <a:pt x="1020" y="2283"/>
                  </a:lnTo>
                  <a:lnTo>
                    <a:pt x="1028" y="2275"/>
                  </a:lnTo>
                  <a:lnTo>
                    <a:pt x="1020" y="2275"/>
                  </a:lnTo>
                  <a:lnTo>
                    <a:pt x="1012" y="2300"/>
                  </a:lnTo>
                  <a:lnTo>
                    <a:pt x="1012" y="2325"/>
                  </a:lnTo>
                  <a:lnTo>
                    <a:pt x="1020" y="2325"/>
                  </a:lnTo>
                  <a:lnTo>
                    <a:pt x="1012" y="2325"/>
                  </a:lnTo>
                  <a:lnTo>
                    <a:pt x="1003" y="2350"/>
                  </a:lnTo>
                  <a:lnTo>
                    <a:pt x="995" y="2375"/>
                  </a:lnTo>
                  <a:lnTo>
                    <a:pt x="1003" y="2375"/>
                  </a:lnTo>
                  <a:lnTo>
                    <a:pt x="995" y="2367"/>
                  </a:lnTo>
                  <a:lnTo>
                    <a:pt x="978" y="2384"/>
                  </a:lnTo>
                  <a:lnTo>
                    <a:pt x="987" y="2392"/>
                  </a:lnTo>
                  <a:lnTo>
                    <a:pt x="987" y="2384"/>
                  </a:lnTo>
                  <a:lnTo>
                    <a:pt x="961" y="2400"/>
                  </a:lnTo>
                  <a:lnTo>
                    <a:pt x="953" y="2400"/>
                  </a:lnTo>
                  <a:lnTo>
                    <a:pt x="928" y="2425"/>
                  </a:lnTo>
                  <a:lnTo>
                    <a:pt x="936" y="2434"/>
                  </a:lnTo>
                  <a:lnTo>
                    <a:pt x="936" y="2425"/>
                  </a:lnTo>
                  <a:lnTo>
                    <a:pt x="911" y="2434"/>
                  </a:lnTo>
                  <a:lnTo>
                    <a:pt x="886" y="2451"/>
                  </a:lnTo>
                  <a:lnTo>
                    <a:pt x="886" y="2459"/>
                  </a:lnTo>
                  <a:lnTo>
                    <a:pt x="886" y="2451"/>
                  </a:lnTo>
                  <a:lnTo>
                    <a:pt x="853" y="2459"/>
                  </a:lnTo>
                  <a:lnTo>
                    <a:pt x="811" y="2459"/>
                  </a:lnTo>
                  <a:lnTo>
                    <a:pt x="794" y="2459"/>
                  </a:lnTo>
                  <a:lnTo>
                    <a:pt x="777" y="2459"/>
                  </a:lnTo>
                  <a:lnTo>
                    <a:pt x="761" y="2459"/>
                  </a:lnTo>
                  <a:lnTo>
                    <a:pt x="761" y="2467"/>
                  </a:lnTo>
                  <a:lnTo>
                    <a:pt x="769" y="2459"/>
                  </a:lnTo>
                  <a:lnTo>
                    <a:pt x="752" y="2451"/>
                  </a:lnTo>
                  <a:lnTo>
                    <a:pt x="736" y="2442"/>
                  </a:lnTo>
                  <a:lnTo>
                    <a:pt x="727" y="2442"/>
                  </a:lnTo>
                  <a:lnTo>
                    <a:pt x="719" y="2442"/>
                  </a:lnTo>
                  <a:lnTo>
                    <a:pt x="719" y="2451"/>
                  </a:lnTo>
                  <a:lnTo>
                    <a:pt x="727" y="2442"/>
                  </a:lnTo>
                  <a:lnTo>
                    <a:pt x="711" y="2434"/>
                  </a:lnTo>
                  <a:lnTo>
                    <a:pt x="694" y="2425"/>
                  </a:lnTo>
                  <a:lnTo>
                    <a:pt x="685" y="2434"/>
                  </a:lnTo>
                  <a:lnTo>
                    <a:pt x="702" y="2434"/>
                  </a:lnTo>
                  <a:lnTo>
                    <a:pt x="685" y="2409"/>
                  </a:lnTo>
                  <a:lnTo>
                    <a:pt x="677" y="2400"/>
                  </a:lnTo>
                  <a:lnTo>
                    <a:pt x="660" y="2384"/>
                  </a:lnTo>
                  <a:lnTo>
                    <a:pt x="652" y="2392"/>
                  </a:lnTo>
                  <a:lnTo>
                    <a:pt x="669" y="2392"/>
                  </a:lnTo>
                  <a:lnTo>
                    <a:pt x="652" y="2367"/>
                  </a:lnTo>
                  <a:lnTo>
                    <a:pt x="635" y="2342"/>
                  </a:lnTo>
                  <a:lnTo>
                    <a:pt x="627" y="2317"/>
                  </a:lnTo>
                  <a:lnTo>
                    <a:pt x="610" y="2317"/>
                  </a:lnTo>
                  <a:lnTo>
                    <a:pt x="627" y="2317"/>
                  </a:lnTo>
                  <a:lnTo>
                    <a:pt x="627" y="2292"/>
                  </a:lnTo>
                  <a:lnTo>
                    <a:pt x="627" y="2258"/>
                  </a:lnTo>
                  <a:lnTo>
                    <a:pt x="627" y="2233"/>
                  </a:lnTo>
                  <a:lnTo>
                    <a:pt x="610" y="2233"/>
                  </a:lnTo>
                  <a:lnTo>
                    <a:pt x="627" y="2241"/>
                  </a:lnTo>
                  <a:lnTo>
                    <a:pt x="635" y="2216"/>
                  </a:lnTo>
                  <a:lnTo>
                    <a:pt x="644" y="2191"/>
                  </a:lnTo>
                  <a:lnTo>
                    <a:pt x="652" y="2175"/>
                  </a:lnTo>
                  <a:lnTo>
                    <a:pt x="669" y="2150"/>
                  </a:lnTo>
                  <a:lnTo>
                    <a:pt x="652" y="2141"/>
                  </a:lnTo>
                  <a:lnTo>
                    <a:pt x="660" y="2158"/>
                  </a:lnTo>
                  <a:lnTo>
                    <a:pt x="677" y="2150"/>
                  </a:lnTo>
                  <a:lnTo>
                    <a:pt x="677" y="2141"/>
                  </a:lnTo>
                  <a:lnTo>
                    <a:pt x="694" y="2124"/>
                  </a:lnTo>
                  <a:lnTo>
                    <a:pt x="702" y="2124"/>
                  </a:lnTo>
                  <a:lnTo>
                    <a:pt x="711" y="2108"/>
                  </a:lnTo>
                  <a:lnTo>
                    <a:pt x="719" y="2091"/>
                  </a:lnTo>
                  <a:lnTo>
                    <a:pt x="719" y="2083"/>
                  </a:lnTo>
                  <a:lnTo>
                    <a:pt x="719" y="2066"/>
                  </a:lnTo>
                  <a:lnTo>
                    <a:pt x="719" y="2049"/>
                  </a:lnTo>
                  <a:lnTo>
                    <a:pt x="719" y="2032"/>
                  </a:lnTo>
                  <a:lnTo>
                    <a:pt x="719" y="2016"/>
                  </a:lnTo>
                  <a:lnTo>
                    <a:pt x="711" y="1999"/>
                  </a:lnTo>
                  <a:lnTo>
                    <a:pt x="702" y="1991"/>
                  </a:lnTo>
                  <a:lnTo>
                    <a:pt x="685" y="1974"/>
                  </a:lnTo>
                  <a:lnTo>
                    <a:pt x="669" y="1957"/>
                  </a:lnTo>
                  <a:lnTo>
                    <a:pt x="652" y="1949"/>
                  </a:lnTo>
                  <a:lnTo>
                    <a:pt x="627" y="1932"/>
                  </a:lnTo>
                  <a:lnTo>
                    <a:pt x="593" y="1915"/>
                  </a:lnTo>
                  <a:lnTo>
                    <a:pt x="585" y="1915"/>
                  </a:lnTo>
                  <a:lnTo>
                    <a:pt x="552" y="1907"/>
                  </a:lnTo>
                  <a:lnTo>
                    <a:pt x="510" y="1899"/>
                  </a:lnTo>
                  <a:lnTo>
                    <a:pt x="468" y="1899"/>
                  </a:lnTo>
                  <a:lnTo>
                    <a:pt x="409" y="1890"/>
                  </a:lnTo>
                  <a:lnTo>
                    <a:pt x="351" y="1890"/>
                  </a:lnTo>
                  <a:lnTo>
                    <a:pt x="276" y="1899"/>
                  </a:lnTo>
                  <a:lnTo>
                    <a:pt x="200" y="1899"/>
                  </a:lnTo>
                  <a:lnTo>
                    <a:pt x="133" y="1907"/>
                  </a:lnTo>
                  <a:lnTo>
                    <a:pt x="75" y="1915"/>
                  </a:lnTo>
                  <a:lnTo>
                    <a:pt x="33" y="1924"/>
                  </a:lnTo>
                  <a:lnTo>
                    <a:pt x="33" y="1932"/>
                  </a:lnTo>
                  <a:lnTo>
                    <a:pt x="50" y="1932"/>
                  </a:lnTo>
                  <a:lnTo>
                    <a:pt x="41" y="1915"/>
                  </a:lnTo>
                  <a:lnTo>
                    <a:pt x="33" y="1890"/>
                  </a:lnTo>
                  <a:lnTo>
                    <a:pt x="16" y="1890"/>
                  </a:lnTo>
                  <a:lnTo>
                    <a:pt x="33" y="1890"/>
                  </a:lnTo>
                  <a:lnTo>
                    <a:pt x="33" y="1865"/>
                  </a:lnTo>
                  <a:lnTo>
                    <a:pt x="25" y="1840"/>
                  </a:lnTo>
                  <a:lnTo>
                    <a:pt x="8" y="1840"/>
                  </a:lnTo>
                  <a:lnTo>
                    <a:pt x="25" y="1840"/>
                  </a:lnTo>
                  <a:lnTo>
                    <a:pt x="25" y="1782"/>
                  </a:lnTo>
                  <a:lnTo>
                    <a:pt x="25" y="1715"/>
                  </a:lnTo>
                  <a:lnTo>
                    <a:pt x="25" y="1656"/>
                  </a:lnTo>
                  <a:lnTo>
                    <a:pt x="33" y="1598"/>
                  </a:lnTo>
                  <a:lnTo>
                    <a:pt x="41" y="1539"/>
                  </a:lnTo>
                  <a:lnTo>
                    <a:pt x="50" y="1489"/>
                  </a:lnTo>
                  <a:lnTo>
                    <a:pt x="50" y="1464"/>
                  </a:lnTo>
                  <a:lnTo>
                    <a:pt x="33" y="1464"/>
                  </a:lnTo>
                  <a:lnTo>
                    <a:pt x="50" y="1472"/>
                  </a:lnTo>
                  <a:lnTo>
                    <a:pt x="58" y="1455"/>
                  </a:lnTo>
                  <a:lnTo>
                    <a:pt x="66" y="1439"/>
                  </a:lnTo>
                  <a:lnTo>
                    <a:pt x="50" y="1430"/>
                  </a:lnTo>
                  <a:lnTo>
                    <a:pt x="58" y="1447"/>
                  </a:lnTo>
                  <a:lnTo>
                    <a:pt x="75" y="1439"/>
                  </a:lnTo>
                  <a:lnTo>
                    <a:pt x="92" y="1430"/>
                  </a:lnTo>
                  <a:lnTo>
                    <a:pt x="108" y="1422"/>
                  </a:lnTo>
                  <a:lnTo>
                    <a:pt x="100" y="1405"/>
                  </a:lnTo>
                  <a:lnTo>
                    <a:pt x="100" y="1422"/>
                  </a:lnTo>
                  <a:lnTo>
                    <a:pt x="117" y="1422"/>
                  </a:lnTo>
                  <a:lnTo>
                    <a:pt x="133" y="1422"/>
                  </a:lnTo>
                  <a:lnTo>
                    <a:pt x="150" y="1422"/>
                  </a:lnTo>
                  <a:lnTo>
                    <a:pt x="150" y="1405"/>
                  </a:lnTo>
                  <a:lnTo>
                    <a:pt x="150" y="1422"/>
                  </a:lnTo>
                  <a:lnTo>
                    <a:pt x="167" y="1430"/>
                  </a:lnTo>
                  <a:lnTo>
                    <a:pt x="184" y="1439"/>
                  </a:lnTo>
                  <a:lnTo>
                    <a:pt x="200" y="1447"/>
                  </a:lnTo>
                  <a:lnTo>
                    <a:pt x="225" y="1455"/>
                  </a:lnTo>
                  <a:lnTo>
                    <a:pt x="242" y="1464"/>
                  </a:lnTo>
                  <a:lnTo>
                    <a:pt x="242" y="1447"/>
                  </a:lnTo>
                  <a:lnTo>
                    <a:pt x="234" y="1455"/>
                  </a:lnTo>
                  <a:lnTo>
                    <a:pt x="251" y="1472"/>
                  </a:lnTo>
                  <a:lnTo>
                    <a:pt x="267" y="1489"/>
                  </a:lnTo>
                  <a:lnTo>
                    <a:pt x="284" y="1506"/>
                  </a:lnTo>
                  <a:lnTo>
                    <a:pt x="292" y="1514"/>
                  </a:lnTo>
                  <a:lnTo>
                    <a:pt x="309" y="1522"/>
                  </a:lnTo>
                  <a:lnTo>
                    <a:pt x="326" y="1531"/>
                  </a:lnTo>
                  <a:lnTo>
                    <a:pt x="351" y="1539"/>
                  </a:lnTo>
                  <a:lnTo>
                    <a:pt x="376" y="1547"/>
                  </a:lnTo>
                  <a:lnTo>
                    <a:pt x="401" y="1547"/>
                  </a:lnTo>
                  <a:lnTo>
                    <a:pt x="426" y="1547"/>
                  </a:lnTo>
                  <a:lnTo>
                    <a:pt x="435" y="1547"/>
                  </a:lnTo>
                  <a:lnTo>
                    <a:pt x="451" y="1539"/>
                  </a:lnTo>
                  <a:lnTo>
                    <a:pt x="476" y="1531"/>
                  </a:lnTo>
                  <a:lnTo>
                    <a:pt x="501" y="1522"/>
                  </a:lnTo>
                  <a:lnTo>
                    <a:pt x="501" y="1514"/>
                  </a:lnTo>
                  <a:lnTo>
                    <a:pt x="518" y="1497"/>
                  </a:lnTo>
                  <a:lnTo>
                    <a:pt x="535" y="1480"/>
                  </a:lnTo>
                  <a:lnTo>
                    <a:pt x="543" y="1480"/>
                  </a:lnTo>
                  <a:lnTo>
                    <a:pt x="560" y="1455"/>
                  </a:lnTo>
                  <a:lnTo>
                    <a:pt x="543" y="1447"/>
                  </a:lnTo>
                  <a:lnTo>
                    <a:pt x="552" y="1455"/>
                  </a:lnTo>
                  <a:lnTo>
                    <a:pt x="568" y="1439"/>
                  </a:lnTo>
                  <a:lnTo>
                    <a:pt x="577" y="1439"/>
                  </a:lnTo>
                  <a:lnTo>
                    <a:pt x="585" y="1405"/>
                  </a:lnTo>
                  <a:lnTo>
                    <a:pt x="593" y="1380"/>
                  </a:lnTo>
                  <a:lnTo>
                    <a:pt x="593" y="1372"/>
                  </a:lnTo>
                  <a:lnTo>
                    <a:pt x="593" y="1355"/>
                  </a:lnTo>
                  <a:lnTo>
                    <a:pt x="593" y="1338"/>
                  </a:lnTo>
                  <a:lnTo>
                    <a:pt x="593" y="1322"/>
                  </a:lnTo>
                  <a:lnTo>
                    <a:pt x="593" y="1305"/>
                  </a:lnTo>
                  <a:lnTo>
                    <a:pt x="585" y="1297"/>
                  </a:lnTo>
                  <a:lnTo>
                    <a:pt x="577" y="1288"/>
                  </a:lnTo>
                  <a:lnTo>
                    <a:pt x="568" y="1297"/>
                  </a:lnTo>
                  <a:lnTo>
                    <a:pt x="585" y="1297"/>
                  </a:lnTo>
                  <a:lnTo>
                    <a:pt x="577" y="1280"/>
                  </a:lnTo>
                  <a:lnTo>
                    <a:pt x="568" y="1271"/>
                  </a:lnTo>
                  <a:lnTo>
                    <a:pt x="560" y="1263"/>
                  </a:lnTo>
                  <a:lnTo>
                    <a:pt x="552" y="1271"/>
                  </a:lnTo>
                  <a:lnTo>
                    <a:pt x="568" y="1271"/>
                  </a:lnTo>
                  <a:lnTo>
                    <a:pt x="568" y="1255"/>
                  </a:lnTo>
                  <a:lnTo>
                    <a:pt x="552" y="1230"/>
                  </a:lnTo>
                  <a:lnTo>
                    <a:pt x="543" y="1221"/>
                  </a:lnTo>
                  <a:lnTo>
                    <a:pt x="518" y="1205"/>
                  </a:lnTo>
                  <a:lnTo>
                    <a:pt x="493" y="1188"/>
                  </a:lnTo>
                  <a:lnTo>
                    <a:pt x="468" y="1171"/>
                  </a:lnTo>
                  <a:lnTo>
                    <a:pt x="443" y="1163"/>
                  </a:lnTo>
                  <a:lnTo>
                    <a:pt x="418" y="1154"/>
                  </a:lnTo>
                  <a:lnTo>
                    <a:pt x="409" y="1154"/>
                  </a:lnTo>
                  <a:lnTo>
                    <a:pt x="376" y="1154"/>
                  </a:lnTo>
                  <a:lnTo>
                    <a:pt x="351" y="1154"/>
                  </a:lnTo>
                  <a:lnTo>
                    <a:pt x="326" y="1163"/>
                  </a:lnTo>
                  <a:lnTo>
                    <a:pt x="301" y="1171"/>
                  </a:lnTo>
                  <a:lnTo>
                    <a:pt x="292" y="1171"/>
                  </a:lnTo>
                  <a:lnTo>
                    <a:pt x="284" y="1179"/>
                  </a:lnTo>
                  <a:lnTo>
                    <a:pt x="292" y="1188"/>
                  </a:lnTo>
                  <a:lnTo>
                    <a:pt x="292" y="1179"/>
                  </a:lnTo>
                  <a:lnTo>
                    <a:pt x="284" y="1179"/>
                  </a:lnTo>
                  <a:lnTo>
                    <a:pt x="276" y="1179"/>
                  </a:lnTo>
                  <a:lnTo>
                    <a:pt x="276" y="1188"/>
                  </a:lnTo>
                  <a:lnTo>
                    <a:pt x="267" y="1205"/>
                  </a:lnTo>
                  <a:lnTo>
                    <a:pt x="276" y="1205"/>
                  </a:lnTo>
                  <a:lnTo>
                    <a:pt x="267" y="1196"/>
                  </a:lnTo>
                  <a:lnTo>
                    <a:pt x="259" y="1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5867400" y="-3556000"/>
            <a:ext cx="2403475" cy="3943350"/>
            <a:chOff x="883" y="3150"/>
            <a:chExt cx="1514" cy="2484"/>
          </a:xfrm>
        </p:grpSpPr>
        <p:sp>
          <p:nvSpPr>
            <p:cNvPr id="3179" name="Freeform 102"/>
            <p:cNvSpPr>
              <a:spLocks/>
            </p:cNvSpPr>
            <p:nvPr/>
          </p:nvSpPr>
          <p:spPr bwMode="auto">
            <a:xfrm>
              <a:off x="891" y="3159"/>
              <a:ext cx="1489" cy="2458"/>
            </a:xfrm>
            <a:custGeom>
              <a:avLst/>
              <a:gdLst>
                <a:gd name="T0" fmla="*/ 318 w 1489"/>
                <a:gd name="T1" fmla="*/ 1162 h 2458"/>
                <a:gd name="T2" fmla="*/ 477 w 1489"/>
                <a:gd name="T3" fmla="*/ 1187 h 2458"/>
                <a:gd name="T4" fmla="*/ 560 w 1489"/>
                <a:gd name="T5" fmla="*/ 1288 h 2458"/>
                <a:gd name="T6" fmla="*/ 560 w 1489"/>
                <a:gd name="T7" fmla="*/ 1388 h 2458"/>
                <a:gd name="T8" fmla="*/ 460 w 1489"/>
                <a:gd name="T9" fmla="*/ 1505 h 2458"/>
                <a:gd name="T10" fmla="*/ 318 w 1489"/>
                <a:gd name="T11" fmla="*/ 1505 h 2458"/>
                <a:gd name="T12" fmla="*/ 217 w 1489"/>
                <a:gd name="T13" fmla="*/ 1430 h 2458"/>
                <a:gd name="T14" fmla="*/ 109 w 1489"/>
                <a:gd name="T15" fmla="*/ 1396 h 2458"/>
                <a:gd name="T16" fmla="*/ 25 w 1489"/>
                <a:gd name="T17" fmla="*/ 1455 h 2458"/>
                <a:gd name="T18" fmla="*/ 0 w 1489"/>
                <a:gd name="T19" fmla="*/ 1773 h 2458"/>
                <a:gd name="T20" fmla="*/ 67 w 1489"/>
                <a:gd name="T21" fmla="*/ 1915 h 2458"/>
                <a:gd name="T22" fmla="*/ 460 w 1489"/>
                <a:gd name="T23" fmla="*/ 1898 h 2458"/>
                <a:gd name="T24" fmla="*/ 652 w 1489"/>
                <a:gd name="T25" fmla="*/ 1957 h 2458"/>
                <a:gd name="T26" fmla="*/ 694 w 1489"/>
                <a:gd name="T27" fmla="*/ 2057 h 2458"/>
                <a:gd name="T28" fmla="*/ 627 w 1489"/>
                <a:gd name="T29" fmla="*/ 2157 h 2458"/>
                <a:gd name="T30" fmla="*/ 602 w 1489"/>
                <a:gd name="T31" fmla="*/ 2308 h 2458"/>
                <a:gd name="T32" fmla="*/ 694 w 1489"/>
                <a:gd name="T33" fmla="*/ 2433 h 2458"/>
                <a:gd name="T34" fmla="*/ 786 w 1489"/>
                <a:gd name="T35" fmla="*/ 2458 h 2458"/>
                <a:gd name="T36" fmla="*/ 953 w 1489"/>
                <a:gd name="T37" fmla="*/ 2400 h 2458"/>
                <a:gd name="T38" fmla="*/ 1020 w 1489"/>
                <a:gd name="T39" fmla="*/ 2266 h 2458"/>
                <a:gd name="T40" fmla="*/ 937 w 1489"/>
                <a:gd name="T41" fmla="*/ 2124 h 2458"/>
                <a:gd name="T42" fmla="*/ 903 w 1489"/>
                <a:gd name="T43" fmla="*/ 1990 h 2458"/>
                <a:gd name="T44" fmla="*/ 953 w 1489"/>
                <a:gd name="T45" fmla="*/ 1881 h 2458"/>
                <a:gd name="T46" fmla="*/ 1104 w 1489"/>
                <a:gd name="T47" fmla="*/ 1873 h 2458"/>
                <a:gd name="T48" fmla="*/ 1455 w 1489"/>
                <a:gd name="T49" fmla="*/ 1873 h 2458"/>
                <a:gd name="T50" fmla="*/ 1489 w 1489"/>
                <a:gd name="T51" fmla="*/ 1672 h 2458"/>
                <a:gd name="T52" fmla="*/ 1472 w 1489"/>
                <a:gd name="T53" fmla="*/ 1480 h 2458"/>
                <a:gd name="T54" fmla="*/ 1422 w 1489"/>
                <a:gd name="T55" fmla="*/ 1363 h 2458"/>
                <a:gd name="T56" fmla="*/ 1338 w 1489"/>
                <a:gd name="T57" fmla="*/ 1338 h 2458"/>
                <a:gd name="T58" fmla="*/ 1171 w 1489"/>
                <a:gd name="T59" fmla="*/ 1388 h 2458"/>
                <a:gd name="T60" fmla="*/ 1071 w 1489"/>
                <a:gd name="T61" fmla="*/ 1379 h 2458"/>
                <a:gd name="T62" fmla="*/ 979 w 1489"/>
                <a:gd name="T63" fmla="*/ 1304 h 2458"/>
                <a:gd name="T64" fmla="*/ 970 w 1489"/>
                <a:gd name="T65" fmla="*/ 1179 h 2458"/>
                <a:gd name="T66" fmla="*/ 1054 w 1489"/>
                <a:gd name="T67" fmla="*/ 1078 h 2458"/>
                <a:gd name="T68" fmla="*/ 1146 w 1489"/>
                <a:gd name="T69" fmla="*/ 1062 h 2458"/>
                <a:gd name="T70" fmla="*/ 1305 w 1489"/>
                <a:gd name="T71" fmla="*/ 1137 h 2458"/>
                <a:gd name="T72" fmla="*/ 1405 w 1489"/>
                <a:gd name="T73" fmla="*/ 1145 h 2458"/>
                <a:gd name="T74" fmla="*/ 1464 w 1489"/>
                <a:gd name="T75" fmla="*/ 1095 h 2458"/>
                <a:gd name="T76" fmla="*/ 1472 w 1489"/>
                <a:gd name="T77" fmla="*/ 878 h 2458"/>
                <a:gd name="T78" fmla="*/ 1447 w 1489"/>
                <a:gd name="T79" fmla="*/ 552 h 2458"/>
                <a:gd name="T80" fmla="*/ 1271 w 1489"/>
                <a:gd name="T81" fmla="*/ 593 h 2458"/>
                <a:gd name="T82" fmla="*/ 1020 w 1489"/>
                <a:gd name="T83" fmla="*/ 585 h 2458"/>
                <a:gd name="T84" fmla="*/ 853 w 1489"/>
                <a:gd name="T85" fmla="*/ 518 h 2458"/>
                <a:gd name="T86" fmla="*/ 828 w 1489"/>
                <a:gd name="T87" fmla="*/ 451 h 2458"/>
                <a:gd name="T88" fmla="*/ 895 w 1489"/>
                <a:gd name="T89" fmla="*/ 351 h 2458"/>
                <a:gd name="T90" fmla="*/ 970 w 1489"/>
                <a:gd name="T91" fmla="*/ 192 h 2458"/>
                <a:gd name="T92" fmla="*/ 903 w 1489"/>
                <a:gd name="T93" fmla="*/ 50 h 2458"/>
                <a:gd name="T94" fmla="*/ 728 w 1489"/>
                <a:gd name="T95" fmla="*/ 0 h 2458"/>
                <a:gd name="T96" fmla="*/ 577 w 1489"/>
                <a:gd name="T97" fmla="*/ 92 h 2458"/>
                <a:gd name="T98" fmla="*/ 535 w 1489"/>
                <a:gd name="T99" fmla="*/ 251 h 2458"/>
                <a:gd name="T100" fmla="*/ 594 w 1489"/>
                <a:gd name="T101" fmla="*/ 343 h 2458"/>
                <a:gd name="T102" fmla="*/ 652 w 1489"/>
                <a:gd name="T103" fmla="*/ 460 h 2458"/>
                <a:gd name="T104" fmla="*/ 619 w 1489"/>
                <a:gd name="T105" fmla="*/ 526 h 2458"/>
                <a:gd name="T106" fmla="*/ 326 w 1489"/>
                <a:gd name="T107" fmla="*/ 543 h 2458"/>
                <a:gd name="T108" fmla="*/ 42 w 1489"/>
                <a:gd name="T109" fmla="*/ 543 h 2458"/>
                <a:gd name="T110" fmla="*/ 25 w 1489"/>
                <a:gd name="T111" fmla="*/ 978 h 2458"/>
                <a:gd name="T112" fmla="*/ 33 w 1489"/>
                <a:gd name="T113" fmla="*/ 1204 h 2458"/>
                <a:gd name="T114" fmla="*/ 125 w 1489"/>
                <a:gd name="T115" fmla="*/ 1254 h 2458"/>
                <a:gd name="T116" fmla="*/ 243 w 1489"/>
                <a:gd name="T117" fmla="*/ 1221 h 2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9"/>
                <a:gd name="T178" fmla="*/ 0 h 2458"/>
                <a:gd name="T179" fmla="*/ 1489 w 1489"/>
                <a:gd name="T180" fmla="*/ 2458 h 2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9" h="2458">
                  <a:moveTo>
                    <a:pt x="259" y="1204"/>
                  </a:moveTo>
                  <a:lnTo>
                    <a:pt x="268" y="1196"/>
                  </a:lnTo>
                  <a:lnTo>
                    <a:pt x="276" y="1179"/>
                  </a:lnTo>
                  <a:lnTo>
                    <a:pt x="284" y="1179"/>
                  </a:lnTo>
                  <a:lnTo>
                    <a:pt x="293" y="1170"/>
                  </a:lnTo>
                  <a:lnTo>
                    <a:pt x="318" y="1162"/>
                  </a:lnTo>
                  <a:lnTo>
                    <a:pt x="343" y="1154"/>
                  </a:lnTo>
                  <a:lnTo>
                    <a:pt x="368" y="1154"/>
                  </a:lnTo>
                  <a:lnTo>
                    <a:pt x="401" y="1154"/>
                  </a:lnTo>
                  <a:lnTo>
                    <a:pt x="427" y="1162"/>
                  </a:lnTo>
                  <a:lnTo>
                    <a:pt x="452" y="1170"/>
                  </a:lnTo>
                  <a:lnTo>
                    <a:pt x="477" y="1187"/>
                  </a:lnTo>
                  <a:lnTo>
                    <a:pt x="502" y="1204"/>
                  </a:lnTo>
                  <a:lnTo>
                    <a:pt x="527" y="1221"/>
                  </a:lnTo>
                  <a:lnTo>
                    <a:pt x="544" y="1246"/>
                  </a:lnTo>
                  <a:lnTo>
                    <a:pt x="544" y="1262"/>
                  </a:lnTo>
                  <a:lnTo>
                    <a:pt x="552" y="1271"/>
                  </a:lnTo>
                  <a:lnTo>
                    <a:pt x="560" y="1288"/>
                  </a:lnTo>
                  <a:lnTo>
                    <a:pt x="569" y="1296"/>
                  </a:lnTo>
                  <a:lnTo>
                    <a:pt x="569" y="1313"/>
                  </a:lnTo>
                  <a:lnTo>
                    <a:pt x="569" y="1329"/>
                  </a:lnTo>
                  <a:lnTo>
                    <a:pt x="569" y="1346"/>
                  </a:lnTo>
                  <a:lnTo>
                    <a:pt x="569" y="1363"/>
                  </a:lnTo>
                  <a:lnTo>
                    <a:pt x="560" y="1388"/>
                  </a:lnTo>
                  <a:lnTo>
                    <a:pt x="552" y="1421"/>
                  </a:lnTo>
                  <a:lnTo>
                    <a:pt x="535" y="1438"/>
                  </a:lnTo>
                  <a:lnTo>
                    <a:pt x="519" y="1463"/>
                  </a:lnTo>
                  <a:lnTo>
                    <a:pt x="502" y="1480"/>
                  </a:lnTo>
                  <a:lnTo>
                    <a:pt x="485" y="1497"/>
                  </a:lnTo>
                  <a:lnTo>
                    <a:pt x="460" y="1505"/>
                  </a:lnTo>
                  <a:lnTo>
                    <a:pt x="435" y="1513"/>
                  </a:lnTo>
                  <a:lnTo>
                    <a:pt x="418" y="1522"/>
                  </a:lnTo>
                  <a:lnTo>
                    <a:pt x="393" y="1522"/>
                  </a:lnTo>
                  <a:lnTo>
                    <a:pt x="368" y="1522"/>
                  </a:lnTo>
                  <a:lnTo>
                    <a:pt x="343" y="1513"/>
                  </a:lnTo>
                  <a:lnTo>
                    <a:pt x="318" y="1505"/>
                  </a:lnTo>
                  <a:lnTo>
                    <a:pt x="301" y="1497"/>
                  </a:lnTo>
                  <a:lnTo>
                    <a:pt x="284" y="1488"/>
                  </a:lnTo>
                  <a:lnTo>
                    <a:pt x="268" y="1471"/>
                  </a:lnTo>
                  <a:lnTo>
                    <a:pt x="251" y="1455"/>
                  </a:lnTo>
                  <a:lnTo>
                    <a:pt x="234" y="1438"/>
                  </a:lnTo>
                  <a:lnTo>
                    <a:pt x="217" y="1430"/>
                  </a:lnTo>
                  <a:lnTo>
                    <a:pt x="192" y="1421"/>
                  </a:lnTo>
                  <a:lnTo>
                    <a:pt x="176" y="1413"/>
                  </a:lnTo>
                  <a:lnTo>
                    <a:pt x="159" y="1405"/>
                  </a:lnTo>
                  <a:lnTo>
                    <a:pt x="142" y="1396"/>
                  </a:lnTo>
                  <a:lnTo>
                    <a:pt x="125" y="1396"/>
                  </a:lnTo>
                  <a:lnTo>
                    <a:pt x="109" y="1396"/>
                  </a:lnTo>
                  <a:lnTo>
                    <a:pt x="92" y="1396"/>
                  </a:lnTo>
                  <a:lnTo>
                    <a:pt x="75" y="1405"/>
                  </a:lnTo>
                  <a:lnTo>
                    <a:pt x="58" y="1413"/>
                  </a:lnTo>
                  <a:lnTo>
                    <a:pt x="42" y="1421"/>
                  </a:lnTo>
                  <a:lnTo>
                    <a:pt x="33" y="1438"/>
                  </a:lnTo>
                  <a:lnTo>
                    <a:pt x="25" y="1455"/>
                  </a:lnTo>
                  <a:lnTo>
                    <a:pt x="25" y="1480"/>
                  </a:lnTo>
                  <a:lnTo>
                    <a:pt x="17" y="1530"/>
                  </a:lnTo>
                  <a:lnTo>
                    <a:pt x="8" y="1589"/>
                  </a:lnTo>
                  <a:lnTo>
                    <a:pt x="0" y="1647"/>
                  </a:lnTo>
                  <a:lnTo>
                    <a:pt x="0" y="1706"/>
                  </a:lnTo>
                  <a:lnTo>
                    <a:pt x="0" y="1773"/>
                  </a:lnTo>
                  <a:lnTo>
                    <a:pt x="0" y="1831"/>
                  </a:lnTo>
                  <a:lnTo>
                    <a:pt x="8" y="1856"/>
                  </a:lnTo>
                  <a:lnTo>
                    <a:pt x="8" y="1881"/>
                  </a:lnTo>
                  <a:lnTo>
                    <a:pt x="17" y="1906"/>
                  </a:lnTo>
                  <a:lnTo>
                    <a:pt x="25" y="1923"/>
                  </a:lnTo>
                  <a:lnTo>
                    <a:pt x="67" y="1915"/>
                  </a:lnTo>
                  <a:lnTo>
                    <a:pt x="125" y="1906"/>
                  </a:lnTo>
                  <a:lnTo>
                    <a:pt x="192" y="1898"/>
                  </a:lnTo>
                  <a:lnTo>
                    <a:pt x="268" y="1898"/>
                  </a:lnTo>
                  <a:lnTo>
                    <a:pt x="343" y="1890"/>
                  </a:lnTo>
                  <a:lnTo>
                    <a:pt x="401" y="1890"/>
                  </a:lnTo>
                  <a:lnTo>
                    <a:pt x="460" y="1898"/>
                  </a:lnTo>
                  <a:lnTo>
                    <a:pt x="502" y="1898"/>
                  </a:lnTo>
                  <a:lnTo>
                    <a:pt x="544" y="1906"/>
                  </a:lnTo>
                  <a:lnTo>
                    <a:pt x="577" y="1915"/>
                  </a:lnTo>
                  <a:lnTo>
                    <a:pt x="611" y="1931"/>
                  </a:lnTo>
                  <a:lnTo>
                    <a:pt x="636" y="1948"/>
                  </a:lnTo>
                  <a:lnTo>
                    <a:pt x="652" y="1957"/>
                  </a:lnTo>
                  <a:lnTo>
                    <a:pt x="669" y="1973"/>
                  </a:lnTo>
                  <a:lnTo>
                    <a:pt x="686" y="1990"/>
                  </a:lnTo>
                  <a:lnTo>
                    <a:pt x="694" y="2007"/>
                  </a:lnTo>
                  <a:lnTo>
                    <a:pt x="694" y="2023"/>
                  </a:lnTo>
                  <a:lnTo>
                    <a:pt x="694" y="2040"/>
                  </a:lnTo>
                  <a:lnTo>
                    <a:pt x="694" y="2057"/>
                  </a:lnTo>
                  <a:lnTo>
                    <a:pt x="694" y="2074"/>
                  </a:lnTo>
                  <a:lnTo>
                    <a:pt x="686" y="2090"/>
                  </a:lnTo>
                  <a:lnTo>
                    <a:pt x="677" y="2107"/>
                  </a:lnTo>
                  <a:lnTo>
                    <a:pt x="661" y="2124"/>
                  </a:lnTo>
                  <a:lnTo>
                    <a:pt x="644" y="2132"/>
                  </a:lnTo>
                  <a:lnTo>
                    <a:pt x="627" y="2157"/>
                  </a:lnTo>
                  <a:lnTo>
                    <a:pt x="619" y="2174"/>
                  </a:lnTo>
                  <a:lnTo>
                    <a:pt x="611" y="2199"/>
                  </a:lnTo>
                  <a:lnTo>
                    <a:pt x="602" y="2224"/>
                  </a:lnTo>
                  <a:lnTo>
                    <a:pt x="602" y="2249"/>
                  </a:lnTo>
                  <a:lnTo>
                    <a:pt x="602" y="2283"/>
                  </a:lnTo>
                  <a:lnTo>
                    <a:pt x="602" y="2308"/>
                  </a:lnTo>
                  <a:lnTo>
                    <a:pt x="611" y="2333"/>
                  </a:lnTo>
                  <a:lnTo>
                    <a:pt x="627" y="2358"/>
                  </a:lnTo>
                  <a:lnTo>
                    <a:pt x="644" y="2383"/>
                  </a:lnTo>
                  <a:lnTo>
                    <a:pt x="661" y="2400"/>
                  </a:lnTo>
                  <a:lnTo>
                    <a:pt x="677" y="2425"/>
                  </a:lnTo>
                  <a:lnTo>
                    <a:pt x="694" y="2433"/>
                  </a:lnTo>
                  <a:lnTo>
                    <a:pt x="711" y="2442"/>
                  </a:lnTo>
                  <a:lnTo>
                    <a:pt x="719" y="2442"/>
                  </a:lnTo>
                  <a:lnTo>
                    <a:pt x="736" y="2450"/>
                  </a:lnTo>
                  <a:lnTo>
                    <a:pt x="753" y="2458"/>
                  </a:lnTo>
                  <a:lnTo>
                    <a:pt x="769" y="2458"/>
                  </a:lnTo>
                  <a:lnTo>
                    <a:pt x="786" y="2458"/>
                  </a:lnTo>
                  <a:lnTo>
                    <a:pt x="803" y="2458"/>
                  </a:lnTo>
                  <a:lnTo>
                    <a:pt x="845" y="2458"/>
                  </a:lnTo>
                  <a:lnTo>
                    <a:pt x="878" y="2450"/>
                  </a:lnTo>
                  <a:lnTo>
                    <a:pt x="903" y="2433"/>
                  </a:lnTo>
                  <a:lnTo>
                    <a:pt x="928" y="2425"/>
                  </a:lnTo>
                  <a:lnTo>
                    <a:pt x="953" y="2400"/>
                  </a:lnTo>
                  <a:lnTo>
                    <a:pt x="979" y="2383"/>
                  </a:lnTo>
                  <a:lnTo>
                    <a:pt x="995" y="2366"/>
                  </a:lnTo>
                  <a:lnTo>
                    <a:pt x="1004" y="2341"/>
                  </a:lnTo>
                  <a:lnTo>
                    <a:pt x="1012" y="2316"/>
                  </a:lnTo>
                  <a:lnTo>
                    <a:pt x="1012" y="2291"/>
                  </a:lnTo>
                  <a:lnTo>
                    <a:pt x="1020" y="2266"/>
                  </a:lnTo>
                  <a:lnTo>
                    <a:pt x="1012" y="2241"/>
                  </a:lnTo>
                  <a:lnTo>
                    <a:pt x="1004" y="2216"/>
                  </a:lnTo>
                  <a:lnTo>
                    <a:pt x="995" y="2191"/>
                  </a:lnTo>
                  <a:lnTo>
                    <a:pt x="979" y="2166"/>
                  </a:lnTo>
                  <a:lnTo>
                    <a:pt x="953" y="2149"/>
                  </a:lnTo>
                  <a:lnTo>
                    <a:pt x="937" y="2124"/>
                  </a:lnTo>
                  <a:lnTo>
                    <a:pt x="928" y="2107"/>
                  </a:lnTo>
                  <a:lnTo>
                    <a:pt x="912" y="2082"/>
                  </a:lnTo>
                  <a:lnTo>
                    <a:pt x="903" y="2057"/>
                  </a:lnTo>
                  <a:lnTo>
                    <a:pt x="903" y="2032"/>
                  </a:lnTo>
                  <a:lnTo>
                    <a:pt x="903" y="2007"/>
                  </a:lnTo>
                  <a:lnTo>
                    <a:pt x="903" y="1990"/>
                  </a:lnTo>
                  <a:lnTo>
                    <a:pt x="903" y="1965"/>
                  </a:lnTo>
                  <a:lnTo>
                    <a:pt x="912" y="1948"/>
                  </a:lnTo>
                  <a:lnTo>
                    <a:pt x="920" y="1923"/>
                  </a:lnTo>
                  <a:lnTo>
                    <a:pt x="928" y="1906"/>
                  </a:lnTo>
                  <a:lnTo>
                    <a:pt x="945" y="1898"/>
                  </a:lnTo>
                  <a:lnTo>
                    <a:pt x="953" y="1881"/>
                  </a:lnTo>
                  <a:lnTo>
                    <a:pt x="970" y="1873"/>
                  </a:lnTo>
                  <a:lnTo>
                    <a:pt x="987" y="1865"/>
                  </a:lnTo>
                  <a:lnTo>
                    <a:pt x="995" y="1865"/>
                  </a:lnTo>
                  <a:lnTo>
                    <a:pt x="1020" y="1865"/>
                  </a:lnTo>
                  <a:lnTo>
                    <a:pt x="1062" y="1873"/>
                  </a:lnTo>
                  <a:lnTo>
                    <a:pt x="1104" y="1873"/>
                  </a:lnTo>
                  <a:lnTo>
                    <a:pt x="1163" y="1881"/>
                  </a:lnTo>
                  <a:lnTo>
                    <a:pt x="1229" y="1890"/>
                  </a:lnTo>
                  <a:lnTo>
                    <a:pt x="1296" y="1890"/>
                  </a:lnTo>
                  <a:lnTo>
                    <a:pt x="1363" y="1898"/>
                  </a:lnTo>
                  <a:lnTo>
                    <a:pt x="1439" y="1898"/>
                  </a:lnTo>
                  <a:lnTo>
                    <a:pt x="1455" y="1873"/>
                  </a:lnTo>
                  <a:lnTo>
                    <a:pt x="1464" y="1839"/>
                  </a:lnTo>
                  <a:lnTo>
                    <a:pt x="1472" y="1806"/>
                  </a:lnTo>
                  <a:lnTo>
                    <a:pt x="1480" y="1773"/>
                  </a:lnTo>
                  <a:lnTo>
                    <a:pt x="1489" y="1739"/>
                  </a:lnTo>
                  <a:lnTo>
                    <a:pt x="1489" y="1706"/>
                  </a:lnTo>
                  <a:lnTo>
                    <a:pt x="1489" y="1672"/>
                  </a:lnTo>
                  <a:lnTo>
                    <a:pt x="1489" y="1639"/>
                  </a:lnTo>
                  <a:lnTo>
                    <a:pt x="1489" y="1605"/>
                  </a:lnTo>
                  <a:lnTo>
                    <a:pt x="1489" y="1572"/>
                  </a:lnTo>
                  <a:lnTo>
                    <a:pt x="1480" y="1538"/>
                  </a:lnTo>
                  <a:lnTo>
                    <a:pt x="1480" y="1505"/>
                  </a:lnTo>
                  <a:lnTo>
                    <a:pt x="1472" y="1480"/>
                  </a:lnTo>
                  <a:lnTo>
                    <a:pt x="1464" y="1455"/>
                  </a:lnTo>
                  <a:lnTo>
                    <a:pt x="1455" y="1430"/>
                  </a:lnTo>
                  <a:lnTo>
                    <a:pt x="1447" y="1413"/>
                  </a:lnTo>
                  <a:lnTo>
                    <a:pt x="1439" y="1388"/>
                  </a:lnTo>
                  <a:lnTo>
                    <a:pt x="1430" y="1379"/>
                  </a:lnTo>
                  <a:lnTo>
                    <a:pt x="1422" y="1363"/>
                  </a:lnTo>
                  <a:lnTo>
                    <a:pt x="1413" y="1354"/>
                  </a:lnTo>
                  <a:lnTo>
                    <a:pt x="1397" y="1346"/>
                  </a:lnTo>
                  <a:lnTo>
                    <a:pt x="1388" y="1346"/>
                  </a:lnTo>
                  <a:lnTo>
                    <a:pt x="1380" y="1338"/>
                  </a:lnTo>
                  <a:lnTo>
                    <a:pt x="1363" y="1338"/>
                  </a:lnTo>
                  <a:lnTo>
                    <a:pt x="1338" y="1338"/>
                  </a:lnTo>
                  <a:lnTo>
                    <a:pt x="1305" y="1346"/>
                  </a:lnTo>
                  <a:lnTo>
                    <a:pt x="1271" y="1354"/>
                  </a:lnTo>
                  <a:lnTo>
                    <a:pt x="1238" y="1371"/>
                  </a:lnTo>
                  <a:lnTo>
                    <a:pt x="1213" y="1379"/>
                  </a:lnTo>
                  <a:lnTo>
                    <a:pt x="1196" y="1379"/>
                  </a:lnTo>
                  <a:lnTo>
                    <a:pt x="1171" y="1388"/>
                  </a:lnTo>
                  <a:lnTo>
                    <a:pt x="1154" y="1388"/>
                  </a:lnTo>
                  <a:lnTo>
                    <a:pt x="1129" y="1388"/>
                  </a:lnTo>
                  <a:lnTo>
                    <a:pt x="1112" y="1388"/>
                  </a:lnTo>
                  <a:lnTo>
                    <a:pt x="1104" y="1388"/>
                  </a:lnTo>
                  <a:lnTo>
                    <a:pt x="1079" y="1379"/>
                  </a:lnTo>
                  <a:lnTo>
                    <a:pt x="1071" y="1379"/>
                  </a:lnTo>
                  <a:lnTo>
                    <a:pt x="1054" y="1371"/>
                  </a:lnTo>
                  <a:lnTo>
                    <a:pt x="1045" y="1371"/>
                  </a:lnTo>
                  <a:lnTo>
                    <a:pt x="1029" y="1363"/>
                  </a:lnTo>
                  <a:lnTo>
                    <a:pt x="1012" y="1346"/>
                  </a:lnTo>
                  <a:lnTo>
                    <a:pt x="995" y="1321"/>
                  </a:lnTo>
                  <a:lnTo>
                    <a:pt x="979" y="1304"/>
                  </a:lnTo>
                  <a:lnTo>
                    <a:pt x="970" y="1279"/>
                  </a:lnTo>
                  <a:lnTo>
                    <a:pt x="962" y="1254"/>
                  </a:lnTo>
                  <a:lnTo>
                    <a:pt x="962" y="1237"/>
                  </a:lnTo>
                  <a:lnTo>
                    <a:pt x="962" y="1212"/>
                  </a:lnTo>
                  <a:lnTo>
                    <a:pt x="962" y="1196"/>
                  </a:lnTo>
                  <a:lnTo>
                    <a:pt x="970" y="1179"/>
                  </a:lnTo>
                  <a:lnTo>
                    <a:pt x="979" y="1162"/>
                  </a:lnTo>
                  <a:lnTo>
                    <a:pt x="987" y="1137"/>
                  </a:lnTo>
                  <a:lnTo>
                    <a:pt x="1004" y="1112"/>
                  </a:lnTo>
                  <a:lnTo>
                    <a:pt x="1020" y="1095"/>
                  </a:lnTo>
                  <a:lnTo>
                    <a:pt x="1037" y="1087"/>
                  </a:lnTo>
                  <a:lnTo>
                    <a:pt x="1054" y="1078"/>
                  </a:lnTo>
                  <a:lnTo>
                    <a:pt x="1071" y="1070"/>
                  </a:lnTo>
                  <a:lnTo>
                    <a:pt x="1087" y="1062"/>
                  </a:lnTo>
                  <a:lnTo>
                    <a:pt x="1104" y="1053"/>
                  </a:lnTo>
                  <a:lnTo>
                    <a:pt x="1121" y="1053"/>
                  </a:lnTo>
                  <a:lnTo>
                    <a:pt x="1129" y="1053"/>
                  </a:lnTo>
                  <a:lnTo>
                    <a:pt x="1146" y="1062"/>
                  </a:lnTo>
                  <a:lnTo>
                    <a:pt x="1163" y="1062"/>
                  </a:lnTo>
                  <a:lnTo>
                    <a:pt x="1196" y="1078"/>
                  </a:lnTo>
                  <a:lnTo>
                    <a:pt x="1221" y="1087"/>
                  </a:lnTo>
                  <a:lnTo>
                    <a:pt x="1255" y="1104"/>
                  </a:lnTo>
                  <a:lnTo>
                    <a:pt x="1280" y="1120"/>
                  </a:lnTo>
                  <a:lnTo>
                    <a:pt x="1305" y="1137"/>
                  </a:lnTo>
                  <a:lnTo>
                    <a:pt x="1338" y="1145"/>
                  </a:lnTo>
                  <a:lnTo>
                    <a:pt x="1355" y="1145"/>
                  </a:lnTo>
                  <a:lnTo>
                    <a:pt x="1363" y="1154"/>
                  </a:lnTo>
                  <a:lnTo>
                    <a:pt x="1380" y="1154"/>
                  </a:lnTo>
                  <a:lnTo>
                    <a:pt x="1397" y="1145"/>
                  </a:lnTo>
                  <a:lnTo>
                    <a:pt x="1405" y="1145"/>
                  </a:lnTo>
                  <a:lnTo>
                    <a:pt x="1422" y="1137"/>
                  </a:lnTo>
                  <a:lnTo>
                    <a:pt x="1439" y="1129"/>
                  </a:lnTo>
                  <a:lnTo>
                    <a:pt x="1447" y="1120"/>
                  </a:lnTo>
                  <a:lnTo>
                    <a:pt x="1455" y="1112"/>
                  </a:lnTo>
                  <a:lnTo>
                    <a:pt x="1464" y="1104"/>
                  </a:lnTo>
                  <a:lnTo>
                    <a:pt x="1464" y="1095"/>
                  </a:lnTo>
                  <a:lnTo>
                    <a:pt x="1472" y="1078"/>
                  </a:lnTo>
                  <a:lnTo>
                    <a:pt x="1480" y="1045"/>
                  </a:lnTo>
                  <a:lnTo>
                    <a:pt x="1480" y="1012"/>
                  </a:lnTo>
                  <a:lnTo>
                    <a:pt x="1480" y="970"/>
                  </a:lnTo>
                  <a:lnTo>
                    <a:pt x="1472" y="920"/>
                  </a:lnTo>
                  <a:lnTo>
                    <a:pt x="1472" y="878"/>
                  </a:lnTo>
                  <a:lnTo>
                    <a:pt x="1464" y="828"/>
                  </a:lnTo>
                  <a:lnTo>
                    <a:pt x="1455" y="727"/>
                  </a:lnTo>
                  <a:lnTo>
                    <a:pt x="1447" y="644"/>
                  </a:lnTo>
                  <a:lnTo>
                    <a:pt x="1447" y="610"/>
                  </a:lnTo>
                  <a:lnTo>
                    <a:pt x="1447" y="577"/>
                  </a:lnTo>
                  <a:lnTo>
                    <a:pt x="1447" y="552"/>
                  </a:lnTo>
                  <a:lnTo>
                    <a:pt x="1447" y="535"/>
                  </a:lnTo>
                  <a:lnTo>
                    <a:pt x="1422" y="552"/>
                  </a:lnTo>
                  <a:lnTo>
                    <a:pt x="1388" y="568"/>
                  </a:lnTo>
                  <a:lnTo>
                    <a:pt x="1355" y="577"/>
                  </a:lnTo>
                  <a:lnTo>
                    <a:pt x="1313" y="585"/>
                  </a:lnTo>
                  <a:lnTo>
                    <a:pt x="1271" y="593"/>
                  </a:lnTo>
                  <a:lnTo>
                    <a:pt x="1229" y="593"/>
                  </a:lnTo>
                  <a:lnTo>
                    <a:pt x="1188" y="593"/>
                  </a:lnTo>
                  <a:lnTo>
                    <a:pt x="1146" y="593"/>
                  </a:lnTo>
                  <a:lnTo>
                    <a:pt x="1104" y="593"/>
                  </a:lnTo>
                  <a:lnTo>
                    <a:pt x="1054" y="593"/>
                  </a:lnTo>
                  <a:lnTo>
                    <a:pt x="1020" y="585"/>
                  </a:lnTo>
                  <a:lnTo>
                    <a:pt x="979" y="577"/>
                  </a:lnTo>
                  <a:lnTo>
                    <a:pt x="945" y="568"/>
                  </a:lnTo>
                  <a:lnTo>
                    <a:pt x="920" y="560"/>
                  </a:lnTo>
                  <a:lnTo>
                    <a:pt x="895" y="543"/>
                  </a:lnTo>
                  <a:lnTo>
                    <a:pt x="870" y="535"/>
                  </a:lnTo>
                  <a:lnTo>
                    <a:pt x="853" y="518"/>
                  </a:lnTo>
                  <a:lnTo>
                    <a:pt x="845" y="510"/>
                  </a:lnTo>
                  <a:lnTo>
                    <a:pt x="836" y="501"/>
                  </a:lnTo>
                  <a:lnTo>
                    <a:pt x="828" y="485"/>
                  </a:lnTo>
                  <a:lnTo>
                    <a:pt x="828" y="476"/>
                  </a:lnTo>
                  <a:lnTo>
                    <a:pt x="828" y="460"/>
                  </a:lnTo>
                  <a:lnTo>
                    <a:pt x="828" y="451"/>
                  </a:lnTo>
                  <a:lnTo>
                    <a:pt x="828" y="435"/>
                  </a:lnTo>
                  <a:lnTo>
                    <a:pt x="836" y="426"/>
                  </a:lnTo>
                  <a:lnTo>
                    <a:pt x="845" y="409"/>
                  </a:lnTo>
                  <a:lnTo>
                    <a:pt x="853" y="393"/>
                  </a:lnTo>
                  <a:lnTo>
                    <a:pt x="870" y="384"/>
                  </a:lnTo>
                  <a:lnTo>
                    <a:pt x="895" y="351"/>
                  </a:lnTo>
                  <a:lnTo>
                    <a:pt x="928" y="317"/>
                  </a:lnTo>
                  <a:lnTo>
                    <a:pt x="945" y="292"/>
                  </a:lnTo>
                  <a:lnTo>
                    <a:pt x="953" y="267"/>
                  </a:lnTo>
                  <a:lnTo>
                    <a:pt x="962" y="242"/>
                  </a:lnTo>
                  <a:lnTo>
                    <a:pt x="970" y="225"/>
                  </a:lnTo>
                  <a:lnTo>
                    <a:pt x="970" y="192"/>
                  </a:lnTo>
                  <a:lnTo>
                    <a:pt x="970" y="167"/>
                  </a:lnTo>
                  <a:lnTo>
                    <a:pt x="962" y="142"/>
                  </a:lnTo>
                  <a:lnTo>
                    <a:pt x="953" y="117"/>
                  </a:lnTo>
                  <a:lnTo>
                    <a:pt x="937" y="92"/>
                  </a:lnTo>
                  <a:lnTo>
                    <a:pt x="920" y="75"/>
                  </a:lnTo>
                  <a:lnTo>
                    <a:pt x="903" y="50"/>
                  </a:lnTo>
                  <a:lnTo>
                    <a:pt x="878" y="33"/>
                  </a:lnTo>
                  <a:lnTo>
                    <a:pt x="853" y="25"/>
                  </a:lnTo>
                  <a:lnTo>
                    <a:pt x="828" y="8"/>
                  </a:lnTo>
                  <a:lnTo>
                    <a:pt x="795" y="0"/>
                  </a:lnTo>
                  <a:lnTo>
                    <a:pt x="761" y="0"/>
                  </a:lnTo>
                  <a:lnTo>
                    <a:pt x="728" y="0"/>
                  </a:lnTo>
                  <a:lnTo>
                    <a:pt x="703" y="8"/>
                  </a:lnTo>
                  <a:lnTo>
                    <a:pt x="677" y="25"/>
                  </a:lnTo>
                  <a:lnTo>
                    <a:pt x="644" y="33"/>
                  </a:lnTo>
                  <a:lnTo>
                    <a:pt x="619" y="50"/>
                  </a:lnTo>
                  <a:lnTo>
                    <a:pt x="594" y="75"/>
                  </a:lnTo>
                  <a:lnTo>
                    <a:pt x="577" y="92"/>
                  </a:lnTo>
                  <a:lnTo>
                    <a:pt x="560" y="117"/>
                  </a:lnTo>
                  <a:lnTo>
                    <a:pt x="552" y="142"/>
                  </a:lnTo>
                  <a:lnTo>
                    <a:pt x="544" y="167"/>
                  </a:lnTo>
                  <a:lnTo>
                    <a:pt x="535" y="192"/>
                  </a:lnTo>
                  <a:lnTo>
                    <a:pt x="535" y="225"/>
                  </a:lnTo>
                  <a:lnTo>
                    <a:pt x="535" y="251"/>
                  </a:lnTo>
                  <a:lnTo>
                    <a:pt x="544" y="276"/>
                  </a:lnTo>
                  <a:lnTo>
                    <a:pt x="552" y="284"/>
                  </a:lnTo>
                  <a:lnTo>
                    <a:pt x="560" y="301"/>
                  </a:lnTo>
                  <a:lnTo>
                    <a:pt x="569" y="309"/>
                  </a:lnTo>
                  <a:lnTo>
                    <a:pt x="577" y="317"/>
                  </a:lnTo>
                  <a:lnTo>
                    <a:pt x="594" y="343"/>
                  </a:lnTo>
                  <a:lnTo>
                    <a:pt x="611" y="359"/>
                  </a:lnTo>
                  <a:lnTo>
                    <a:pt x="627" y="384"/>
                  </a:lnTo>
                  <a:lnTo>
                    <a:pt x="636" y="401"/>
                  </a:lnTo>
                  <a:lnTo>
                    <a:pt x="644" y="426"/>
                  </a:lnTo>
                  <a:lnTo>
                    <a:pt x="652" y="443"/>
                  </a:lnTo>
                  <a:lnTo>
                    <a:pt x="652" y="460"/>
                  </a:lnTo>
                  <a:lnTo>
                    <a:pt x="652" y="468"/>
                  </a:lnTo>
                  <a:lnTo>
                    <a:pt x="652" y="485"/>
                  </a:lnTo>
                  <a:lnTo>
                    <a:pt x="644" y="501"/>
                  </a:lnTo>
                  <a:lnTo>
                    <a:pt x="636" y="510"/>
                  </a:lnTo>
                  <a:lnTo>
                    <a:pt x="627" y="518"/>
                  </a:lnTo>
                  <a:lnTo>
                    <a:pt x="619" y="526"/>
                  </a:lnTo>
                  <a:lnTo>
                    <a:pt x="602" y="535"/>
                  </a:lnTo>
                  <a:lnTo>
                    <a:pt x="585" y="535"/>
                  </a:lnTo>
                  <a:lnTo>
                    <a:pt x="560" y="535"/>
                  </a:lnTo>
                  <a:lnTo>
                    <a:pt x="485" y="535"/>
                  </a:lnTo>
                  <a:lnTo>
                    <a:pt x="401" y="543"/>
                  </a:lnTo>
                  <a:lnTo>
                    <a:pt x="326" y="543"/>
                  </a:lnTo>
                  <a:lnTo>
                    <a:pt x="251" y="552"/>
                  </a:lnTo>
                  <a:lnTo>
                    <a:pt x="176" y="552"/>
                  </a:lnTo>
                  <a:lnTo>
                    <a:pt x="117" y="552"/>
                  </a:lnTo>
                  <a:lnTo>
                    <a:pt x="84" y="552"/>
                  </a:lnTo>
                  <a:lnTo>
                    <a:pt x="58" y="552"/>
                  </a:lnTo>
                  <a:lnTo>
                    <a:pt x="42" y="543"/>
                  </a:lnTo>
                  <a:lnTo>
                    <a:pt x="25" y="535"/>
                  </a:lnTo>
                  <a:lnTo>
                    <a:pt x="25" y="602"/>
                  </a:lnTo>
                  <a:lnTo>
                    <a:pt x="25" y="694"/>
                  </a:lnTo>
                  <a:lnTo>
                    <a:pt x="25" y="786"/>
                  </a:lnTo>
                  <a:lnTo>
                    <a:pt x="25" y="886"/>
                  </a:lnTo>
                  <a:lnTo>
                    <a:pt x="25" y="978"/>
                  </a:lnTo>
                  <a:lnTo>
                    <a:pt x="25" y="1062"/>
                  </a:lnTo>
                  <a:lnTo>
                    <a:pt x="25" y="1129"/>
                  </a:lnTo>
                  <a:lnTo>
                    <a:pt x="25" y="1162"/>
                  </a:lnTo>
                  <a:lnTo>
                    <a:pt x="25" y="1179"/>
                  </a:lnTo>
                  <a:lnTo>
                    <a:pt x="33" y="1187"/>
                  </a:lnTo>
                  <a:lnTo>
                    <a:pt x="33" y="1204"/>
                  </a:lnTo>
                  <a:lnTo>
                    <a:pt x="50" y="1212"/>
                  </a:lnTo>
                  <a:lnTo>
                    <a:pt x="58" y="1229"/>
                  </a:lnTo>
                  <a:lnTo>
                    <a:pt x="75" y="1237"/>
                  </a:lnTo>
                  <a:lnTo>
                    <a:pt x="92" y="1246"/>
                  </a:lnTo>
                  <a:lnTo>
                    <a:pt x="109" y="1246"/>
                  </a:lnTo>
                  <a:lnTo>
                    <a:pt x="125" y="1254"/>
                  </a:lnTo>
                  <a:lnTo>
                    <a:pt x="151" y="1254"/>
                  </a:lnTo>
                  <a:lnTo>
                    <a:pt x="167" y="1254"/>
                  </a:lnTo>
                  <a:lnTo>
                    <a:pt x="184" y="1254"/>
                  </a:lnTo>
                  <a:lnTo>
                    <a:pt x="209" y="1246"/>
                  </a:lnTo>
                  <a:lnTo>
                    <a:pt x="226" y="1237"/>
                  </a:lnTo>
                  <a:lnTo>
                    <a:pt x="243" y="1221"/>
                  </a:lnTo>
                  <a:lnTo>
                    <a:pt x="259" y="1204"/>
                  </a:lnTo>
                  <a:close/>
                </a:path>
              </a:pathLst>
            </a:custGeom>
            <a:solidFill>
              <a:srgbClr val="D8E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" name="Freeform 103"/>
            <p:cNvSpPr>
              <a:spLocks noEditPoints="1"/>
            </p:cNvSpPr>
            <p:nvPr/>
          </p:nvSpPr>
          <p:spPr bwMode="auto">
            <a:xfrm>
              <a:off x="883" y="3150"/>
              <a:ext cx="1514" cy="2484"/>
            </a:xfrm>
            <a:custGeom>
              <a:avLst/>
              <a:gdLst>
                <a:gd name="T0" fmla="*/ 435 w 1514"/>
                <a:gd name="T1" fmla="*/ 1188 h 2484"/>
                <a:gd name="T2" fmla="*/ 568 w 1514"/>
                <a:gd name="T3" fmla="*/ 1305 h 2484"/>
                <a:gd name="T4" fmla="*/ 468 w 1514"/>
                <a:gd name="T5" fmla="*/ 1506 h 2484"/>
                <a:gd name="T6" fmla="*/ 209 w 1514"/>
                <a:gd name="T7" fmla="*/ 1422 h 2484"/>
                <a:gd name="T8" fmla="*/ 16 w 1514"/>
                <a:gd name="T9" fmla="*/ 1539 h 2484"/>
                <a:gd name="T10" fmla="*/ 276 w 1514"/>
                <a:gd name="T11" fmla="*/ 1924 h 2484"/>
                <a:gd name="T12" fmla="*/ 694 w 1514"/>
                <a:gd name="T13" fmla="*/ 2032 h 2484"/>
                <a:gd name="T14" fmla="*/ 602 w 1514"/>
                <a:gd name="T15" fmla="*/ 2233 h 2484"/>
                <a:gd name="T16" fmla="*/ 727 w 1514"/>
                <a:gd name="T17" fmla="*/ 2467 h 2484"/>
                <a:gd name="T18" fmla="*/ 995 w 1514"/>
                <a:gd name="T19" fmla="*/ 2409 h 2484"/>
                <a:gd name="T20" fmla="*/ 995 w 1514"/>
                <a:gd name="T21" fmla="*/ 2166 h 2484"/>
                <a:gd name="T22" fmla="*/ 961 w 1514"/>
                <a:gd name="T23" fmla="*/ 1924 h 2484"/>
                <a:gd name="T24" fmla="*/ 1480 w 1514"/>
                <a:gd name="T25" fmla="*/ 1890 h 2484"/>
                <a:gd name="T26" fmla="*/ 1488 w 1514"/>
                <a:gd name="T27" fmla="*/ 1464 h 2484"/>
                <a:gd name="T28" fmla="*/ 1396 w 1514"/>
                <a:gd name="T29" fmla="*/ 1338 h 2484"/>
                <a:gd name="T30" fmla="*/ 1120 w 1514"/>
                <a:gd name="T31" fmla="*/ 1388 h 2484"/>
                <a:gd name="T32" fmla="*/ 1037 w 1514"/>
                <a:gd name="T33" fmla="*/ 1355 h 2484"/>
                <a:gd name="T34" fmla="*/ 1020 w 1514"/>
                <a:gd name="T35" fmla="*/ 1129 h 2484"/>
                <a:gd name="T36" fmla="*/ 1204 w 1514"/>
                <a:gd name="T37" fmla="*/ 1104 h 2484"/>
                <a:gd name="T38" fmla="*/ 1421 w 1514"/>
                <a:gd name="T39" fmla="*/ 1171 h 2484"/>
                <a:gd name="T40" fmla="*/ 1497 w 1514"/>
                <a:gd name="T41" fmla="*/ 887 h 2484"/>
                <a:gd name="T42" fmla="*/ 1062 w 1514"/>
                <a:gd name="T43" fmla="*/ 594 h 2484"/>
                <a:gd name="T44" fmla="*/ 853 w 1514"/>
                <a:gd name="T45" fmla="*/ 460 h 2484"/>
                <a:gd name="T46" fmla="*/ 995 w 1514"/>
                <a:gd name="T47" fmla="*/ 243 h 2484"/>
                <a:gd name="T48" fmla="*/ 844 w 1514"/>
                <a:gd name="T49" fmla="*/ 9 h 2484"/>
                <a:gd name="T50" fmla="*/ 560 w 1514"/>
                <a:gd name="T51" fmla="*/ 126 h 2484"/>
                <a:gd name="T52" fmla="*/ 585 w 1514"/>
                <a:gd name="T53" fmla="*/ 326 h 2484"/>
                <a:gd name="T54" fmla="*/ 644 w 1514"/>
                <a:gd name="T55" fmla="*/ 502 h 2484"/>
                <a:gd name="T56" fmla="*/ 58 w 1514"/>
                <a:gd name="T57" fmla="*/ 544 h 2484"/>
                <a:gd name="T58" fmla="*/ 58 w 1514"/>
                <a:gd name="T59" fmla="*/ 1238 h 2484"/>
                <a:gd name="T60" fmla="*/ 225 w 1514"/>
                <a:gd name="T61" fmla="*/ 1271 h 2484"/>
                <a:gd name="T62" fmla="*/ 125 w 1514"/>
                <a:gd name="T63" fmla="*/ 1246 h 2484"/>
                <a:gd name="T64" fmla="*/ 50 w 1514"/>
                <a:gd name="T65" fmla="*/ 1188 h 2484"/>
                <a:gd name="T66" fmla="*/ 409 w 1514"/>
                <a:gd name="T67" fmla="*/ 569 h 2484"/>
                <a:gd name="T68" fmla="*/ 677 w 1514"/>
                <a:gd name="T69" fmla="*/ 452 h 2484"/>
                <a:gd name="T70" fmla="*/ 560 w 1514"/>
                <a:gd name="T71" fmla="*/ 276 h 2484"/>
                <a:gd name="T72" fmla="*/ 652 w 1514"/>
                <a:gd name="T73" fmla="*/ 42 h 2484"/>
                <a:gd name="T74" fmla="*/ 920 w 1514"/>
                <a:gd name="T75" fmla="*/ 92 h 2484"/>
                <a:gd name="T76" fmla="*/ 878 w 1514"/>
                <a:gd name="T77" fmla="*/ 393 h 2484"/>
                <a:gd name="T78" fmla="*/ 844 w 1514"/>
                <a:gd name="T79" fmla="*/ 527 h 2484"/>
                <a:gd name="T80" fmla="*/ 1405 w 1514"/>
                <a:gd name="T81" fmla="*/ 586 h 2484"/>
                <a:gd name="T82" fmla="*/ 1463 w 1514"/>
                <a:gd name="T83" fmla="*/ 1104 h 2484"/>
                <a:gd name="T84" fmla="*/ 1371 w 1514"/>
                <a:gd name="T85" fmla="*/ 1163 h 2484"/>
                <a:gd name="T86" fmla="*/ 1137 w 1514"/>
                <a:gd name="T87" fmla="*/ 1054 h 2484"/>
                <a:gd name="T88" fmla="*/ 961 w 1514"/>
                <a:gd name="T89" fmla="*/ 1221 h 2484"/>
                <a:gd name="T90" fmla="*/ 1062 w 1514"/>
                <a:gd name="T91" fmla="*/ 1397 h 2484"/>
                <a:gd name="T92" fmla="*/ 1221 w 1514"/>
                <a:gd name="T93" fmla="*/ 1405 h 2484"/>
                <a:gd name="T94" fmla="*/ 1413 w 1514"/>
                <a:gd name="T95" fmla="*/ 1372 h 2484"/>
                <a:gd name="T96" fmla="*/ 1497 w 1514"/>
                <a:gd name="T97" fmla="*/ 1581 h 2484"/>
                <a:gd name="T98" fmla="*/ 1070 w 1514"/>
                <a:gd name="T99" fmla="*/ 1874 h 2484"/>
                <a:gd name="T100" fmla="*/ 903 w 1514"/>
                <a:gd name="T101" fmla="*/ 1999 h 2484"/>
                <a:gd name="T102" fmla="*/ 1012 w 1514"/>
                <a:gd name="T103" fmla="*/ 2300 h 2484"/>
                <a:gd name="T104" fmla="*/ 886 w 1514"/>
                <a:gd name="T105" fmla="*/ 2459 h 2484"/>
                <a:gd name="T106" fmla="*/ 685 w 1514"/>
                <a:gd name="T107" fmla="*/ 2409 h 2484"/>
                <a:gd name="T108" fmla="*/ 677 w 1514"/>
                <a:gd name="T109" fmla="*/ 2150 h 2484"/>
                <a:gd name="T110" fmla="*/ 669 w 1514"/>
                <a:gd name="T111" fmla="*/ 1957 h 2484"/>
                <a:gd name="T112" fmla="*/ 16 w 1514"/>
                <a:gd name="T113" fmla="*/ 1890 h 2484"/>
                <a:gd name="T114" fmla="*/ 75 w 1514"/>
                <a:gd name="T115" fmla="*/ 1439 h 2484"/>
                <a:gd name="T116" fmla="*/ 292 w 1514"/>
                <a:gd name="T117" fmla="*/ 1514 h 2484"/>
                <a:gd name="T118" fmla="*/ 543 w 1514"/>
                <a:gd name="T119" fmla="*/ 1447 h 2484"/>
                <a:gd name="T120" fmla="*/ 560 w 1514"/>
                <a:gd name="T121" fmla="*/ 1263 h 2484"/>
                <a:gd name="T122" fmla="*/ 301 w 1514"/>
                <a:gd name="T123" fmla="*/ 1171 h 24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4"/>
                <a:gd name="T187" fmla="*/ 0 h 2484"/>
                <a:gd name="T188" fmla="*/ 1514 w 1514"/>
                <a:gd name="T189" fmla="*/ 2484 h 24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4" h="2484">
                  <a:moveTo>
                    <a:pt x="284" y="1213"/>
                  </a:moveTo>
                  <a:lnTo>
                    <a:pt x="292" y="1213"/>
                  </a:lnTo>
                  <a:lnTo>
                    <a:pt x="301" y="1196"/>
                  </a:lnTo>
                  <a:lnTo>
                    <a:pt x="284" y="1188"/>
                  </a:lnTo>
                  <a:lnTo>
                    <a:pt x="284" y="1205"/>
                  </a:lnTo>
                  <a:lnTo>
                    <a:pt x="292" y="1205"/>
                  </a:lnTo>
                  <a:lnTo>
                    <a:pt x="301" y="1205"/>
                  </a:lnTo>
                  <a:lnTo>
                    <a:pt x="301" y="1196"/>
                  </a:lnTo>
                  <a:lnTo>
                    <a:pt x="309" y="1188"/>
                  </a:lnTo>
                  <a:lnTo>
                    <a:pt x="301" y="1179"/>
                  </a:lnTo>
                  <a:lnTo>
                    <a:pt x="309" y="1196"/>
                  </a:lnTo>
                  <a:lnTo>
                    <a:pt x="334" y="1188"/>
                  </a:lnTo>
                  <a:lnTo>
                    <a:pt x="359" y="1179"/>
                  </a:lnTo>
                  <a:lnTo>
                    <a:pt x="351" y="1163"/>
                  </a:lnTo>
                  <a:lnTo>
                    <a:pt x="351" y="1179"/>
                  </a:lnTo>
                  <a:lnTo>
                    <a:pt x="376" y="1179"/>
                  </a:lnTo>
                  <a:lnTo>
                    <a:pt x="409" y="1179"/>
                  </a:lnTo>
                  <a:lnTo>
                    <a:pt x="409" y="1163"/>
                  </a:lnTo>
                  <a:lnTo>
                    <a:pt x="409" y="1179"/>
                  </a:lnTo>
                  <a:lnTo>
                    <a:pt x="435" y="1188"/>
                  </a:lnTo>
                  <a:lnTo>
                    <a:pt x="460" y="1196"/>
                  </a:lnTo>
                  <a:lnTo>
                    <a:pt x="485" y="1213"/>
                  </a:lnTo>
                  <a:lnTo>
                    <a:pt x="510" y="1230"/>
                  </a:lnTo>
                  <a:lnTo>
                    <a:pt x="535" y="1246"/>
                  </a:lnTo>
                  <a:lnTo>
                    <a:pt x="535" y="1230"/>
                  </a:lnTo>
                  <a:lnTo>
                    <a:pt x="527" y="1238"/>
                  </a:lnTo>
                  <a:lnTo>
                    <a:pt x="543" y="1263"/>
                  </a:lnTo>
                  <a:lnTo>
                    <a:pt x="552" y="1255"/>
                  </a:lnTo>
                  <a:lnTo>
                    <a:pt x="543" y="1255"/>
                  </a:lnTo>
                  <a:lnTo>
                    <a:pt x="543" y="1271"/>
                  </a:lnTo>
                  <a:lnTo>
                    <a:pt x="543" y="1280"/>
                  </a:lnTo>
                  <a:lnTo>
                    <a:pt x="552" y="1288"/>
                  </a:lnTo>
                  <a:lnTo>
                    <a:pt x="560" y="1280"/>
                  </a:lnTo>
                  <a:lnTo>
                    <a:pt x="552" y="1288"/>
                  </a:lnTo>
                  <a:lnTo>
                    <a:pt x="560" y="1305"/>
                  </a:lnTo>
                  <a:lnTo>
                    <a:pt x="568" y="1313"/>
                  </a:lnTo>
                  <a:lnTo>
                    <a:pt x="577" y="1305"/>
                  </a:lnTo>
                  <a:lnTo>
                    <a:pt x="568" y="1305"/>
                  </a:lnTo>
                  <a:lnTo>
                    <a:pt x="568" y="1322"/>
                  </a:lnTo>
                  <a:lnTo>
                    <a:pt x="568" y="1338"/>
                  </a:lnTo>
                  <a:lnTo>
                    <a:pt x="568" y="1355"/>
                  </a:lnTo>
                  <a:lnTo>
                    <a:pt x="568" y="1372"/>
                  </a:lnTo>
                  <a:lnTo>
                    <a:pt x="577" y="1372"/>
                  </a:lnTo>
                  <a:lnTo>
                    <a:pt x="568" y="1372"/>
                  </a:lnTo>
                  <a:lnTo>
                    <a:pt x="560" y="1397"/>
                  </a:lnTo>
                  <a:lnTo>
                    <a:pt x="552" y="1430"/>
                  </a:lnTo>
                  <a:lnTo>
                    <a:pt x="560" y="1430"/>
                  </a:lnTo>
                  <a:lnTo>
                    <a:pt x="552" y="1422"/>
                  </a:lnTo>
                  <a:lnTo>
                    <a:pt x="535" y="1439"/>
                  </a:lnTo>
                  <a:lnTo>
                    <a:pt x="535" y="1447"/>
                  </a:lnTo>
                  <a:lnTo>
                    <a:pt x="518" y="1472"/>
                  </a:lnTo>
                  <a:lnTo>
                    <a:pt x="527" y="1472"/>
                  </a:lnTo>
                  <a:lnTo>
                    <a:pt x="518" y="1464"/>
                  </a:lnTo>
                  <a:lnTo>
                    <a:pt x="501" y="1480"/>
                  </a:lnTo>
                  <a:lnTo>
                    <a:pt x="485" y="1497"/>
                  </a:lnTo>
                  <a:lnTo>
                    <a:pt x="493" y="1506"/>
                  </a:lnTo>
                  <a:lnTo>
                    <a:pt x="493" y="1497"/>
                  </a:lnTo>
                  <a:lnTo>
                    <a:pt x="468" y="1506"/>
                  </a:lnTo>
                  <a:lnTo>
                    <a:pt x="443" y="1514"/>
                  </a:lnTo>
                  <a:lnTo>
                    <a:pt x="426" y="1522"/>
                  </a:lnTo>
                  <a:lnTo>
                    <a:pt x="426" y="1531"/>
                  </a:lnTo>
                  <a:lnTo>
                    <a:pt x="426" y="1522"/>
                  </a:lnTo>
                  <a:lnTo>
                    <a:pt x="401" y="1522"/>
                  </a:lnTo>
                  <a:lnTo>
                    <a:pt x="376" y="1522"/>
                  </a:lnTo>
                  <a:lnTo>
                    <a:pt x="376" y="1531"/>
                  </a:lnTo>
                  <a:lnTo>
                    <a:pt x="384" y="1522"/>
                  </a:lnTo>
                  <a:lnTo>
                    <a:pt x="359" y="1514"/>
                  </a:lnTo>
                  <a:lnTo>
                    <a:pt x="334" y="1506"/>
                  </a:lnTo>
                  <a:lnTo>
                    <a:pt x="317" y="1497"/>
                  </a:lnTo>
                  <a:lnTo>
                    <a:pt x="301" y="1489"/>
                  </a:lnTo>
                  <a:lnTo>
                    <a:pt x="292" y="1497"/>
                  </a:lnTo>
                  <a:lnTo>
                    <a:pt x="301" y="1489"/>
                  </a:lnTo>
                  <a:lnTo>
                    <a:pt x="284" y="1472"/>
                  </a:lnTo>
                  <a:lnTo>
                    <a:pt x="267" y="1455"/>
                  </a:lnTo>
                  <a:lnTo>
                    <a:pt x="251" y="1439"/>
                  </a:lnTo>
                  <a:lnTo>
                    <a:pt x="234" y="1430"/>
                  </a:lnTo>
                  <a:lnTo>
                    <a:pt x="209" y="1422"/>
                  </a:lnTo>
                  <a:lnTo>
                    <a:pt x="192" y="1414"/>
                  </a:lnTo>
                  <a:lnTo>
                    <a:pt x="175" y="1405"/>
                  </a:lnTo>
                  <a:lnTo>
                    <a:pt x="159" y="1397"/>
                  </a:lnTo>
                  <a:lnTo>
                    <a:pt x="150" y="1397"/>
                  </a:lnTo>
                  <a:lnTo>
                    <a:pt x="133" y="1397"/>
                  </a:lnTo>
                  <a:lnTo>
                    <a:pt x="117" y="1397"/>
                  </a:lnTo>
                  <a:lnTo>
                    <a:pt x="100" y="1397"/>
                  </a:lnTo>
                  <a:lnTo>
                    <a:pt x="83" y="1405"/>
                  </a:lnTo>
                  <a:lnTo>
                    <a:pt x="66" y="1414"/>
                  </a:lnTo>
                  <a:lnTo>
                    <a:pt x="50" y="1422"/>
                  </a:lnTo>
                  <a:lnTo>
                    <a:pt x="41" y="1422"/>
                  </a:lnTo>
                  <a:lnTo>
                    <a:pt x="41" y="1430"/>
                  </a:lnTo>
                  <a:lnTo>
                    <a:pt x="33" y="1447"/>
                  </a:lnTo>
                  <a:lnTo>
                    <a:pt x="25" y="1464"/>
                  </a:lnTo>
                  <a:lnTo>
                    <a:pt x="25" y="1489"/>
                  </a:lnTo>
                  <a:lnTo>
                    <a:pt x="16" y="1539"/>
                  </a:lnTo>
                  <a:lnTo>
                    <a:pt x="8" y="1598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82"/>
                  </a:lnTo>
                  <a:lnTo>
                    <a:pt x="0" y="1840"/>
                  </a:lnTo>
                  <a:lnTo>
                    <a:pt x="0" y="1848"/>
                  </a:lnTo>
                  <a:lnTo>
                    <a:pt x="8" y="1874"/>
                  </a:lnTo>
                  <a:lnTo>
                    <a:pt x="16" y="1865"/>
                  </a:lnTo>
                  <a:lnTo>
                    <a:pt x="8" y="1865"/>
                  </a:lnTo>
                  <a:lnTo>
                    <a:pt x="8" y="1890"/>
                  </a:lnTo>
                  <a:lnTo>
                    <a:pt x="8" y="1899"/>
                  </a:lnTo>
                  <a:lnTo>
                    <a:pt x="16" y="1924"/>
                  </a:lnTo>
                  <a:lnTo>
                    <a:pt x="25" y="1940"/>
                  </a:lnTo>
                  <a:lnTo>
                    <a:pt x="25" y="1949"/>
                  </a:lnTo>
                  <a:lnTo>
                    <a:pt x="33" y="1949"/>
                  </a:lnTo>
                  <a:lnTo>
                    <a:pt x="75" y="1940"/>
                  </a:lnTo>
                  <a:lnTo>
                    <a:pt x="133" y="1932"/>
                  </a:lnTo>
                  <a:lnTo>
                    <a:pt x="200" y="1924"/>
                  </a:lnTo>
                  <a:lnTo>
                    <a:pt x="276" y="1924"/>
                  </a:lnTo>
                  <a:lnTo>
                    <a:pt x="351" y="1915"/>
                  </a:lnTo>
                  <a:lnTo>
                    <a:pt x="409" y="1915"/>
                  </a:lnTo>
                  <a:lnTo>
                    <a:pt x="468" y="1924"/>
                  </a:lnTo>
                  <a:lnTo>
                    <a:pt x="510" y="1924"/>
                  </a:lnTo>
                  <a:lnTo>
                    <a:pt x="552" y="1932"/>
                  </a:lnTo>
                  <a:lnTo>
                    <a:pt x="585" y="1940"/>
                  </a:lnTo>
                  <a:lnTo>
                    <a:pt x="585" y="1924"/>
                  </a:lnTo>
                  <a:lnTo>
                    <a:pt x="585" y="1940"/>
                  </a:lnTo>
                  <a:lnTo>
                    <a:pt x="619" y="1957"/>
                  </a:lnTo>
                  <a:lnTo>
                    <a:pt x="644" y="1974"/>
                  </a:lnTo>
                  <a:lnTo>
                    <a:pt x="660" y="1982"/>
                  </a:lnTo>
                  <a:lnTo>
                    <a:pt x="660" y="1966"/>
                  </a:lnTo>
                  <a:lnTo>
                    <a:pt x="652" y="1974"/>
                  </a:lnTo>
                  <a:lnTo>
                    <a:pt x="669" y="1991"/>
                  </a:lnTo>
                  <a:lnTo>
                    <a:pt x="685" y="2007"/>
                  </a:lnTo>
                  <a:lnTo>
                    <a:pt x="694" y="1999"/>
                  </a:lnTo>
                  <a:lnTo>
                    <a:pt x="685" y="2007"/>
                  </a:lnTo>
                  <a:lnTo>
                    <a:pt x="694" y="2024"/>
                  </a:lnTo>
                  <a:lnTo>
                    <a:pt x="702" y="2016"/>
                  </a:lnTo>
                  <a:lnTo>
                    <a:pt x="694" y="2016"/>
                  </a:lnTo>
                  <a:lnTo>
                    <a:pt x="694" y="2032"/>
                  </a:lnTo>
                  <a:lnTo>
                    <a:pt x="694" y="2049"/>
                  </a:lnTo>
                  <a:lnTo>
                    <a:pt x="694" y="2066"/>
                  </a:lnTo>
                  <a:lnTo>
                    <a:pt x="694" y="2083"/>
                  </a:lnTo>
                  <a:lnTo>
                    <a:pt x="702" y="2083"/>
                  </a:lnTo>
                  <a:lnTo>
                    <a:pt x="694" y="2083"/>
                  </a:lnTo>
                  <a:lnTo>
                    <a:pt x="685" y="2099"/>
                  </a:lnTo>
                  <a:lnTo>
                    <a:pt x="677" y="2116"/>
                  </a:lnTo>
                  <a:lnTo>
                    <a:pt x="685" y="2116"/>
                  </a:lnTo>
                  <a:lnTo>
                    <a:pt x="677" y="2108"/>
                  </a:lnTo>
                  <a:lnTo>
                    <a:pt x="660" y="2124"/>
                  </a:lnTo>
                  <a:lnTo>
                    <a:pt x="669" y="2133"/>
                  </a:lnTo>
                  <a:lnTo>
                    <a:pt x="669" y="2124"/>
                  </a:lnTo>
                  <a:lnTo>
                    <a:pt x="652" y="2133"/>
                  </a:lnTo>
                  <a:lnTo>
                    <a:pt x="644" y="2133"/>
                  </a:lnTo>
                  <a:lnTo>
                    <a:pt x="644" y="2141"/>
                  </a:lnTo>
                  <a:lnTo>
                    <a:pt x="627" y="2166"/>
                  </a:lnTo>
                  <a:lnTo>
                    <a:pt x="619" y="2183"/>
                  </a:lnTo>
                  <a:lnTo>
                    <a:pt x="610" y="2208"/>
                  </a:lnTo>
                  <a:lnTo>
                    <a:pt x="602" y="2233"/>
                  </a:lnTo>
                  <a:lnTo>
                    <a:pt x="602" y="2258"/>
                  </a:lnTo>
                  <a:lnTo>
                    <a:pt x="602" y="2292"/>
                  </a:lnTo>
                  <a:lnTo>
                    <a:pt x="602" y="2317"/>
                  </a:lnTo>
                  <a:lnTo>
                    <a:pt x="602" y="2325"/>
                  </a:lnTo>
                  <a:lnTo>
                    <a:pt x="610" y="2350"/>
                  </a:lnTo>
                  <a:lnTo>
                    <a:pt x="627" y="2375"/>
                  </a:lnTo>
                  <a:lnTo>
                    <a:pt x="644" y="2400"/>
                  </a:lnTo>
                  <a:lnTo>
                    <a:pt x="660" y="2417"/>
                  </a:lnTo>
                  <a:lnTo>
                    <a:pt x="669" y="2409"/>
                  </a:lnTo>
                  <a:lnTo>
                    <a:pt x="660" y="2417"/>
                  </a:lnTo>
                  <a:lnTo>
                    <a:pt x="677" y="2442"/>
                  </a:lnTo>
                  <a:lnTo>
                    <a:pt x="685" y="2451"/>
                  </a:lnTo>
                  <a:lnTo>
                    <a:pt x="702" y="2459"/>
                  </a:lnTo>
                  <a:lnTo>
                    <a:pt x="719" y="2467"/>
                  </a:lnTo>
                  <a:lnTo>
                    <a:pt x="727" y="2467"/>
                  </a:lnTo>
                  <a:lnTo>
                    <a:pt x="727" y="2451"/>
                  </a:lnTo>
                  <a:lnTo>
                    <a:pt x="727" y="2467"/>
                  </a:lnTo>
                  <a:lnTo>
                    <a:pt x="744" y="2476"/>
                  </a:lnTo>
                  <a:lnTo>
                    <a:pt x="761" y="2484"/>
                  </a:lnTo>
                  <a:lnTo>
                    <a:pt x="777" y="2484"/>
                  </a:lnTo>
                  <a:lnTo>
                    <a:pt x="794" y="2484"/>
                  </a:lnTo>
                  <a:lnTo>
                    <a:pt x="811" y="2484"/>
                  </a:lnTo>
                  <a:lnTo>
                    <a:pt x="853" y="2484"/>
                  </a:lnTo>
                  <a:lnTo>
                    <a:pt x="886" y="2476"/>
                  </a:lnTo>
                  <a:lnTo>
                    <a:pt x="895" y="2467"/>
                  </a:lnTo>
                  <a:lnTo>
                    <a:pt x="895" y="2476"/>
                  </a:lnTo>
                  <a:lnTo>
                    <a:pt x="920" y="2459"/>
                  </a:lnTo>
                  <a:lnTo>
                    <a:pt x="945" y="2451"/>
                  </a:lnTo>
                  <a:lnTo>
                    <a:pt x="945" y="2442"/>
                  </a:lnTo>
                  <a:lnTo>
                    <a:pt x="970" y="2417"/>
                  </a:lnTo>
                  <a:lnTo>
                    <a:pt x="961" y="2409"/>
                  </a:lnTo>
                  <a:lnTo>
                    <a:pt x="970" y="2425"/>
                  </a:lnTo>
                  <a:lnTo>
                    <a:pt x="995" y="2409"/>
                  </a:lnTo>
                  <a:lnTo>
                    <a:pt x="995" y="2400"/>
                  </a:lnTo>
                  <a:lnTo>
                    <a:pt x="1012" y="2384"/>
                  </a:lnTo>
                  <a:lnTo>
                    <a:pt x="1020" y="2384"/>
                  </a:lnTo>
                  <a:lnTo>
                    <a:pt x="1028" y="2359"/>
                  </a:lnTo>
                  <a:lnTo>
                    <a:pt x="1037" y="2333"/>
                  </a:lnTo>
                  <a:lnTo>
                    <a:pt x="1037" y="2325"/>
                  </a:lnTo>
                  <a:lnTo>
                    <a:pt x="1037" y="2300"/>
                  </a:lnTo>
                  <a:lnTo>
                    <a:pt x="1020" y="2300"/>
                  </a:lnTo>
                  <a:lnTo>
                    <a:pt x="1037" y="2308"/>
                  </a:lnTo>
                  <a:lnTo>
                    <a:pt x="1045" y="2283"/>
                  </a:lnTo>
                  <a:lnTo>
                    <a:pt x="1045" y="2275"/>
                  </a:lnTo>
                  <a:lnTo>
                    <a:pt x="1037" y="2250"/>
                  </a:lnTo>
                  <a:lnTo>
                    <a:pt x="1028" y="2225"/>
                  </a:lnTo>
                  <a:lnTo>
                    <a:pt x="1020" y="2200"/>
                  </a:lnTo>
                  <a:lnTo>
                    <a:pt x="1003" y="2175"/>
                  </a:lnTo>
                  <a:lnTo>
                    <a:pt x="995" y="2166"/>
                  </a:lnTo>
                  <a:lnTo>
                    <a:pt x="970" y="2150"/>
                  </a:lnTo>
                  <a:lnTo>
                    <a:pt x="961" y="2158"/>
                  </a:lnTo>
                  <a:lnTo>
                    <a:pt x="978" y="2158"/>
                  </a:lnTo>
                  <a:lnTo>
                    <a:pt x="961" y="2133"/>
                  </a:lnTo>
                  <a:lnTo>
                    <a:pt x="953" y="2116"/>
                  </a:lnTo>
                  <a:lnTo>
                    <a:pt x="936" y="2091"/>
                  </a:lnTo>
                  <a:lnTo>
                    <a:pt x="928" y="2066"/>
                  </a:lnTo>
                  <a:lnTo>
                    <a:pt x="911" y="2066"/>
                  </a:lnTo>
                  <a:lnTo>
                    <a:pt x="928" y="2066"/>
                  </a:lnTo>
                  <a:lnTo>
                    <a:pt x="928" y="2041"/>
                  </a:lnTo>
                  <a:lnTo>
                    <a:pt x="928" y="2016"/>
                  </a:lnTo>
                  <a:lnTo>
                    <a:pt x="928" y="1999"/>
                  </a:lnTo>
                  <a:lnTo>
                    <a:pt x="928" y="1974"/>
                  </a:lnTo>
                  <a:lnTo>
                    <a:pt x="911" y="1974"/>
                  </a:lnTo>
                  <a:lnTo>
                    <a:pt x="928" y="1982"/>
                  </a:lnTo>
                  <a:lnTo>
                    <a:pt x="936" y="1966"/>
                  </a:lnTo>
                  <a:lnTo>
                    <a:pt x="945" y="1940"/>
                  </a:lnTo>
                  <a:lnTo>
                    <a:pt x="953" y="1924"/>
                  </a:lnTo>
                  <a:lnTo>
                    <a:pt x="936" y="1915"/>
                  </a:lnTo>
                  <a:lnTo>
                    <a:pt x="945" y="1932"/>
                  </a:lnTo>
                  <a:lnTo>
                    <a:pt x="961" y="1924"/>
                  </a:lnTo>
                  <a:lnTo>
                    <a:pt x="961" y="1915"/>
                  </a:lnTo>
                  <a:lnTo>
                    <a:pt x="970" y="1915"/>
                  </a:lnTo>
                  <a:lnTo>
                    <a:pt x="978" y="1899"/>
                  </a:lnTo>
                  <a:lnTo>
                    <a:pt x="961" y="1890"/>
                  </a:lnTo>
                  <a:lnTo>
                    <a:pt x="970" y="1907"/>
                  </a:lnTo>
                  <a:lnTo>
                    <a:pt x="987" y="1899"/>
                  </a:lnTo>
                  <a:lnTo>
                    <a:pt x="1003" y="1890"/>
                  </a:lnTo>
                  <a:lnTo>
                    <a:pt x="995" y="1874"/>
                  </a:lnTo>
                  <a:lnTo>
                    <a:pt x="995" y="1890"/>
                  </a:lnTo>
                  <a:lnTo>
                    <a:pt x="1003" y="1890"/>
                  </a:lnTo>
                  <a:lnTo>
                    <a:pt x="1028" y="1890"/>
                  </a:lnTo>
                  <a:lnTo>
                    <a:pt x="1070" y="1899"/>
                  </a:lnTo>
                  <a:lnTo>
                    <a:pt x="1112" y="1899"/>
                  </a:lnTo>
                  <a:lnTo>
                    <a:pt x="1171" y="1907"/>
                  </a:lnTo>
                  <a:lnTo>
                    <a:pt x="1237" y="1915"/>
                  </a:lnTo>
                  <a:lnTo>
                    <a:pt x="1304" y="1915"/>
                  </a:lnTo>
                  <a:lnTo>
                    <a:pt x="1371" y="1924"/>
                  </a:lnTo>
                  <a:lnTo>
                    <a:pt x="1447" y="1924"/>
                  </a:lnTo>
                  <a:lnTo>
                    <a:pt x="1455" y="1924"/>
                  </a:lnTo>
                  <a:lnTo>
                    <a:pt x="1463" y="1915"/>
                  </a:lnTo>
                  <a:lnTo>
                    <a:pt x="1480" y="1890"/>
                  </a:lnTo>
                  <a:lnTo>
                    <a:pt x="1488" y="1857"/>
                  </a:lnTo>
                  <a:lnTo>
                    <a:pt x="1497" y="1823"/>
                  </a:lnTo>
                  <a:lnTo>
                    <a:pt x="1505" y="1790"/>
                  </a:lnTo>
                  <a:lnTo>
                    <a:pt x="1514" y="1756"/>
                  </a:lnTo>
                  <a:lnTo>
                    <a:pt x="1514" y="1748"/>
                  </a:lnTo>
                  <a:lnTo>
                    <a:pt x="1514" y="1715"/>
                  </a:lnTo>
                  <a:lnTo>
                    <a:pt x="1514" y="1681"/>
                  </a:lnTo>
                  <a:lnTo>
                    <a:pt x="1514" y="1648"/>
                  </a:lnTo>
                  <a:lnTo>
                    <a:pt x="1514" y="1614"/>
                  </a:lnTo>
                  <a:lnTo>
                    <a:pt x="1514" y="1581"/>
                  </a:lnTo>
                  <a:lnTo>
                    <a:pt x="1505" y="1547"/>
                  </a:lnTo>
                  <a:lnTo>
                    <a:pt x="1488" y="1547"/>
                  </a:lnTo>
                  <a:lnTo>
                    <a:pt x="1505" y="1547"/>
                  </a:lnTo>
                  <a:lnTo>
                    <a:pt x="1505" y="1514"/>
                  </a:lnTo>
                  <a:lnTo>
                    <a:pt x="1497" y="1489"/>
                  </a:lnTo>
                  <a:lnTo>
                    <a:pt x="1488" y="1464"/>
                  </a:lnTo>
                  <a:lnTo>
                    <a:pt x="1480" y="1439"/>
                  </a:lnTo>
                  <a:lnTo>
                    <a:pt x="1472" y="1422"/>
                  </a:lnTo>
                  <a:lnTo>
                    <a:pt x="1463" y="1397"/>
                  </a:lnTo>
                  <a:lnTo>
                    <a:pt x="1455" y="1388"/>
                  </a:lnTo>
                  <a:lnTo>
                    <a:pt x="1447" y="1380"/>
                  </a:lnTo>
                  <a:lnTo>
                    <a:pt x="1438" y="1388"/>
                  </a:lnTo>
                  <a:lnTo>
                    <a:pt x="1455" y="1388"/>
                  </a:lnTo>
                  <a:lnTo>
                    <a:pt x="1447" y="1372"/>
                  </a:lnTo>
                  <a:lnTo>
                    <a:pt x="1438" y="1363"/>
                  </a:lnTo>
                  <a:lnTo>
                    <a:pt x="1430" y="1355"/>
                  </a:lnTo>
                  <a:lnTo>
                    <a:pt x="1413" y="1347"/>
                  </a:lnTo>
                  <a:lnTo>
                    <a:pt x="1405" y="1347"/>
                  </a:lnTo>
                  <a:lnTo>
                    <a:pt x="1396" y="1347"/>
                  </a:lnTo>
                  <a:lnTo>
                    <a:pt x="1396" y="1355"/>
                  </a:lnTo>
                  <a:lnTo>
                    <a:pt x="1405" y="1347"/>
                  </a:lnTo>
                  <a:lnTo>
                    <a:pt x="1396" y="1338"/>
                  </a:lnTo>
                  <a:lnTo>
                    <a:pt x="1388" y="1338"/>
                  </a:lnTo>
                  <a:lnTo>
                    <a:pt x="1371" y="1338"/>
                  </a:lnTo>
                  <a:lnTo>
                    <a:pt x="1346" y="1338"/>
                  </a:lnTo>
                  <a:lnTo>
                    <a:pt x="1313" y="1347"/>
                  </a:lnTo>
                  <a:lnTo>
                    <a:pt x="1279" y="1355"/>
                  </a:lnTo>
                  <a:lnTo>
                    <a:pt x="1271" y="1355"/>
                  </a:lnTo>
                  <a:lnTo>
                    <a:pt x="1279" y="1355"/>
                  </a:lnTo>
                  <a:lnTo>
                    <a:pt x="1246" y="1372"/>
                  </a:lnTo>
                  <a:lnTo>
                    <a:pt x="1221" y="1380"/>
                  </a:lnTo>
                  <a:lnTo>
                    <a:pt x="1221" y="1388"/>
                  </a:lnTo>
                  <a:lnTo>
                    <a:pt x="1221" y="1380"/>
                  </a:lnTo>
                  <a:lnTo>
                    <a:pt x="1204" y="1380"/>
                  </a:lnTo>
                  <a:lnTo>
                    <a:pt x="1179" y="1388"/>
                  </a:lnTo>
                  <a:lnTo>
                    <a:pt x="1179" y="1397"/>
                  </a:lnTo>
                  <a:lnTo>
                    <a:pt x="1179" y="1388"/>
                  </a:lnTo>
                  <a:lnTo>
                    <a:pt x="1162" y="1388"/>
                  </a:lnTo>
                  <a:lnTo>
                    <a:pt x="1137" y="1388"/>
                  </a:lnTo>
                  <a:lnTo>
                    <a:pt x="1120" y="1388"/>
                  </a:lnTo>
                  <a:lnTo>
                    <a:pt x="1112" y="1388"/>
                  </a:lnTo>
                  <a:lnTo>
                    <a:pt x="1112" y="1397"/>
                  </a:lnTo>
                  <a:lnTo>
                    <a:pt x="1120" y="1388"/>
                  </a:lnTo>
                  <a:lnTo>
                    <a:pt x="1095" y="1380"/>
                  </a:lnTo>
                  <a:lnTo>
                    <a:pt x="1087" y="1380"/>
                  </a:lnTo>
                  <a:lnTo>
                    <a:pt x="1079" y="1380"/>
                  </a:lnTo>
                  <a:lnTo>
                    <a:pt x="1079" y="1388"/>
                  </a:lnTo>
                  <a:lnTo>
                    <a:pt x="1087" y="1380"/>
                  </a:lnTo>
                  <a:lnTo>
                    <a:pt x="1070" y="1372"/>
                  </a:lnTo>
                  <a:lnTo>
                    <a:pt x="1062" y="1372"/>
                  </a:lnTo>
                  <a:lnTo>
                    <a:pt x="1053" y="1372"/>
                  </a:lnTo>
                  <a:lnTo>
                    <a:pt x="1053" y="1380"/>
                  </a:lnTo>
                  <a:lnTo>
                    <a:pt x="1062" y="1372"/>
                  </a:lnTo>
                  <a:lnTo>
                    <a:pt x="1045" y="1363"/>
                  </a:lnTo>
                  <a:lnTo>
                    <a:pt x="1037" y="1372"/>
                  </a:lnTo>
                  <a:lnTo>
                    <a:pt x="1045" y="1363"/>
                  </a:lnTo>
                  <a:lnTo>
                    <a:pt x="1028" y="1347"/>
                  </a:lnTo>
                  <a:lnTo>
                    <a:pt x="1020" y="1355"/>
                  </a:lnTo>
                  <a:lnTo>
                    <a:pt x="1037" y="1355"/>
                  </a:lnTo>
                  <a:lnTo>
                    <a:pt x="1020" y="1330"/>
                  </a:lnTo>
                  <a:lnTo>
                    <a:pt x="1012" y="1322"/>
                  </a:lnTo>
                  <a:lnTo>
                    <a:pt x="995" y="1305"/>
                  </a:lnTo>
                  <a:lnTo>
                    <a:pt x="987" y="1313"/>
                  </a:lnTo>
                  <a:lnTo>
                    <a:pt x="1003" y="1313"/>
                  </a:lnTo>
                  <a:lnTo>
                    <a:pt x="995" y="1288"/>
                  </a:lnTo>
                  <a:lnTo>
                    <a:pt x="987" y="1263"/>
                  </a:lnTo>
                  <a:lnTo>
                    <a:pt x="970" y="1263"/>
                  </a:lnTo>
                  <a:lnTo>
                    <a:pt x="987" y="1263"/>
                  </a:lnTo>
                  <a:lnTo>
                    <a:pt x="987" y="1246"/>
                  </a:lnTo>
                  <a:lnTo>
                    <a:pt x="987" y="1221"/>
                  </a:lnTo>
                  <a:lnTo>
                    <a:pt x="987" y="1205"/>
                  </a:lnTo>
                  <a:lnTo>
                    <a:pt x="970" y="1205"/>
                  </a:lnTo>
                  <a:lnTo>
                    <a:pt x="987" y="1213"/>
                  </a:lnTo>
                  <a:lnTo>
                    <a:pt x="995" y="1196"/>
                  </a:lnTo>
                  <a:lnTo>
                    <a:pt x="1003" y="1179"/>
                  </a:lnTo>
                  <a:lnTo>
                    <a:pt x="1012" y="1154"/>
                  </a:lnTo>
                  <a:lnTo>
                    <a:pt x="1028" y="1129"/>
                  </a:lnTo>
                  <a:lnTo>
                    <a:pt x="1012" y="1121"/>
                  </a:lnTo>
                  <a:lnTo>
                    <a:pt x="1020" y="1129"/>
                  </a:lnTo>
                  <a:lnTo>
                    <a:pt x="1037" y="1113"/>
                  </a:lnTo>
                  <a:lnTo>
                    <a:pt x="1028" y="1104"/>
                  </a:lnTo>
                  <a:lnTo>
                    <a:pt x="1037" y="1121"/>
                  </a:lnTo>
                  <a:lnTo>
                    <a:pt x="1053" y="1113"/>
                  </a:lnTo>
                  <a:lnTo>
                    <a:pt x="1070" y="1104"/>
                  </a:lnTo>
                  <a:lnTo>
                    <a:pt x="1087" y="1096"/>
                  </a:lnTo>
                  <a:lnTo>
                    <a:pt x="1104" y="1087"/>
                  </a:lnTo>
                  <a:lnTo>
                    <a:pt x="1120" y="1079"/>
                  </a:lnTo>
                  <a:lnTo>
                    <a:pt x="1112" y="1062"/>
                  </a:lnTo>
                  <a:lnTo>
                    <a:pt x="1112" y="1079"/>
                  </a:lnTo>
                  <a:lnTo>
                    <a:pt x="1129" y="1079"/>
                  </a:lnTo>
                  <a:lnTo>
                    <a:pt x="1137" y="1079"/>
                  </a:lnTo>
                  <a:lnTo>
                    <a:pt x="1137" y="1062"/>
                  </a:lnTo>
                  <a:lnTo>
                    <a:pt x="1137" y="1079"/>
                  </a:lnTo>
                  <a:lnTo>
                    <a:pt x="1154" y="1087"/>
                  </a:lnTo>
                  <a:lnTo>
                    <a:pt x="1171" y="1087"/>
                  </a:lnTo>
                  <a:lnTo>
                    <a:pt x="1171" y="1071"/>
                  </a:lnTo>
                  <a:lnTo>
                    <a:pt x="1171" y="1087"/>
                  </a:lnTo>
                  <a:lnTo>
                    <a:pt x="1204" y="1104"/>
                  </a:lnTo>
                  <a:lnTo>
                    <a:pt x="1229" y="1113"/>
                  </a:lnTo>
                  <a:lnTo>
                    <a:pt x="1263" y="1129"/>
                  </a:lnTo>
                  <a:lnTo>
                    <a:pt x="1288" y="1146"/>
                  </a:lnTo>
                  <a:lnTo>
                    <a:pt x="1313" y="1163"/>
                  </a:lnTo>
                  <a:lnTo>
                    <a:pt x="1304" y="1154"/>
                  </a:lnTo>
                  <a:lnTo>
                    <a:pt x="1313" y="1163"/>
                  </a:lnTo>
                  <a:lnTo>
                    <a:pt x="1346" y="1171"/>
                  </a:lnTo>
                  <a:lnTo>
                    <a:pt x="1363" y="1171"/>
                  </a:lnTo>
                  <a:lnTo>
                    <a:pt x="1363" y="1154"/>
                  </a:lnTo>
                  <a:lnTo>
                    <a:pt x="1355" y="1163"/>
                  </a:lnTo>
                  <a:lnTo>
                    <a:pt x="1363" y="1171"/>
                  </a:lnTo>
                  <a:lnTo>
                    <a:pt x="1371" y="1179"/>
                  </a:lnTo>
                  <a:lnTo>
                    <a:pt x="1388" y="1179"/>
                  </a:lnTo>
                  <a:lnTo>
                    <a:pt x="1396" y="1179"/>
                  </a:lnTo>
                  <a:lnTo>
                    <a:pt x="1413" y="1171"/>
                  </a:lnTo>
                  <a:lnTo>
                    <a:pt x="1405" y="1154"/>
                  </a:lnTo>
                  <a:lnTo>
                    <a:pt x="1405" y="1171"/>
                  </a:lnTo>
                  <a:lnTo>
                    <a:pt x="1413" y="1171"/>
                  </a:lnTo>
                  <a:lnTo>
                    <a:pt x="1421" y="1171"/>
                  </a:lnTo>
                  <a:lnTo>
                    <a:pt x="1438" y="1163"/>
                  </a:lnTo>
                  <a:lnTo>
                    <a:pt x="1455" y="1154"/>
                  </a:lnTo>
                  <a:lnTo>
                    <a:pt x="1455" y="1146"/>
                  </a:lnTo>
                  <a:lnTo>
                    <a:pt x="1463" y="1138"/>
                  </a:lnTo>
                  <a:lnTo>
                    <a:pt x="1472" y="1129"/>
                  </a:lnTo>
                  <a:lnTo>
                    <a:pt x="1480" y="1121"/>
                  </a:lnTo>
                  <a:lnTo>
                    <a:pt x="1488" y="1121"/>
                  </a:lnTo>
                  <a:lnTo>
                    <a:pt x="1488" y="1113"/>
                  </a:lnTo>
                  <a:lnTo>
                    <a:pt x="1488" y="1104"/>
                  </a:lnTo>
                  <a:lnTo>
                    <a:pt x="1472" y="1104"/>
                  </a:lnTo>
                  <a:lnTo>
                    <a:pt x="1488" y="1113"/>
                  </a:lnTo>
                  <a:lnTo>
                    <a:pt x="1497" y="1096"/>
                  </a:lnTo>
                  <a:lnTo>
                    <a:pt x="1505" y="1062"/>
                  </a:lnTo>
                  <a:lnTo>
                    <a:pt x="1505" y="1054"/>
                  </a:lnTo>
                  <a:lnTo>
                    <a:pt x="1505" y="1021"/>
                  </a:lnTo>
                  <a:lnTo>
                    <a:pt x="1505" y="979"/>
                  </a:lnTo>
                  <a:lnTo>
                    <a:pt x="1497" y="929"/>
                  </a:lnTo>
                  <a:lnTo>
                    <a:pt x="1497" y="887"/>
                  </a:lnTo>
                  <a:lnTo>
                    <a:pt x="1488" y="837"/>
                  </a:lnTo>
                  <a:lnTo>
                    <a:pt x="1480" y="736"/>
                  </a:lnTo>
                  <a:lnTo>
                    <a:pt x="1472" y="653"/>
                  </a:lnTo>
                  <a:lnTo>
                    <a:pt x="1472" y="619"/>
                  </a:lnTo>
                  <a:lnTo>
                    <a:pt x="1472" y="586"/>
                  </a:lnTo>
                  <a:lnTo>
                    <a:pt x="1472" y="561"/>
                  </a:lnTo>
                  <a:lnTo>
                    <a:pt x="1472" y="544"/>
                  </a:lnTo>
                  <a:lnTo>
                    <a:pt x="1472" y="519"/>
                  </a:lnTo>
                  <a:lnTo>
                    <a:pt x="1455" y="535"/>
                  </a:lnTo>
                  <a:lnTo>
                    <a:pt x="1430" y="552"/>
                  </a:lnTo>
                  <a:lnTo>
                    <a:pt x="1396" y="569"/>
                  </a:lnTo>
                  <a:lnTo>
                    <a:pt x="1396" y="577"/>
                  </a:lnTo>
                  <a:lnTo>
                    <a:pt x="1396" y="569"/>
                  </a:lnTo>
                  <a:lnTo>
                    <a:pt x="1363" y="577"/>
                  </a:lnTo>
                  <a:lnTo>
                    <a:pt x="1321" y="586"/>
                  </a:lnTo>
                  <a:lnTo>
                    <a:pt x="1279" y="594"/>
                  </a:lnTo>
                  <a:lnTo>
                    <a:pt x="1237" y="594"/>
                  </a:lnTo>
                  <a:lnTo>
                    <a:pt x="1196" y="594"/>
                  </a:lnTo>
                  <a:lnTo>
                    <a:pt x="1154" y="594"/>
                  </a:lnTo>
                  <a:lnTo>
                    <a:pt x="1112" y="594"/>
                  </a:lnTo>
                  <a:lnTo>
                    <a:pt x="1062" y="594"/>
                  </a:lnTo>
                  <a:lnTo>
                    <a:pt x="1028" y="586"/>
                  </a:lnTo>
                  <a:lnTo>
                    <a:pt x="987" y="577"/>
                  </a:lnTo>
                  <a:lnTo>
                    <a:pt x="953" y="569"/>
                  </a:lnTo>
                  <a:lnTo>
                    <a:pt x="953" y="577"/>
                  </a:lnTo>
                  <a:lnTo>
                    <a:pt x="961" y="569"/>
                  </a:lnTo>
                  <a:lnTo>
                    <a:pt x="936" y="561"/>
                  </a:lnTo>
                  <a:lnTo>
                    <a:pt x="911" y="544"/>
                  </a:lnTo>
                  <a:lnTo>
                    <a:pt x="886" y="535"/>
                  </a:lnTo>
                  <a:lnTo>
                    <a:pt x="878" y="544"/>
                  </a:lnTo>
                  <a:lnTo>
                    <a:pt x="886" y="535"/>
                  </a:lnTo>
                  <a:lnTo>
                    <a:pt x="869" y="519"/>
                  </a:lnTo>
                  <a:lnTo>
                    <a:pt x="861" y="510"/>
                  </a:lnTo>
                  <a:lnTo>
                    <a:pt x="853" y="502"/>
                  </a:lnTo>
                  <a:lnTo>
                    <a:pt x="844" y="510"/>
                  </a:lnTo>
                  <a:lnTo>
                    <a:pt x="861" y="510"/>
                  </a:lnTo>
                  <a:lnTo>
                    <a:pt x="853" y="494"/>
                  </a:lnTo>
                  <a:lnTo>
                    <a:pt x="836" y="494"/>
                  </a:lnTo>
                  <a:lnTo>
                    <a:pt x="853" y="494"/>
                  </a:lnTo>
                  <a:lnTo>
                    <a:pt x="853" y="485"/>
                  </a:lnTo>
                  <a:lnTo>
                    <a:pt x="853" y="469"/>
                  </a:lnTo>
                  <a:lnTo>
                    <a:pt x="853" y="460"/>
                  </a:lnTo>
                  <a:lnTo>
                    <a:pt x="853" y="444"/>
                  </a:lnTo>
                  <a:lnTo>
                    <a:pt x="836" y="444"/>
                  </a:lnTo>
                  <a:lnTo>
                    <a:pt x="844" y="452"/>
                  </a:lnTo>
                  <a:lnTo>
                    <a:pt x="853" y="444"/>
                  </a:lnTo>
                  <a:lnTo>
                    <a:pt x="861" y="444"/>
                  </a:lnTo>
                  <a:lnTo>
                    <a:pt x="869" y="427"/>
                  </a:lnTo>
                  <a:lnTo>
                    <a:pt x="878" y="410"/>
                  </a:lnTo>
                  <a:lnTo>
                    <a:pt x="861" y="402"/>
                  </a:lnTo>
                  <a:lnTo>
                    <a:pt x="869" y="418"/>
                  </a:lnTo>
                  <a:lnTo>
                    <a:pt x="886" y="410"/>
                  </a:lnTo>
                  <a:lnTo>
                    <a:pt x="886" y="402"/>
                  </a:lnTo>
                  <a:lnTo>
                    <a:pt x="911" y="368"/>
                  </a:lnTo>
                  <a:lnTo>
                    <a:pt x="945" y="335"/>
                  </a:lnTo>
                  <a:lnTo>
                    <a:pt x="953" y="335"/>
                  </a:lnTo>
                  <a:lnTo>
                    <a:pt x="970" y="310"/>
                  </a:lnTo>
                  <a:lnTo>
                    <a:pt x="978" y="285"/>
                  </a:lnTo>
                  <a:lnTo>
                    <a:pt x="987" y="260"/>
                  </a:lnTo>
                  <a:lnTo>
                    <a:pt x="995" y="243"/>
                  </a:lnTo>
                  <a:lnTo>
                    <a:pt x="995" y="234"/>
                  </a:lnTo>
                  <a:lnTo>
                    <a:pt x="995" y="201"/>
                  </a:lnTo>
                  <a:lnTo>
                    <a:pt x="995" y="176"/>
                  </a:lnTo>
                  <a:lnTo>
                    <a:pt x="987" y="151"/>
                  </a:lnTo>
                  <a:lnTo>
                    <a:pt x="978" y="126"/>
                  </a:lnTo>
                  <a:lnTo>
                    <a:pt x="961" y="101"/>
                  </a:lnTo>
                  <a:lnTo>
                    <a:pt x="953" y="92"/>
                  </a:lnTo>
                  <a:lnTo>
                    <a:pt x="936" y="76"/>
                  </a:lnTo>
                  <a:lnTo>
                    <a:pt x="928" y="84"/>
                  </a:lnTo>
                  <a:lnTo>
                    <a:pt x="945" y="84"/>
                  </a:lnTo>
                  <a:lnTo>
                    <a:pt x="928" y="59"/>
                  </a:lnTo>
                  <a:lnTo>
                    <a:pt x="920" y="50"/>
                  </a:lnTo>
                  <a:lnTo>
                    <a:pt x="895" y="34"/>
                  </a:lnTo>
                  <a:lnTo>
                    <a:pt x="869" y="25"/>
                  </a:lnTo>
                  <a:lnTo>
                    <a:pt x="844" y="9"/>
                  </a:lnTo>
                  <a:lnTo>
                    <a:pt x="836" y="9"/>
                  </a:lnTo>
                  <a:lnTo>
                    <a:pt x="803" y="0"/>
                  </a:lnTo>
                  <a:lnTo>
                    <a:pt x="769" y="0"/>
                  </a:lnTo>
                  <a:lnTo>
                    <a:pt x="736" y="0"/>
                  </a:lnTo>
                  <a:lnTo>
                    <a:pt x="711" y="9"/>
                  </a:lnTo>
                  <a:lnTo>
                    <a:pt x="685" y="25"/>
                  </a:lnTo>
                  <a:lnTo>
                    <a:pt x="685" y="34"/>
                  </a:lnTo>
                  <a:lnTo>
                    <a:pt x="685" y="25"/>
                  </a:lnTo>
                  <a:lnTo>
                    <a:pt x="652" y="34"/>
                  </a:lnTo>
                  <a:lnTo>
                    <a:pt x="644" y="34"/>
                  </a:lnTo>
                  <a:lnTo>
                    <a:pt x="652" y="34"/>
                  </a:lnTo>
                  <a:lnTo>
                    <a:pt x="627" y="50"/>
                  </a:lnTo>
                  <a:lnTo>
                    <a:pt x="619" y="50"/>
                  </a:lnTo>
                  <a:lnTo>
                    <a:pt x="593" y="76"/>
                  </a:lnTo>
                  <a:lnTo>
                    <a:pt x="577" y="92"/>
                  </a:lnTo>
                  <a:lnTo>
                    <a:pt x="577" y="101"/>
                  </a:lnTo>
                  <a:lnTo>
                    <a:pt x="560" y="126"/>
                  </a:lnTo>
                  <a:lnTo>
                    <a:pt x="552" y="151"/>
                  </a:lnTo>
                  <a:lnTo>
                    <a:pt x="543" y="176"/>
                  </a:lnTo>
                  <a:lnTo>
                    <a:pt x="535" y="201"/>
                  </a:lnTo>
                  <a:lnTo>
                    <a:pt x="535" y="234"/>
                  </a:lnTo>
                  <a:lnTo>
                    <a:pt x="535" y="260"/>
                  </a:lnTo>
                  <a:lnTo>
                    <a:pt x="535" y="268"/>
                  </a:lnTo>
                  <a:lnTo>
                    <a:pt x="543" y="293"/>
                  </a:lnTo>
                  <a:lnTo>
                    <a:pt x="552" y="301"/>
                  </a:lnTo>
                  <a:lnTo>
                    <a:pt x="560" y="293"/>
                  </a:lnTo>
                  <a:lnTo>
                    <a:pt x="552" y="301"/>
                  </a:lnTo>
                  <a:lnTo>
                    <a:pt x="560" y="318"/>
                  </a:lnTo>
                  <a:lnTo>
                    <a:pt x="568" y="326"/>
                  </a:lnTo>
                  <a:lnTo>
                    <a:pt x="577" y="335"/>
                  </a:lnTo>
                  <a:lnTo>
                    <a:pt x="585" y="326"/>
                  </a:lnTo>
                  <a:lnTo>
                    <a:pt x="577" y="335"/>
                  </a:lnTo>
                  <a:lnTo>
                    <a:pt x="593" y="360"/>
                  </a:lnTo>
                  <a:lnTo>
                    <a:pt x="610" y="377"/>
                  </a:lnTo>
                  <a:lnTo>
                    <a:pt x="619" y="368"/>
                  </a:lnTo>
                  <a:lnTo>
                    <a:pt x="610" y="377"/>
                  </a:lnTo>
                  <a:lnTo>
                    <a:pt x="627" y="402"/>
                  </a:lnTo>
                  <a:lnTo>
                    <a:pt x="635" y="418"/>
                  </a:lnTo>
                  <a:lnTo>
                    <a:pt x="644" y="444"/>
                  </a:lnTo>
                  <a:lnTo>
                    <a:pt x="652" y="460"/>
                  </a:lnTo>
                  <a:lnTo>
                    <a:pt x="660" y="452"/>
                  </a:lnTo>
                  <a:lnTo>
                    <a:pt x="652" y="452"/>
                  </a:lnTo>
                  <a:lnTo>
                    <a:pt x="652" y="469"/>
                  </a:lnTo>
                  <a:lnTo>
                    <a:pt x="652" y="477"/>
                  </a:lnTo>
                  <a:lnTo>
                    <a:pt x="652" y="494"/>
                  </a:lnTo>
                  <a:lnTo>
                    <a:pt x="660" y="494"/>
                  </a:lnTo>
                  <a:lnTo>
                    <a:pt x="652" y="494"/>
                  </a:lnTo>
                  <a:lnTo>
                    <a:pt x="644" y="510"/>
                  </a:lnTo>
                  <a:lnTo>
                    <a:pt x="652" y="510"/>
                  </a:lnTo>
                  <a:lnTo>
                    <a:pt x="644" y="502"/>
                  </a:lnTo>
                  <a:lnTo>
                    <a:pt x="635" y="510"/>
                  </a:lnTo>
                  <a:lnTo>
                    <a:pt x="627" y="519"/>
                  </a:lnTo>
                  <a:lnTo>
                    <a:pt x="619" y="527"/>
                  </a:lnTo>
                  <a:lnTo>
                    <a:pt x="627" y="535"/>
                  </a:lnTo>
                  <a:lnTo>
                    <a:pt x="627" y="527"/>
                  </a:lnTo>
                  <a:lnTo>
                    <a:pt x="610" y="535"/>
                  </a:lnTo>
                  <a:lnTo>
                    <a:pt x="610" y="544"/>
                  </a:lnTo>
                  <a:lnTo>
                    <a:pt x="610" y="535"/>
                  </a:lnTo>
                  <a:lnTo>
                    <a:pt x="593" y="535"/>
                  </a:lnTo>
                  <a:lnTo>
                    <a:pt x="568" y="535"/>
                  </a:lnTo>
                  <a:lnTo>
                    <a:pt x="493" y="535"/>
                  </a:lnTo>
                  <a:lnTo>
                    <a:pt x="409" y="544"/>
                  </a:lnTo>
                  <a:lnTo>
                    <a:pt x="334" y="544"/>
                  </a:lnTo>
                  <a:lnTo>
                    <a:pt x="259" y="552"/>
                  </a:lnTo>
                  <a:lnTo>
                    <a:pt x="184" y="552"/>
                  </a:lnTo>
                  <a:lnTo>
                    <a:pt x="125" y="552"/>
                  </a:lnTo>
                  <a:lnTo>
                    <a:pt x="92" y="552"/>
                  </a:lnTo>
                  <a:lnTo>
                    <a:pt x="66" y="552"/>
                  </a:lnTo>
                  <a:lnTo>
                    <a:pt x="66" y="561"/>
                  </a:lnTo>
                  <a:lnTo>
                    <a:pt x="75" y="552"/>
                  </a:lnTo>
                  <a:lnTo>
                    <a:pt x="58" y="544"/>
                  </a:lnTo>
                  <a:lnTo>
                    <a:pt x="41" y="535"/>
                  </a:lnTo>
                  <a:lnTo>
                    <a:pt x="25" y="527"/>
                  </a:lnTo>
                  <a:lnTo>
                    <a:pt x="25" y="544"/>
                  </a:lnTo>
                  <a:lnTo>
                    <a:pt x="25" y="611"/>
                  </a:lnTo>
                  <a:lnTo>
                    <a:pt x="25" y="703"/>
                  </a:lnTo>
                  <a:lnTo>
                    <a:pt x="25" y="795"/>
                  </a:lnTo>
                  <a:lnTo>
                    <a:pt x="25" y="895"/>
                  </a:lnTo>
                  <a:lnTo>
                    <a:pt x="25" y="987"/>
                  </a:lnTo>
                  <a:lnTo>
                    <a:pt x="25" y="1071"/>
                  </a:lnTo>
                  <a:lnTo>
                    <a:pt x="25" y="1138"/>
                  </a:lnTo>
                  <a:lnTo>
                    <a:pt x="25" y="1171"/>
                  </a:lnTo>
                  <a:lnTo>
                    <a:pt x="25" y="1188"/>
                  </a:lnTo>
                  <a:lnTo>
                    <a:pt x="25" y="1196"/>
                  </a:lnTo>
                  <a:lnTo>
                    <a:pt x="33" y="1205"/>
                  </a:lnTo>
                  <a:lnTo>
                    <a:pt x="41" y="1196"/>
                  </a:lnTo>
                  <a:lnTo>
                    <a:pt x="33" y="1196"/>
                  </a:lnTo>
                  <a:lnTo>
                    <a:pt x="33" y="1213"/>
                  </a:lnTo>
                  <a:lnTo>
                    <a:pt x="33" y="1221"/>
                  </a:lnTo>
                  <a:lnTo>
                    <a:pt x="41" y="1230"/>
                  </a:lnTo>
                  <a:lnTo>
                    <a:pt x="58" y="1238"/>
                  </a:lnTo>
                  <a:lnTo>
                    <a:pt x="58" y="1221"/>
                  </a:lnTo>
                  <a:lnTo>
                    <a:pt x="50" y="1230"/>
                  </a:lnTo>
                  <a:lnTo>
                    <a:pt x="58" y="1246"/>
                  </a:lnTo>
                  <a:lnTo>
                    <a:pt x="66" y="1255"/>
                  </a:lnTo>
                  <a:lnTo>
                    <a:pt x="83" y="1263"/>
                  </a:lnTo>
                  <a:lnTo>
                    <a:pt x="100" y="1271"/>
                  </a:lnTo>
                  <a:lnTo>
                    <a:pt x="117" y="1271"/>
                  </a:lnTo>
                  <a:lnTo>
                    <a:pt x="117" y="1255"/>
                  </a:lnTo>
                  <a:lnTo>
                    <a:pt x="117" y="1271"/>
                  </a:lnTo>
                  <a:lnTo>
                    <a:pt x="133" y="1280"/>
                  </a:lnTo>
                  <a:lnTo>
                    <a:pt x="159" y="1280"/>
                  </a:lnTo>
                  <a:lnTo>
                    <a:pt x="175" y="1280"/>
                  </a:lnTo>
                  <a:lnTo>
                    <a:pt x="192" y="1280"/>
                  </a:lnTo>
                  <a:lnTo>
                    <a:pt x="200" y="1280"/>
                  </a:lnTo>
                  <a:lnTo>
                    <a:pt x="225" y="1271"/>
                  </a:lnTo>
                  <a:lnTo>
                    <a:pt x="242" y="1263"/>
                  </a:lnTo>
                  <a:lnTo>
                    <a:pt x="242" y="1255"/>
                  </a:lnTo>
                  <a:lnTo>
                    <a:pt x="259" y="1238"/>
                  </a:lnTo>
                  <a:lnTo>
                    <a:pt x="276" y="1221"/>
                  </a:lnTo>
                  <a:lnTo>
                    <a:pt x="284" y="1213"/>
                  </a:lnTo>
                  <a:close/>
                  <a:moveTo>
                    <a:pt x="259" y="1205"/>
                  </a:moveTo>
                  <a:lnTo>
                    <a:pt x="242" y="1221"/>
                  </a:lnTo>
                  <a:lnTo>
                    <a:pt x="225" y="1238"/>
                  </a:lnTo>
                  <a:lnTo>
                    <a:pt x="234" y="1246"/>
                  </a:lnTo>
                  <a:lnTo>
                    <a:pt x="234" y="1238"/>
                  </a:lnTo>
                  <a:lnTo>
                    <a:pt x="217" y="1246"/>
                  </a:lnTo>
                  <a:lnTo>
                    <a:pt x="192" y="1255"/>
                  </a:lnTo>
                  <a:lnTo>
                    <a:pt x="192" y="1263"/>
                  </a:lnTo>
                  <a:lnTo>
                    <a:pt x="192" y="1255"/>
                  </a:lnTo>
                  <a:lnTo>
                    <a:pt x="175" y="1255"/>
                  </a:lnTo>
                  <a:lnTo>
                    <a:pt x="159" y="1255"/>
                  </a:lnTo>
                  <a:lnTo>
                    <a:pt x="133" y="1255"/>
                  </a:lnTo>
                  <a:lnTo>
                    <a:pt x="133" y="1263"/>
                  </a:lnTo>
                  <a:lnTo>
                    <a:pt x="142" y="1255"/>
                  </a:lnTo>
                  <a:lnTo>
                    <a:pt x="125" y="1246"/>
                  </a:lnTo>
                  <a:lnTo>
                    <a:pt x="117" y="1246"/>
                  </a:lnTo>
                  <a:lnTo>
                    <a:pt x="100" y="1246"/>
                  </a:lnTo>
                  <a:lnTo>
                    <a:pt x="100" y="1255"/>
                  </a:lnTo>
                  <a:lnTo>
                    <a:pt x="108" y="1246"/>
                  </a:lnTo>
                  <a:lnTo>
                    <a:pt x="92" y="1238"/>
                  </a:lnTo>
                  <a:lnTo>
                    <a:pt x="75" y="1230"/>
                  </a:lnTo>
                  <a:lnTo>
                    <a:pt x="66" y="1238"/>
                  </a:lnTo>
                  <a:lnTo>
                    <a:pt x="83" y="1238"/>
                  </a:lnTo>
                  <a:lnTo>
                    <a:pt x="75" y="1221"/>
                  </a:lnTo>
                  <a:lnTo>
                    <a:pt x="66" y="1213"/>
                  </a:lnTo>
                  <a:lnTo>
                    <a:pt x="50" y="1205"/>
                  </a:lnTo>
                  <a:lnTo>
                    <a:pt x="41" y="1213"/>
                  </a:lnTo>
                  <a:lnTo>
                    <a:pt x="58" y="1213"/>
                  </a:lnTo>
                  <a:lnTo>
                    <a:pt x="58" y="1196"/>
                  </a:lnTo>
                  <a:lnTo>
                    <a:pt x="50" y="1188"/>
                  </a:lnTo>
                  <a:lnTo>
                    <a:pt x="41" y="1179"/>
                  </a:lnTo>
                  <a:lnTo>
                    <a:pt x="33" y="1188"/>
                  </a:lnTo>
                  <a:lnTo>
                    <a:pt x="50" y="1188"/>
                  </a:lnTo>
                  <a:lnTo>
                    <a:pt x="50" y="1171"/>
                  </a:lnTo>
                  <a:lnTo>
                    <a:pt x="50" y="1138"/>
                  </a:lnTo>
                  <a:lnTo>
                    <a:pt x="50" y="1071"/>
                  </a:lnTo>
                  <a:lnTo>
                    <a:pt x="50" y="987"/>
                  </a:lnTo>
                  <a:lnTo>
                    <a:pt x="50" y="895"/>
                  </a:lnTo>
                  <a:lnTo>
                    <a:pt x="50" y="795"/>
                  </a:lnTo>
                  <a:lnTo>
                    <a:pt x="50" y="703"/>
                  </a:lnTo>
                  <a:lnTo>
                    <a:pt x="50" y="611"/>
                  </a:lnTo>
                  <a:lnTo>
                    <a:pt x="50" y="544"/>
                  </a:lnTo>
                  <a:lnTo>
                    <a:pt x="33" y="544"/>
                  </a:lnTo>
                  <a:lnTo>
                    <a:pt x="33" y="561"/>
                  </a:lnTo>
                  <a:lnTo>
                    <a:pt x="50" y="569"/>
                  </a:lnTo>
                  <a:lnTo>
                    <a:pt x="66" y="577"/>
                  </a:lnTo>
                  <a:lnTo>
                    <a:pt x="92" y="577"/>
                  </a:lnTo>
                  <a:lnTo>
                    <a:pt x="125" y="577"/>
                  </a:lnTo>
                  <a:lnTo>
                    <a:pt x="184" y="577"/>
                  </a:lnTo>
                  <a:lnTo>
                    <a:pt x="259" y="577"/>
                  </a:lnTo>
                  <a:lnTo>
                    <a:pt x="334" y="569"/>
                  </a:lnTo>
                  <a:lnTo>
                    <a:pt x="409" y="569"/>
                  </a:lnTo>
                  <a:lnTo>
                    <a:pt x="493" y="561"/>
                  </a:lnTo>
                  <a:lnTo>
                    <a:pt x="568" y="561"/>
                  </a:lnTo>
                  <a:lnTo>
                    <a:pt x="593" y="561"/>
                  </a:lnTo>
                  <a:lnTo>
                    <a:pt x="610" y="561"/>
                  </a:lnTo>
                  <a:lnTo>
                    <a:pt x="619" y="561"/>
                  </a:lnTo>
                  <a:lnTo>
                    <a:pt x="635" y="552"/>
                  </a:lnTo>
                  <a:lnTo>
                    <a:pt x="635" y="544"/>
                  </a:lnTo>
                  <a:lnTo>
                    <a:pt x="644" y="535"/>
                  </a:lnTo>
                  <a:lnTo>
                    <a:pt x="652" y="527"/>
                  </a:lnTo>
                  <a:lnTo>
                    <a:pt x="660" y="519"/>
                  </a:lnTo>
                  <a:lnTo>
                    <a:pt x="669" y="519"/>
                  </a:lnTo>
                  <a:lnTo>
                    <a:pt x="677" y="502"/>
                  </a:lnTo>
                  <a:lnTo>
                    <a:pt x="677" y="494"/>
                  </a:lnTo>
                  <a:lnTo>
                    <a:pt x="677" y="477"/>
                  </a:lnTo>
                  <a:lnTo>
                    <a:pt x="677" y="469"/>
                  </a:lnTo>
                  <a:lnTo>
                    <a:pt x="677" y="452"/>
                  </a:lnTo>
                  <a:lnTo>
                    <a:pt x="669" y="435"/>
                  </a:lnTo>
                  <a:lnTo>
                    <a:pt x="660" y="410"/>
                  </a:lnTo>
                  <a:lnTo>
                    <a:pt x="652" y="393"/>
                  </a:lnTo>
                  <a:lnTo>
                    <a:pt x="635" y="368"/>
                  </a:lnTo>
                  <a:lnTo>
                    <a:pt x="627" y="360"/>
                  </a:lnTo>
                  <a:lnTo>
                    <a:pt x="610" y="343"/>
                  </a:lnTo>
                  <a:lnTo>
                    <a:pt x="602" y="352"/>
                  </a:lnTo>
                  <a:lnTo>
                    <a:pt x="619" y="352"/>
                  </a:lnTo>
                  <a:lnTo>
                    <a:pt x="602" y="326"/>
                  </a:lnTo>
                  <a:lnTo>
                    <a:pt x="593" y="318"/>
                  </a:lnTo>
                  <a:lnTo>
                    <a:pt x="585" y="310"/>
                  </a:lnTo>
                  <a:lnTo>
                    <a:pt x="577" y="301"/>
                  </a:lnTo>
                  <a:lnTo>
                    <a:pt x="568" y="310"/>
                  </a:lnTo>
                  <a:lnTo>
                    <a:pt x="585" y="310"/>
                  </a:lnTo>
                  <a:lnTo>
                    <a:pt x="577" y="293"/>
                  </a:lnTo>
                  <a:lnTo>
                    <a:pt x="568" y="285"/>
                  </a:lnTo>
                  <a:lnTo>
                    <a:pt x="560" y="276"/>
                  </a:lnTo>
                  <a:lnTo>
                    <a:pt x="552" y="285"/>
                  </a:lnTo>
                  <a:lnTo>
                    <a:pt x="568" y="285"/>
                  </a:lnTo>
                  <a:lnTo>
                    <a:pt x="560" y="260"/>
                  </a:lnTo>
                  <a:lnTo>
                    <a:pt x="543" y="260"/>
                  </a:lnTo>
                  <a:lnTo>
                    <a:pt x="560" y="260"/>
                  </a:lnTo>
                  <a:lnTo>
                    <a:pt x="560" y="234"/>
                  </a:lnTo>
                  <a:lnTo>
                    <a:pt x="560" y="201"/>
                  </a:lnTo>
                  <a:lnTo>
                    <a:pt x="543" y="201"/>
                  </a:lnTo>
                  <a:lnTo>
                    <a:pt x="560" y="209"/>
                  </a:lnTo>
                  <a:lnTo>
                    <a:pt x="568" y="184"/>
                  </a:lnTo>
                  <a:lnTo>
                    <a:pt x="577" y="159"/>
                  </a:lnTo>
                  <a:lnTo>
                    <a:pt x="585" y="134"/>
                  </a:lnTo>
                  <a:lnTo>
                    <a:pt x="602" y="109"/>
                  </a:lnTo>
                  <a:lnTo>
                    <a:pt x="585" y="101"/>
                  </a:lnTo>
                  <a:lnTo>
                    <a:pt x="593" y="109"/>
                  </a:lnTo>
                  <a:lnTo>
                    <a:pt x="610" y="92"/>
                  </a:lnTo>
                  <a:lnTo>
                    <a:pt x="635" y="67"/>
                  </a:lnTo>
                  <a:lnTo>
                    <a:pt x="627" y="59"/>
                  </a:lnTo>
                  <a:lnTo>
                    <a:pt x="635" y="76"/>
                  </a:lnTo>
                  <a:lnTo>
                    <a:pt x="660" y="59"/>
                  </a:lnTo>
                  <a:lnTo>
                    <a:pt x="652" y="42"/>
                  </a:lnTo>
                  <a:lnTo>
                    <a:pt x="652" y="59"/>
                  </a:lnTo>
                  <a:lnTo>
                    <a:pt x="685" y="50"/>
                  </a:lnTo>
                  <a:lnTo>
                    <a:pt x="694" y="42"/>
                  </a:lnTo>
                  <a:lnTo>
                    <a:pt x="694" y="50"/>
                  </a:lnTo>
                  <a:lnTo>
                    <a:pt x="719" y="34"/>
                  </a:lnTo>
                  <a:lnTo>
                    <a:pt x="744" y="25"/>
                  </a:lnTo>
                  <a:lnTo>
                    <a:pt x="736" y="9"/>
                  </a:lnTo>
                  <a:lnTo>
                    <a:pt x="736" y="25"/>
                  </a:lnTo>
                  <a:lnTo>
                    <a:pt x="769" y="25"/>
                  </a:lnTo>
                  <a:lnTo>
                    <a:pt x="803" y="25"/>
                  </a:lnTo>
                  <a:lnTo>
                    <a:pt x="836" y="34"/>
                  </a:lnTo>
                  <a:lnTo>
                    <a:pt x="836" y="17"/>
                  </a:lnTo>
                  <a:lnTo>
                    <a:pt x="836" y="34"/>
                  </a:lnTo>
                  <a:lnTo>
                    <a:pt x="861" y="50"/>
                  </a:lnTo>
                  <a:lnTo>
                    <a:pt x="886" y="59"/>
                  </a:lnTo>
                  <a:lnTo>
                    <a:pt x="911" y="76"/>
                  </a:lnTo>
                  <a:lnTo>
                    <a:pt x="911" y="59"/>
                  </a:lnTo>
                  <a:lnTo>
                    <a:pt x="903" y="67"/>
                  </a:lnTo>
                  <a:lnTo>
                    <a:pt x="920" y="92"/>
                  </a:lnTo>
                  <a:lnTo>
                    <a:pt x="936" y="109"/>
                  </a:lnTo>
                  <a:lnTo>
                    <a:pt x="945" y="101"/>
                  </a:lnTo>
                  <a:lnTo>
                    <a:pt x="936" y="109"/>
                  </a:lnTo>
                  <a:lnTo>
                    <a:pt x="953" y="134"/>
                  </a:lnTo>
                  <a:lnTo>
                    <a:pt x="961" y="159"/>
                  </a:lnTo>
                  <a:lnTo>
                    <a:pt x="970" y="184"/>
                  </a:lnTo>
                  <a:lnTo>
                    <a:pt x="978" y="176"/>
                  </a:lnTo>
                  <a:lnTo>
                    <a:pt x="970" y="176"/>
                  </a:lnTo>
                  <a:lnTo>
                    <a:pt x="970" y="201"/>
                  </a:lnTo>
                  <a:lnTo>
                    <a:pt x="970" y="234"/>
                  </a:lnTo>
                  <a:lnTo>
                    <a:pt x="978" y="234"/>
                  </a:lnTo>
                  <a:lnTo>
                    <a:pt x="970" y="234"/>
                  </a:lnTo>
                  <a:lnTo>
                    <a:pt x="961" y="251"/>
                  </a:lnTo>
                  <a:lnTo>
                    <a:pt x="953" y="276"/>
                  </a:lnTo>
                  <a:lnTo>
                    <a:pt x="945" y="301"/>
                  </a:lnTo>
                  <a:lnTo>
                    <a:pt x="928" y="326"/>
                  </a:lnTo>
                  <a:lnTo>
                    <a:pt x="936" y="326"/>
                  </a:lnTo>
                  <a:lnTo>
                    <a:pt x="928" y="318"/>
                  </a:lnTo>
                  <a:lnTo>
                    <a:pt x="895" y="352"/>
                  </a:lnTo>
                  <a:lnTo>
                    <a:pt x="869" y="385"/>
                  </a:lnTo>
                  <a:lnTo>
                    <a:pt x="878" y="393"/>
                  </a:lnTo>
                  <a:lnTo>
                    <a:pt x="878" y="385"/>
                  </a:lnTo>
                  <a:lnTo>
                    <a:pt x="861" y="393"/>
                  </a:lnTo>
                  <a:lnTo>
                    <a:pt x="853" y="393"/>
                  </a:lnTo>
                  <a:lnTo>
                    <a:pt x="853" y="402"/>
                  </a:lnTo>
                  <a:lnTo>
                    <a:pt x="844" y="418"/>
                  </a:lnTo>
                  <a:lnTo>
                    <a:pt x="836" y="435"/>
                  </a:lnTo>
                  <a:lnTo>
                    <a:pt x="844" y="435"/>
                  </a:lnTo>
                  <a:lnTo>
                    <a:pt x="836" y="427"/>
                  </a:lnTo>
                  <a:lnTo>
                    <a:pt x="828" y="435"/>
                  </a:lnTo>
                  <a:lnTo>
                    <a:pt x="828" y="444"/>
                  </a:lnTo>
                  <a:lnTo>
                    <a:pt x="828" y="460"/>
                  </a:lnTo>
                  <a:lnTo>
                    <a:pt x="828" y="469"/>
                  </a:lnTo>
                  <a:lnTo>
                    <a:pt x="828" y="485"/>
                  </a:lnTo>
                  <a:lnTo>
                    <a:pt x="828" y="494"/>
                  </a:lnTo>
                  <a:lnTo>
                    <a:pt x="828" y="502"/>
                  </a:lnTo>
                  <a:lnTo>
                    <a:pt x="836" y="519"/>
                  </a:lnTo>
                  <a:lnTo>
                    <a:pt x="844" y="527"/>
                  </a:lnTo>
                  <a:lnTo>
                    <a:pt x="853" y="535"/>
                  </a:lnTo>
                  <a:lnTo>
                    <a:pt x="869" y="552"/>
                  </a:lnTo>
                  <a:lnTo>
                    <a:pt x="878" y="561"/>
                  </a:lnTo>
                  <a:lnTo>
                    <a:pt x="903" y="569"/>
                  </a:lnTo>
                  <a:lnTo>
                    <a:pt x="928" y="586"/>
                  </a:lnTo>
                  <a:lnTo>
                    <a:pt x="953" y="594"/>
                  </a:lnTo>
                  <a:lnTo>
                    <a:pt x="936" y="586"/>
                  </a:lnTo>
                  <a:lnTo>
                    <a:pt x="953" y="594"/>
                  </a:lnTo>
                  <a:lnTo>
                    <a:pt x="987" y="602"/>
                  </a:lnTo>
                  <a:lnTo>
                    <a:pt x="1028" y="611"/>
                  </a:lnTo>
                  <a:lnTo>
                    <a:pt x="1062" y="619"/>
                  </a:lnTo>
                  <a:lnTo>
                    <a:pt x="1112" y="619"/>
                  </a:lnTo>
                  <a:lnTo>
                    <a:pt x="1154" y="619"/>
                  </a:lnTo>
                  <a:lnTo>
                    <a:pt x="1196" y="619"/>
                  </a:lnTo>
                  <a:lnTo>
                    <a:pt x="1237" y="619"/>
                  </a:lnTo>
                  <a:lnTo>
                    <a:pt x="1279" y="619"/>
                  </a:lnTo>
                  <a:lnTo>
                    <a:pt x="1321" y="611"/>
                  </a:lnTo>
                  <a:lnTo>
                    <a:pt x="1363" y="602"/>
                  </a:lnTo>
                  <a:lnTo>
                    <a:pt x="1396" y="594"/>
                  </a:lnTo>
                  <a:lnTo>
                    <a:pt x="1405" y="586"/>
                  </a:lnTo>
                  <a:lnTo>
                    <a:pt x="1405" y="594"/>
                  </a:lnTo>
                  <a:lnTo>
                    <a:pt x="1438" y="577"/>
                  </a:lnTo>
                  <a:lnTo>
                    <a:pt x="1463" y="561"/>
                  </a:lnTo>
                  <a:lnTo>
                    <a:pt x="1455" y="544"/>
                  </a:lnTo>
                  <a:lnTo>
                    <a:pt x="1447" y="544"/>
                  </a:lnTo>
                  <a:lnTo>
                    <a:pt x="1447" y="561"/>
                  </a:lnTo>
                  <a:lnTo>
                    <a:pt x="1447" y="586"/>
                  </a:lnTo>
                  <a:lnTo>
                    <a:pt x="1447" y="619"/>
                  </a:lnTo>
                  <a:lnTo>
                    <a:pt x="1447" y="653"/>
                  </a:lnTo>
                  <a:lnTo>
                    <a:pt x="1455" y="736"/>
                  </a:lnTo>
                  <a:lnTo>
                    <a:pt x="1463" y="837"/>
                  </a:lnTo>
                  <a:lnTo>
                    <a:pt x="1472" y="887"/>
                  </a:lnTo>
                  <a:lnTo>
                    <a:pt x="1472" y="929"/>
                  </a:lnTo>
                  <a:lnTo>
                    <a:pt x="1480" y="979"/>
                  </a:lnTo>
                  <a:lnTo>
                    <a:pt x="1480" y="1021"/>
                  </a:lnTo>
                  <a:lnTo>
                    <a:pt x="1480" y="1054"/>
                  </a:lnTo>
                  <a:lnTo>
                    <a:pt x="1488" y="1054"/>
                  </a:lnTo>
                  <a:lnTo>
                    <a:pt x="1480" y="1054"/>
                  </a:lnTo>
                  <a:lnTo>
                    <a:pt x="1472" y="1087"/>
                  </a:lnTo>
                  <a:lnTo>
                    <a:pt x="1463" y="1104"/>
                  </a:lnTo>
                  <a:lnTo>
                    <a:pt x="1463" y="1113"/>
                  </a:lnTo>
                  <a:lnTo>
                    <a:pt x="1472" y="1113"/>
                  </a:lnTo>
                  <a:lnTo>
                    <a:pt x="1463" y="1104"/>
                  </a:lnTo>
                  <a:lnTo>
                    <a:pt x="1455" y="1113"/>
                  </a:lnTo>
                  <a:lnTo>
                    <a:pt x="1447" y="1121"/>
                  </a:lnTo>
                  <a:lnTo>
                    <a:pt x="1438" y="1129"/>
                  </a:lnTo>
                  <a:lnTo>
                    <a:pt x="1447" y="1138"/>
                  </a:lnTo>
                  <a:lnTo>
                    <a:pt x="1447" y="1129"/>
                  </a:lnTo>
                  <a:lnTo>
                    <a:pt x="1430" y="1138"/>
                  </a:lnTo>
                  <a:lnTo>
                    <a:pt x="1413" y="1146"/>
                  </a:lnTo>
                  <a:lnTo>
                    <a:pt x="1413" y="1154"/>
                  </a:lnTo>
                  <a:lnTo>
                    <a:pt x="1413" y="1146"/>
                  </a:lnTo>
                  <a:lnTo>
                    <a:pt x="1405" y="1146"/>
                  </a:lnTo>
                  <a:lnTo>
                    <a:pt x="1388" y="1154"/>
                  </a:lnTo>
                  <a:lnTo>
                    <a:pt x="1388" y="1163"/>
                  </a:lnTo>
                  <a:lnTo>
                    <a:pt x="1388" y="1154"/>
                  </a:lnTo>
                  <a:lnTo>
                    <a:pt x="1371" y="1154"/>
                  </a:lnTo>
                  <a:lnTo>
                    <a:pt x="1371" y="1163"/>
                  </a:lnTo>
                  <a:lnTo>
                    <a:pt x="1380" y="1154"/>
                  </a:lnTo>
                  <a:lnTo>
                    <a:pt x="1371" y="1146"/>
                  </a:lnTo>
                  <a:lnTo>
                    <a:pt x="1363" y="1146"/>
                  </a:lnTo>
                  <a:lnTo>
                    <a:pt x="1346" y="1146"/>
                  </a:lnTo>
                  <a:lnTo>
                    <a:pt x="1313" y="1138"/>
                  </a:lnTo>
                  <a:lnTo>
                    <a:pt x="1313" y="1146"/>
                  </a:lnTo>
                  <a:lnTo>
                    <a:pt x="1321" y="1138"/>
                  </a:lnTo>
                  <a:lnTo>
                    <a:pt x="1296" y="1121"/>
                  </a:lnTo>
                  <a:lnTo>
                    <a:pt x="1271" y="1104"/>
                  </a:lnTo>
                  <a:lnTo>
                    <a:pt x="1237" y="1087"/>
                  </a:lnTo>
                  <a:lnTo>
                    <a:pt x="1212" y="1079"/>
                  </a:lnTo>
                  <a:lnTo>
                    <a:pt x="1179" y="1062"/>
                  </a:lnTo>
                  <a:lnTo>
                    <a:pt x="1171" y="1062"/>
                  </a:lnTo>
                  <a:lnTo>
                    <a:pt x="1154" y="1062"/>
                  </a:lnTo>
                  <a:lnTo>
                    <a:pt x="1154" y="1071"/>
                  </a:lnTo>
                  <a:lnTo>
                    <a:pt x="1162" y="1062"/>
                  </a:lnTo>
                  <a:lnTo>
                    <a:pt x="1145" y="1054"/>
                  </a:lnTo>
                  <a:lnTo>
                    <a:pt x="1137" y="1054"/>
                  </a:lnTo>
                  <a:lnTo>
                    <a:pt x="1129" y="1054"/>
                  </a:lnTo>
                  <a:lnTo>
                    <a:pt x="1112" y="1054"/>
                  </a:lnTo>
                  <a:lnTo>
                    <a:pt x="1095" y="1062"/>
                  </a:lnTo>
                  <a:lnTo>
                    <a:pt x="1079" y="1071"/>
                  </a:lnTo>
                  <a:lnTo>
                    <a:pt x="1062" y="1079"/>
                  </a:lnTo>
                  <a:lnTo>
                    <a:pt x="1045" y="1087"/>
                  </a:lnTo>
                  <a:lnTo>
                    <a:pt x="1028" y="1096"/>
                  </a:lnTo>
                  <a:lnTo>
                    <a:pt x="1020" y="1096"/>
                  </a:lnTo>
                  <a:lnTo>
                    <a:pt x="1003" y="1113"/>
                  </a:lnTo>
                  <a:lnTo>
                    <a:pt x="1003" y="1121"/>
                  </a:lnTo>
                  <a:lnTo>
                    <a:pt x="987" y="1146"/>
                  </a:lnTo>
                  <a:lnTo>
                    <a:pt x="978" y="1171"/>
                  </a:lnTo>
                  <a:lnTo>
                    <a:pt x="970" y="1188"/>
                  </a:lnTo>
                  <a:lnTo>
                    <a:pt x="961" y="1205"/>
                  </a:lnTo>
                  <a:lnTo>
                    <a:pt x="961" y="1221"/>
                  </a:lnTo>
                  <a:lnTo>
                    <a:pt x="961" y="1246"/>
                  </a:lnTo>
                  <a:lnTo>
                    <a:pt x="961" y="1263"/>
                  </a:lnTo>
                  <a:lnTo>
                    <a:pt x="961" y="1271"/>
                  </a:lnTo>
                  <a:lnTo>
                    <a:pt x="970" y="1297"/>
                  </a:lnTo>
                  <a:lnTo>
                    <a:pt x="978" y="1322"/>
                  </a:lnTo>
                  <a:lnTo>
                    <a:pt x="995" y="1338"/>
                  </a:lnTo>
                  <a:lnTo>
                    <a:pt x="1003" y="1330"/>
                  </a:lnTo>
                  <a:lnTo>
                    <a:pt x="995" y="1338"/>
                  </a:lnTo>
                  <a:lnTo>
                    <a:pt x="1012" y="1363"/>
                  </a:lnTo>
                  <a:lnTo>
                    <a:pt x="1028" y="1380"/>
                  </a:lnTo>
                  <a:lnTo>
                    <a:pt x="1037" y="1388"/>
                  </a:lnTo>
                  <a:lnTo>
                    <a:pt x="1053" y="1397"/>
                  </a:lnTo>
                  <a:lnTo>
                    <a:pt x="1062" y="1397"/>
                  </a:lnTo>
                  <a:lnTo>
                    <a:pt x="1062" y="1380"/>
                  </a:lnTo>
                  <a:lnTo>
                    <a:pt x="1062" y="1397"/>
                  </a:lnTo>
                  <a:lnTo>
                    <a:pt x="1079" y="1405"/>
                  </a:lnTo>
                  <a:lnTo>
                    <a:pt x="1087" y="1405"/>
                  </a:lnTo>
                  <a:lnTo>
                    <a:pt x="1087" y="1388"/>
                  </a:lnTo>
                  <a:lnTo>
                    <a:pt x="1087" y="1405"/>
                  </a:lnTo>
                  <a:lnTo>
                    <a:pt x="1112" y="1414"/>
                  </a:lnTo>
                  <a:lnTo>
                    <a:pt x="1120" y="1414"/>
                  </a:lnTo>
                  <a:lnTo>
                    <a:pt x="1137" y="1414"/>
                  </a:lnTo>
                  <a:lnTo>
                    <a:pt x="1162" y="1414"/>
                  </a:lnTo>
                  <a:lnTo>
                    <a:pt x="1179" y="1414"/>
                  </a:lnTo>
                  <a:lnTo>
                    <a:pt x="1187" y="1414"/>
                  </a:lnTo>
                  <a:lnTo>
                    <a:pt x="1212" y="1405"/>
                  </a:lnTo>
                  <a:lnTo>
                    <a:pt x="1204" y="1388"/>
                  </a:lnTo>
                  <a:lnTo>
                    <a:pt x="1204" y="1405"/>
                  </a:lnTo>
                  <a:lnTo>
                    <a:pt x="1221" y="1405"/>
                  </a:lnTo>
                  <a:lnTo>
                    <a:pt x="1229" y="1405"/>
                  </a:lnTo>
                  <a:lnTo>
                    <a:pt x="1254" y="1397"/>
                  </a:lnTo>
                  <a:lnTo>
                    <a:pt x="1288" y="1380"/>
                  </a:lnTo>
                  <a:lnTo>
                    <a:pt x="1279" y="1363"/>
                  </a:lnTo>
                  <a:lnTo>
                    <a:pt x="1279" y="1380"/>
                  </a:lnTo>
                  <a:lnTo>
                    <a:pt x="1313" y="1372"/>
                  </a:lnTo>
                  <a:lnTo>
                    <a:pt x="1346" y="1363"/>
                  </a:lnTo>
                  <a:lnTo>
                    <a:pt x="1371" y="1363"/>
                  </a:lnTo>
                  <a:lnTo>
                    <a:pt x="1388" y="1363"/>
                  </a:lnTo>
                  <a:lnTo>
                    <a:pt x="1388" y="1347"/>
                  </a:lnTo>
                  <a:lnTo>
                    <a:pt x="1380" y="1355"/>
                  </a:lnTo>
                  <a:lnTo>
                    <a:pt x="1388" y="1363"/>
                  </a:lnTo>
                  <a:lnTo>
                    <a:pt x="1396" y="1372"/>
                  </a:lnTo>
                  <a:lnTo>
                    <a:pt x="1405" y="1372"/>
                  </a:lnTo>
                  <a:lnTo>
                    <a:pt x="1405" y="1355"/>
                  </a:lnTo>
                  <a:lnTo>
                    <a:pt x="1405" y="1372"/>
                  </a:lnTo>
                  <a:lnTo>
                    <a:pt x="1421" y="1380"/>
                  </a:lnTo>
                  <a:lnTo>
                    <a:pt x="1421" y="1363"/>
                  </a:lnTo>
                  <a:lnTo>
                    <a:pt x="1413" y="1372"/>
                  </a:lnTo>
                  <a:lnTo>
                    <a:pt x="1421" y="1380"/>
                  </a:lnTo>
                  <a:lnTo>
                    <a:pt x="1430" y="1372"/>
                  </a:lnTo>
                  <a:lnTo>
                    <a:pt x="1421" y="1380"/>
                  </a:lnTo>
                  <a:lnTo>
                    <a:pt x="1430" y="1397"/>
                  </a:lnTo>
                  <a:lnTo>
                    <a:pt x="1438" y="1405"/>
                  </a:lnTo>
                  <a:lnTo>
                    <a:pt x="1447" y="1397"/>
                  </a:lnTo>
                  <a:lnTo>
                    <a:pt x="1438" y="1405"/>
                  </a:lnTo>
                  <a:lnTo>
                    <a:pt x="1447" y="1430"/>
                  </a:lnTo>
                  <a:lnTo>
                    <a:pt x="1455" y="1447"/>
                  </a:lnTo>
                  <a:lnTo>
                    <a:pt x="1463" y="1472"/>
                  </a:lnTo>
                  <a:lnTo>
                    <a:pt x="1472" y="1497"/>
                  </a:lnTo>
                  <a:lnTo>
                    <a:pt x="1480" y="1522"/>
                  </a:lnTo>
                  <a:lnTo>
                    <a:pt x="1488" y="1514"/>
                  </a:lnTo>
                  <a:lnTo>
                    <a:pt x="1480" y="1514"/>
                  </a:lnTo>
                  <a:lnTo>
                    <a:pt x="1480" y="1547"/>
                  </a:lnTo>
                  <a:lnTo>
                    <a:pt x="1480" y="1556"/>
                  </a:lnTo>
                  <a:lnTo>
                    <a:pt x="1488" y="1589"/>
                  </a:lnTo>
                  <a:lnTo>
                    <a:pt x="1497" y="1581"/>
                  </a:lnTo>
                  <a:lnTo>
                    <a:pt x="1488" y="1581"/>
                  </a:lnTo>
                  <a:lnTo>
                    <a:pt x="1488" y="1614"/>
                  </a:lnTo>
                  <a:lnTo>
                    <a:pt x="1488" y="1648"/>
                  </a:lnTo>
                  <a:lnTo>
                    <a:pt x="1488" y="1681"/>
                  </a:lnTo>
                  <a:lnTo>
                    <a:pt x="1488" y="1715"/>
                  </a:lnTo>
                  <a:lnTo>
                    <a:pt x="1488" y="1748"/>
                  </a:lnTo>
                  <a:lnTo>
                    <a:pt x="1497" y="1748"/>
                  </a:lnTo>
                  <a:lnTo>
                    <a:pt x="1488" y="1748"/>
                  </a:lnTo>
                  <a:lnTo>
                    <a:pt x="1480" y="1782"/>
                  </a:lnTo>
                  <a:lnTo>
                    <a:pt x="1472" y="1815"/>
                  </a:lnTo>
                  <a:lnTo>
                    <a:pt x="1463" y="1848"/>
                  </a:lnTo>
                  <a:lnTo>
                    <a:pt x="1455" y="1882"/>
                  </a:lnTo>
                  <a:lnTo>
                    <a:pt x="1438" y="1907"/>
                  </a:lnTo>
                  <a:lnTo>
                    <a:pt x="1447" y="1907"/>
                  </a:lnTo>
                  <a:lnTo>
                    <a:pt x="1447" y="1899"/>
                  </a:lnTo>
                  <a:lnTo>
                    <a:pt x="1371" y="1899"/>
                  </a:lnTo>
                  <a:lnTo>
                    <a:pt x="1304" y="1890"/>
                  </a:lnTo>
                  <a:lnTo>
                    <a:pt x="1237" y="1890"/>
                  </a:lnTo>
                  <a:lnTo>
                    <a:pt x="1171" y="1882"/>
                  </a:lnTo>
                  <a:lnTo>
                    <a:pt x="1112" y="1874"/>
                  </a:lnTo>
                  <a:lnTo>
                    <a:pt x="1070" y="1874"/>
                  </a:lnTo>
                  <a:lnTo>
                    <a:pt x="1028" y="1865"/>
                  </a:lnTo>
                  <a:lnTo>
                    <a:pt x="1003" y="1865"/>
                  </a:lnTo>
                  <a:lnTo>
                    <a:pt x="995" y="1865"/>
                  </a:lnTo>
                  <a:lnTo>
                    <a:pt x="978" y="1874"/>
                  </a:lnTo>
                  <a:lnTo>
                    <a:pt x="961" y="1882"/>
                  </a:lnTo>
                  <a:lnTo>
                    <a:pt x="953" y="1882"/>
                  </a:lnTo>
                  <a:lnTo>
                    <a:pt x="953" y="1890"/>
                  </a:lnTo>
                  <a:lnTo>
                    <a:pt x="945" y="1907"/>
                  </a:lnTo>
                  <a:lnTo>
                    <a:pt x="953" y="1907"/>
                  </a:lnTo>
                  <a:lnTo>
                    <a:pt x="953" y="1899"/>
                  </a:lnTo>
                  <a:lnTo>
                    <a:pt x="936" y="1907"/>
                  </a:lnTo>
                  <a:lnTo>
                    <a:pt x="928" y="1907"/>
                  </a:lnTo>
                  <a:lnTo>
                    <a:pt x="928" y="1915"/>
                  </a:lnTo>
                  <a:lnTo>
                    <a:pt x="920" y="1932"/>
                  </a:lnTo>
                  <a:lnTo>
                    <a:pt x="911" y="1957"/>
                  </a:lnTo>
                  <a:lnTo>
                    <a:pt x="903" y="1974"/>
                  </a:lnTo>
                  <a:lnTo>
                    <a:pt x="903" y="1999"/>
                  </a:lnTo>
                  <a:lnTo>
                    <a:pt x="903" y="2016"/>
                  </a:lnTo>
                  <a:lnTo>
                    <a:pt x="903" y="2041"/>
                  </a:lnTo>
                  <a:lnTo>
                    <a:pt x="903" y="2066"/>
                  </a:lnTo>
                  <a:lnTo>
                    <a:pt x="903" y="2074"/>
                  </a:lnTo>
                  <a:lnTo>
                    <a:pt x="911" y="2099"/>
                  </a:lnTo>
                  <a:lnTo>
                    <a:pt x="928" y="2124"/>
                  </a:lnTo>
                  <a:lnTo>
                    <a:pt x="936" y="2141"/>
                  </a:lnTo>
                  <a:lnTo>
                    <a:pt x="953" y="2166"/>
                  </a:lnTo>
                  <a:lnTo>
                    <a:pt x="961" y="2175"/>
                  </a:lnTo>
                  <a:lnTo>
                    <a:pt x="987" y="2191"/>
                  </a:lnTo>
                  <a:lnTo>
                    <a:pt x="987" y="2175"/>
                  </a:lnTo>
                  <a:lnTo>
                    <a:pt x="978" y="2183"/>
                  </a:lnTo>
                  <a:lnTo>
                    <a:pt x="995" y="2208"/>
                  </a:lnTo>
                  <a:lnTo>
                    <a:pt x="1003" y="2233"/>
                  </a:lnTo>
                  <a:lnTo>
                    <a:pt x="1012" y="2258"/>
                  </a:lnTo>
                  <a:lnTo>
                    <a:pt x="1020" y="2283"/>
                  </a:lnTo>
                  <a:lnTo>
                    <a:pt x="1028" y="2275"/>
                  </a:lnTo>
                  <a:lnTo>
                    <a:pt x="1020" y="2275"/>
                  </a:lnTo>
                  <a:lnTo>
                    <a:pt x="1012" y="2300"/>
                  </a:lnTo>
                  <a:lnTo>
                    <a:pt x="1012" y="2325"/>
                  </a:lnTo>
                  <a:lnTo>
                    <a:pt x="1020" y="2325"/>
                  </a:lnTo>
                  <a:lnTo>
                    <a:pt x="1012" y="2325"/>
                  </a:lnTo>
                  <a:lnTo>
                    <a:pt x="1003" y="2350"/>
                  </a:lnTo>
                  <a:lnTo>
                    <a:pt x="995" y="2375"/>
                  </a:lnTo>
                  <a:lnTo>
                    <a:pt x="1003" y="2375"/>
                  </a:lnTo>
                  <a:lnTo>
                    <a:pt x="995" y="2367"/>
                  </a:lnTo>
                  <a:lnTo>
                    <a:pt x="978" y="2384"/>
                  </a:lnTo>
                  <a:lnTo>
                    <a:pt x="987" y="2392"/>
                  </a:lnTo>
                  <a:lnTo>
                    <a:pt x="987" y="2384"/>
                  </a:lnTo>
                  <a:lnTo>
                    <a:pt x="961" y="2400"/>
                  </a:lnTo>
                  <a:lnTo>
                    <a:pt x="953" y="2400"/>
                  </a:lnTo>
                  <a:lnTo>
                    <a:pt x="928" y="2425"/>
                  </a:lnTo>
                  <a:lnTo>
                    <a:pt x="936" y="2434"/>
                  </a:lnTo>
                  <a:lnTo>
                    <a:pt x="936" y="2425"/>
                  </a:lnTo>
                  <a:lnTo>
                    <a:pt x="911" y="2434"/>
                  </a:lnTo>
                  <a:lnTo>
                    <a:pt x="886" y="2451"/>
                  </a:lnTo>
                  <a:lnTo>
                    <a:pt x="886" y="2459"/>
                  </a:lnTo>
                  <a:lnTo>
                    <a:pt x="886" y="2451"/>
                  </a:lnTo>
                  <a:lnTo>
                    <a:pt x="853" y="2459"/>
                  </a:lnTo>
                  <a:lnTo>
                    <a:pt x="811" y="2459"/>
                  </a:lnTo>
                  <a:lnTo>
                    <a:pt x="794" y="2459"/>
                  </a:lnTo>
                  <a:lnTo>
                    <a:pt x="777" y="2459"/>
                  </a:lnTo>
                  <a:lnTo>
                    <a:pt x="761" y="2459"/>
                  </a:lnTo>
                  <a:lnTo>
                    <a:pt x="761" y="2467"/>
                  </a:lnTo>
                  <a:lnTo>
                    <a:pt x="769" y="2459"/>
                  </a:lnTo>
                  <a:lnTo>
                    <a:pt x="752" y="2451"/>
                  </a:lnTo>
                  <a:lnTo>
                    <a:pt x="736" y="2442"/>
                  </a:lnTo>
                  <a:lnTo>
                    <a:pt x="727" y="2442"/>
                  </a:lnTo>
                  <a:lnTo>
                    <a:pt x="719" y="2442"/>
                  </a:lnTo>
                  <a:lnTo>
                    <a:pt x="719" y="2451"/>
                  </a:lnTo>
                  <a:lnTo>
                    <a:pt x="727" y="2442"/>
                  </a:lnTo>
                  <a:lnTo>
                    <a:pt x="711" y="2434"/>
                  </a:lnTo>
                  <a:lnTo>
                    <a:pt x="694" y="2425"/>
                  </a:lnTo>
                  <a:lnTo>
                    <a:pt x="685" y="2434"/>
                  </a:lnTo>
                  <a:lnTo>
                    <a:pt x="702" y="2434"/>
                  </a:lnTo>
                  <a:lnTo>
                    <a:pt x="685" y="2409"/>
                  </a:lnTo>
                  <a:lnTo>
                    <a:pt x="677" y="2400"/>
                  </a:lnTo>
                  <a:lnTo>
                    <a:pt x="660" y="2384"/>
                  </a:lnTo>
                  <a:lnTo>
                    <a:pt x="652" y="2392"/>
                  </a:lnTo>
                  <a:lnTo>
                    <a:pt x="669" y="2392"/>
                  </a:lnTo>
                  <a:lnTo>
                    <a:pt x="652" y="2367"/>
                  </a:lnTo>
                  <a:lnTo>
                    <a:pt x="635" y="2342"/>
                  </a:lnTo>
                  <a:lnTo>
                    <a:pt x="627" y="2317"/>
                  </a:lnTo>
                  <a:lnTo>
                    <a:pt x="610" y="2317"/>
                  </a:lnTo>
                  <a:lnTo>
                    <a:pt x="627" y="2317"/>
                  </a:lnTo>
                  <a:lnTo>
                    <a:pt x="627" y="2292"/>
                  </a:lnTo>
                  <a:lnTo>
                    <a:pt x="627" y="2258"/>
                  </a:lnTo>
                  <a:lnTo>
                    <a:pt x="627" y="2233"/>
                  </a:lnTo>
                  <a:lnTo>
                    <a:pt x="610" y="2233"/>
                  </a:lnTo>
                  <a:lnTo>
                    <a:pt x="627" y="2241"/>
                  </a:lnTo>
                  <a:lnTo>
                    <a:pt x="635" y="2216"/>
                  </a:lnTo>
                  <a:lnTo>
                    <a:pt x="644" y="2191"/>
                  </a:lnTo>
                  <a:lnTo>
                    <a:pt x="652" y="2175"/>
                  </a:lnTo>
                  <a:lnTo>
                    <a:pt x="669" y="2150"/>
                  </a:lnTo>
                  <a:lnTo>
                    <a:pt x="652" y="2141"/>
                  </a:lnTo>
                  <a:lnTo>
                    <a:pt x="660" y="2158"/>
                  </a:lnTo>
                  <a:lnTo>
                    <a:pt x="677" y="2150"/>
                  </a:lnTo>
                  <a:lnTo>
                    <a:pt x="677" y="2141"/>
                  </a:lnTo>
                  <a:lnTo>
                    <a:pt x="694" y="2124"/>
                  </a:lnTo>
                  <a:lnTo>
                    <a:pt x="702" y="2124"/>
                  </a:lnTo>
                  <a:lnTo>
                    <a:pt x="711" y="2108"/>
                  </a:lnTo>
                  <a:lnTo>
                    <a:pt x="719" y="2091"/>
                  </a:lnTo>
                  <a:lnTo>
                    <a:pt x="719" y="2083"/>
                  </a:lnTo>
                  <a:lnTo>
                    <a:pt x="719" y="2066"/>
                  </a:lnTo>
                  <a:lnTo>
                    <a:pt x="719" y="2049"/>
                  </a:lnTo>
                  <a:lnTo>
                    <a:pt x="719" y="2032"/>
                  </a:lnTo>
                  <a:lnTo>
                    <a:pt x="719" y="2016"/>
                  </a:lnTo>
                  <a:lnTo>
                    <a:pt x="711" y="1999"/>
                  </a:lnTo>
                  <a:lnTo>
                    <a:pt x="702" y="1991"/>
                  </a:lnTo>
                  <a:lnTo>
                    <a:pt x="685" y="1974"/>
                  </a:lnTo>
                  <a:lnTo>
                    <a:pt x="669" y="1957"/>
                  </a:lnTo>
                  <a:lnTo>
                    <a:pt x="652" y="1949"/>
                  </a:lnTo>
                  <a:lnTo>
                    <a:pt x="627" y="1932"/>
                  </a:lnTo>
                  <a:lnTo>
                    <a:pt x="593" y="1915"/>
                  </a:lnTo>
                  <a:lnTo>
                    <a:pt x="585" y="1915"/>
                  </a:lnTo>
                  <a:lnTo>
                    <a:pt x="552" y="1907"/>
                  </a:lnTo>
                  <a:lnTo>
                    <a:pt x="510" y="1899"/>
                  </a:lnTo>
                  <a:lnTo>
                    <a:pt x="468" y="1899"/>
                  </a:lnTo>
                  <a:lnTo>
                    <a:pt x="409" y="1890"/>
                  </a:lnTo>
                  <a:lnTo>
                    <a:pt x="351" y="1890"/>
                  </a:lnTo>
                  <a:lnTo>
                    <a:pt x="276" y="1899"/>
                  </a:lnTo>
                  <a:lnTo>
                    <a:pt x="200" y="1899"/>
                  </a:lnTo>
                  <a:lnTo>
                    <a:pt x="133" y="1907"/>
                  </a:lnTo>
                  <a:lnTo>
                    <a:pt x="75" y="1915"/>
                  </a:lnTo>
                  <a:lnTo>
                    <a:pt x="33" y="1924"/>
                  </a:lnTo>
                  <a:lnTo>
                    <a:pt x="33" y="1932"/>
                  </a:lnTo>
                  <a:lnTo>
                    <a:pt x="50" y="1932"/>
                  </a:lnTo>
                  <a:lnTo>
                    <a:pt x="41" y="1915"/>
                  </a:lnTo>
                  <a:lnTo>
                    <a:pt x="33" y="1890"/>
                  </a:lnTo>
                  <a:lnTo>
                    <a:pt x="16" y="1890"/>
                  </a:lnTo>
                  <a:lnTo>
                    <a:pt x="33" y="1890"/>
                  </a:lnTo>
                  <a:lnTo>
                    <a:pt x="33" y="1865"/>
                  </a:lnTo>
                  <a:lnTo>
                    <a:pt x="25" y="1840"/>
                  </a:lnTo>
                  <a:lnTo>
                    <a:pt x="8" y="1840"/>
                  </a:lnTo>
                  <a:lnTo>
                    <a:pt x="25" y="1840"/>
                  </a:lnTo>
                  <a:lnTo>
                    <a:pt x="25" y="1782"/>
                  </a:lnTo>
                  <a:lnTo>
                    <a:pt x="25" y="1715"/>
                  </a:lnTo>
                  <a:lnTo>
                    <a:pt x="25" y="1656"/>
                  </a:lnTo>
                  <a:lnTo>
                    <a:pt x="33" y="1598"/>
                  </a:lnTo>
                  <a:lnTo>
                    <a:pt x="41" y="1539"/>
                  </a:lnTo>
                  <a:lnTo>
                    <a:pt x="50" y="1489"/>
                  </a:lnTo>
                  <a:lnTo>
                    <a:pt x="50" y="1464"/>
                  </a:lnTo>
                  <a:lnTo>
                    <a:pt x="33" y="1464"/>
                  </a:lnTo>
                  <a:lnTo>
                    <a:pt x="50" y="1472"/>
                  </a:lnTo>
                  <a:lnTo>
                    <a:pt x="58" y="1455"/>
                  </a:lnTo>
                  <a:lnTo>
                    <a:pt x="66" y="1439"/>
                  </a:lnTo>
                  <a:lnTo>
                    <a:pt x="50" y="1430"/>
                  </a:lnTo>
                  <a:lnTo>
                    <a:pt x="58" y="1447"/>
                  </a:lnTo>
                  <a:lnTo>
                    <a:pt x="75" y="1439"/>
                  </a:lnTo>
                  <a:lnTo>
                    <a:pt x="92" y="1430"/>
                  </a:lnTo>
                  <a:lnTo>
                    <a:pt x="108" y="1422"/>
                  </a:lnTo>
                  <a:lnTo>
                    <a:pt x="100" y="1405"/>
                  </a:lnTo>
                  <a:lnTo>
                    <a:pt x="100" y="1422"/>
                  </a:lnTo>
                  <a:lnTo>
                    <a:pt x="117" y="1422"/>
                  </a:lnTo>
                  <a:lnTo>
                    <a:pt x="133" y="1422"/>
                  </a:lnTo>
                  <a:lnTo>
                    <a:pt x="150" y="1422"/>
                  </a:lnTo>
                  <a:lnTo>
                    <a:pt x="150" y="1405"/>
                  </a:lnTo>
                  <a:lnTo>
                    <a:pt x="150" y="1422"/>
                  </a:lnTo>
                  <a:lnTo>
                    <a:pt x="167" y="1430"/>
                  </a:lnTo>
                  <a:lnTo>
                    <a:pt x="184" y="1439"/>
                  </a:lnTo>
                  <a:lnTo>
                    <a:pt x="200" y="1447"/>
                  </a:lnTo>
                  <a:lnTo>
                    <a:pt x="225" y="1455"/>
                  </a:lnTo>
                  <a:lnTo>
                    <a:pt x="242" y="1464"/>
                  </a:lnTo>
                  <a:lnTo>
                    <a:pt x="242" y="1447"/>
                  </a:lnTo>
                  <a:lnTo>
                    <a:pt x="234" y="1455"/>
                  </a:lnTo>
                  <a:lnTo>
                    <a:pt x="251" y="1472"/>
                  </a:lnTo>
                  <a:lnTo>
                    <a:pt x="267" y="1489"/>
                  </a:lnTo>
                  <a:lnTo>
                    <a:pt x="284" y="1506"/>
                  </a:lnTo>
                  <a:lnTo>
                    <a:pt x="292" y="1514"/>
                  </a:lnTo>
                  <a:lnTo>
                    <a:pt x="309" y="1522"/>
                  </a:lnTo>
                  <a:lnTo>
                    <a:pt x="326" y="1531"/>
                  </a:lnTo>
                  <a:lnTo>
                    <a:pt x="351" y="1539"/>
                  </a:lnTo>
                  <a:lnTo>
                    <a:pt x="376" y="1547"/>
                  </a:lnTo>
                  <a:lnTo>
                    <a:pt x="401" y="1547"/>
                  </a:lnTo>
                  <a:lnTo>
                    <a:pt x="426" y="1547"/>
                  </a:lnTo>
                  <a:lnTo>
                    <a:pt x="435" y="1547"/>
                  </a:lnTo>
                  <a:lnTo>
                    <a:pt x="451" y="1539"/>
                  </a:lnTo>
                  <a:lnTo>
                    <a:pt x="476" y="1531"/>
                  </a:lnTo>
                  <a:lnTo>
                    <a:pt x="501" y="1522"/>
                  </a:lnTo>
                  <a:lnTo>
                    <a:pt x="501" y="1514"/>
                  </a:lnTo>
                  <a:lnTo>
                    <a:pt x="518" y="1497"/>
                  </a:lnTo>
                  <a:lnTo>
                    <a:pt x="535" y="1480"/>
                  </a:lnTo>
                  <a:lnTo>
                    <a:pt x="543" y="1480"/>
                  </a:lnTo>
                  <a:lnTo>
                    <a:pt x="560" y="1455"/>
                  </a:lnTo>
                  <a:lnTo>
                    <a:pt x="543" y="1447"/>
                  </a:lnTo>
                  <a:lnTo>
                    <a:pt x="552" y="1455"/>
                  </a:lnTo>
                  <a:lnTo>
                    <a:pt x="568" y="1439"/>
                  </a:lnTo>
                  <a:lnTo>
                    <a:pt x="577" y="1439"/>
                  </a:lnTo>
                  <a:lnTo>
                    <a:pt x="585" y="1405"/>
                  </a:lnTo>
                  <a:lnTo>
                    <a:pt x="593" y="1380"/>
                  </a:lnTo>
                  <a:lnTo>
                    <a:pt x="593" y="1372"/>
                  </a:lnTo>
                  <a:lnTo>
                    <a:pt x="593" y="1355"/>
                  </a:lnTo>
                  <a:lnTo>
                    <a:pt x="593" y="1338"/>
                  </a:lnTo>
                  <a:lnTo>
                    <a:pt x="593" y="1322"/>
                  </a:lnTo>
                  <a:lnTo>
                    <a:pt x="593" y="1305"/>
                  </a:lnTo>
                  <a:lnTo>
                    <a:pt x="585" y="1297"/>
                  </a:lnTo>
                  <a:lnTo>
                    <a:pt x="577" y="1288"/>
                  </a:lnTo>
                  <a:lnTo>
                    <a:pt x="568" y="1297"/>
                  </a:lnTo>
                  <a:lnTo>
                    <a:pt x="585" y="1297"/>
                  </a:lnTo>
                  <a:lnTo>
                    <a:pt x="577" y="1280"/>
                  </a:lnTo>
                  <a:lnTo>
                    <a:pt x="568" y="1271"/>
                  </a:lnTo>
                  <a:lnTo>
                    <a:pt x="560" y="1263"/>
                  </a:lnTo>
                  <a:lnTo>
                    <a:pt x="552" y="1271"/>
                  </a:lnTo>
                  <a:lnTo>
                    <a:pt x="568" y="1271"/>
                  </a:lnTo>
                  <a:lnTo>
                    <a:pt x="568" y="1255"/>
                  </a:lnTo>
                  <a:lnTo>
                    <a:pt x="552" y="1230"/>
                  </a:lnTo>
                  <a:lnTo>
                    <a:pt x="543" y="1221"/>
                  </a:lnTo>
                  <a:lnTo>
                    <a:pt x="518" y="1205"/>
                  </a:lnTo>
                  <a:lnTo>
                    <a:pt x="493" y="1188"/>
                  </a:lnTo>
                  <a:lnTo>
                    <a:pt x="468" y="1171"/>
                  </a:lnTo>
                  <a:lnTo>
                    <a:pt x="443" y="1163"/>
                  </a:lnTo>
                  <a:lnTo>
                    <a:pt x="418" y="1154"/>
                  </a:lnTo>
                  <a:lnTo>
                    <a:pt x="409" y="1154"/>
                  </a:lnTo>
                  <a:lnTo>
                    <a:pt x="376" y="1154"/>
                  </a:lnTo>
                  <a:lnTo>
                    <a:pt x="351" y="1154"/>
                  </a:lnTo>
                  <a:lnTo>
                    <a:pt x="326" y="1163"/>
                  </a:lnTo>
                  <a:lnTo>
                    <a:pt x="301" y="1171"/>
                  </a:lnTo>
                  <a:lnTo>
                    <a:pt x="292" y="1171"/>
                  </a:lnTo>
                  <a:lnTo>
                    <a:pt x="284" y="1179"/>
                  </a:lnTo>
                  <a:lnTo>
                    <a:pt x="292" y="1188"/>
                  </a:lnTo>
                  <a:lnTo>
                    <a:pt x="292" y="1179"/>
                  </a:lnTo>
                  <a:lnTo>
                    <a:pt x="284" y="1179"/>
                  </a:lnTo>
                  <a:lnTo>
                    <a:pt x="276" y="1179"/>
                  </a:lnTo>
                  <a:lnTo>
                    <a:pt x="276" y="1188"/>
                  </a:lnTo>
                  <a:lnTo>
                    <a:pt x="267" y="1205"/>
                  </a:lnTo>
                  <a:lnTo>
                    <a:pt x="276" y="1205"/>
                  </a:lnTo>
                  <a:lnTo>
                    <a:pt x="267" y="1196"/>
                  </a:lnTo>
                  <a:lnTo>
                    <a:pt x="259" y="1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55"/>
          <p:cNvGrpSpPr>
            <a:grpSpLocks/>
          </p:cNvGrpSpPr>
          <p:nvPr/>
        </p:nvGrpSpPr>
        <p:grpSpPr bwMode="auto">
          <a:xfrm>
            <a:off x="611188" y="-674688"/>
            <a:ext cx="4037012" cy="2376488"/>
            <a:chOff x="385" y="-425"/>
            <a:chExt cx="2543" cy="1497"/>
          </a:xfrm>
        </p:grpSpPr>
        <p:grpSp>
          <p:nvGrpSpPr>
            <p:cNvPr id="3175" name="Group 145"/>
            <p:cNvGrpSpPr>
              <a:grpSpLocks/>
            </p:cNvGrpSpPr>
            <p:nvPr/>
          </p:nvGrpSpPr>
          <p:grpSpPr bwMode="auto">
            <a:xfrm>
              <a:off x="385" y="-425"/>
              <a:ext cx="2543" cy="1497"/>
              <a:chOff x="364" y="-404"/>
              <a:chExt cx="2543" cy="1497"/>
            </a:xfrm>
          </p:grpSpPr>
          <p:sp>
            <p:nvSpPr>
              <p:cNvPr id="3177" name="Freeform 143"/>
              <p:cNvSpPr>
                <a:spLocks/>
              </p:cNvSpPr>
              <p:nvPr/>
            </p:nvSpPr>
            <p:spPr bwMode="auto">
              <a:xfrm>
                <a:off x="372" y="-395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" name="Freeform 144"/>
              <p:cNvSpPr>
                <a:spLocks noEditPoints="1"/>
              </p:cNvSpPr>
              <p:nvPr/>
            </p:nvSpPr>
            <p:spPr bwMode="auto">
              <a:xfrm>
                <a:off x="364" y="-404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6" name="Text Box 153"/>
            <p:cNvSpPr txBox="1">
              <a:spLocks noChangeArrowheads="1"/>
            </p:cNvSpPr>
            <p:nvPr/>
          </p:nvSpPr>
          <p:spPr bwMode="auto">
            <a:xfrm>
              <a:off x="1156" y="0"/>
              <a:ext cx="31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3644900" y="-1636713"/>
            <a:ext cx="2482850" cy="3384551"/>
            <a:chOff x="2296" y="-1031"/>
            <a:chExt cx="1564" cy="2132"/>
          </a:xfrm>
        </p:grpSpPr>
        <p:grpSp>
          <p:nvGrpSpPr>
            <p:cNvPr id="3171" name="Group 136"/>
            <p:cNvGrpSpPr>
              <a:grpSpLocks/>
            </p:cNvGrpSpPr>
            <p:nvPr/>
          </p:nvGrpSpPr>
          <p:grpSpPr bwMode="auto">
            <a:xfrm>
              <a:off x="2296" y="-1031"/>
              <a:ext cx="1564" cy="2132"/>
              <a:chOff x="2296" y="-1031"/>
              <a:chExt cx="1564" cy="2132"/>
            </a:xfrm>
          </p:grpSpPr>
          <p:sp>
            <p:nvSpPr>
              <p:cNvPr id="3173" name="Freeform 134"/>
              <p:cNvSpPr>
                <a:spLocks/>
              </p:cNvSpPr>
              <p:nvPr/>
            </p:nvSpPr>
            <p:spPr bwMode="auto">
              <a:xfrm>
                <a:off x="2304" y="-102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4" name="Freeform 135"/>
              <p:cNvSpPr>
                <a:spLocks noEditPoints="1"/>
              </p:cNvSpPr>
              <p:nvPr/>
            </p:nvSpPr>
            <p:spPr bwMode="auto">
              <a:xfrm>
                <a:off x="2296" y="-1031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2" name="Text Box 161"/>
            <p:cNvSpPr txBox="1">
              <a:spLocks noChangeArrowheads="1"/>
            </p:cNvSpPr>
            <p:nvPr/>
          </p:nvSpPr>
          <p:spPr bwMode="auto">
            <a:xfrm>
              <a:off x="2426" y="391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3</a:t>
              </a:r>
            </a:p>
          </p:txBody>
        </p:sp>
      </p:grpSp>
      <p:grpSp>
        <p:nvGrpSpPr>
          <p:cNvPr id="8" name="Group 182"/>
          <p:cNvGrpSpPr>
            <a:grpSpLocks/>
          </p:cNvGrpSpPr>
          <p:nvPr/>
        </p:nvGrpSpPr>
        <p:grpSpPr bwMode="auto">
          <a:xfrm>
            <a:off x="5078413" y="-614363"/>
            <a:ext cx="4037012" cy="2386013"/>
            <a:chOff x="3199" y="-387"/>
            <a:chExt cx="2543" cy="1503"/>
          </a:xfrm>
        </p:grpSpPr>
        <p:grpSp>
          <p:nvGrpSpPr>
            <p:cNvPr id="3167" name="Group 131"/>
            <p:cNvGrpSpPr>
              <a:grpSpLocks/>
            </p:cNvGrpSpPr>
            <p:nvPr/>
          </p:nvGrpSpPr>
          <p:grpSpPr bwMode="auto">
            <a:xfrm>
              <a:off x="3199" y="-387"/>
              <a:ext cx="2543" cy="1497"/>
              <a:chOff x="3199" y="-387"/>
              <a:chExt cx="2543" cy="1497"/>
            </a:xfrm>
          </p:grpSpPr>
          <p:sp>
            <p:nvSpPr>
              <p:cNvPr id="3169" name="Freeform 129"/>
              <p:cNvSpPr>
                <a:spLocks/>
              </p:cNvSpPr>
              <p:nvPr/>
            </p:nvSpPr>
            <p:spPr bwMode="auto">
              <a:xfrm>
                <a:off x="3207" y="-378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0" name="Freeform 130"/>
              <p:cNvSpPr>
                <a:spLocks noEditPoints="1"/>
              </p:cNvSpPr>
              <p:nvPr/>
            </p:nvSpPr>
            <p:spPr bwMode="auto">
              <a:xfrm>
                <a:off x="3199" y="-387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68" name="Text Box 162"/>
            <p:cNvSpPr txBox="1">
              <a:spLocks noChangeArrowheads="1"/>
            </p:cNvSpPr>
            <p:nvPr/>
          </p:nvSpPr>
          <p:spPr bwMode="auto">
            <a:xfrm>
              <a:off x="4740" y="482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4</a:t>
              </a:r>
            </a:p>
          </p:txBody>
        </p:sp>
      </p:grpSp>
      <p:grpSp>
        <p:nvGrpSpPr>
          <p:cNvPr id="10" name="Group 183"/>
          <p:cNvGrpSpPr>
            <a:grpSpLocks/>
          </p:cNvGrpSpPr>
          <p:nvPr/>
        </p:nvGrpSpPr>
        <p:grpSpPr bwMode="auto">
          <a:xfrm>
            <a:off x="8145463" y="-1609725"/>
            <a:ext cx="2482850" cy="3384550"/>
            <a:chOff x="5131" y="-1014"/>
            <a:chExt cx="1564" cy="2132"/>
          </a:xfrm>
        </p:grpSpPr>
        <p:grpSp>
          <p:nvGrpSpPr>
            <p:cNvPr id="3163" name="Group 122"/>
            <p:cNvGrpSpPr>
              <a:grpSpLocks/>
            </p:cNvGrpSpPr>
            <p:nvPr/>
          </p:nvGrpSpPr>
          <p:grpSpPr bwMode="auto">
            <a:xfrm>
              <a:off x="5131" y="-1014"/>
              <a:ext cx="1564" cy="2132"/>
              <a:chOff x="5131" y="-1014"/>
              <a:chExt cx="1564" cy="2132"/>
            </a:xfrm>
          </p:grpSpPr>
          <p:sp>
            <p:nvSpPr>
              <p:cNvPr id="3165" name="Freeform 120"/>
              <p:cNvSpPr>
                <a:spLocks/>
              </p:cNvSpPr>
              <p:nvPr/>
            </p:nvSpPr>
            <p:spPr bwMode="auto">
              <a:xfrm>
                <a:off x="5139" y="-1006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6" name="Freeform 121"/>
              <p:cNvSpPr>
                <a:spLocks noEditPoints="1"/>
              </p:cNvSpPr>
              <p:nvPr/>
            </p:nvSpPr>
            <p:spPr bwMode="auto">
              <a:xfrm>
                <a:off x="5131" y="-1014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64" name="Text Box 163"/>
            <p:cNvSpPr txBox="1">
              <a:spLocks noChangeArrowheads="1"/>
            </p:cNvSpPr>
            <p:nvPr/>
          </p:nvSpPr>
          <p:spPr bwMode="auto">
            <a:xfrm>
              <a:off x="5306" y="482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5</a:t>
              </a:r>
            </a:p>
          </p:txBody>
        </p:sp>
      </p:grpSp>
      <p:grpSp>
        <p:nvGrpSpPr>
          <p:cNvPr id="12" name="Group 184"/>
          <p:cNvGrpSpPr>
            <a:grpSpLocks/>
          </p:cNvGrpSpPr>
          <p:nvPr/>
        </p:nvGrpSpPr>
        <p:grpSpPr bwMode="auto">
          <a:xfrm>
            <a:off x="-1585913" y="720725"/>
            <a:ext cx="3970338" cy="3081338"/>
            <a:chOff x="-999" y="454"/>
            <a:chExt cx="2501" cy="1941"/>
          </a:xfrm>
        </p:grpSpPr>
        <p:grpSp>
          <p:nvGrpSpPr>
            <p:cNvPr id="3159" name="Group 63"/>
            <p:cNvGrpSpPr>
              <a:grpSpLocks/>
            </p:cNvGrpSpPr>
            <p:nvPr/>
          </p:nvGrpSpPr>
          <p:grpSpPr bwMode="auto">
            <a:xfrm>
              <a:off x="-999" y="454"/>
              <a:ext cx="2501" cy="1941"/>
              <a:chOff x="-999" y="454"/>
              <a:chExt cx="2501" cy="1941"/>
            </a:xfrm>
          </p:grpSpPr>
          <p:sp>
            <p:nvSpPr>
              <p:cNvPr id="3161" name="Freeform 61"/>
              <p:cNvSpPr>
                <a:spLocks/>
              </p:cNvSpPr>
              <p:nvPr/>
            </p:nvSpPr>
            <p:spPr bwMode="auto">
              <a:xfrm>
                <a:off x="-991" y="463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2" name="Freeform 62"/>
              <p:cNvSpPr>
                <a:spLocks noEditPoints="1"/>
              </p:cNvSpPr>
              <p:nvPr/>
            </p:nvSpPr>
            <p:spPr bwMode="auto">
              <a:xfrm>
                <a:off x="-999" y="454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60" name="Text Box 164"/>
            <p:cNvSpPr txBox="1">
              <a:spLocks noChangeArrowheads="1"/>
            </p:cNvSpPr>
            <p:nvPr/>
          </p:nvSpPr>
          <p:spPr bwMode="auto">
            <a:xfrm>
              <a:off x="385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6</a:t>
              </a:r>
            </a:p>
          </p:txBody>
        </p:sp>
      </p:grpSp>
      <p:grpSp>
        <p:nvGrpSpPr>
          <p:cNvPr id="14" name="Group 185"/>
          <p:cNvGrpSpPr>
            <a:grpSpLocks/>
          </p:cNvGrpSpPr>
          <p:nvPr/>
        </p:nvGrpSpPr>
        <p:grpSpPr bwMode="auto">
          <a:xfrm>
            <a:off x="1403350" y="692150"/>
            <a:ext cx="2476500" cy="3943350"/>
            <a:chOff x="884" y="436"/>
            <a:chExt cx="1560" cy="2484"/>
          </a:xfrm>
        </p:grpSpPr>
        <p:grpSp>
          <p:nvGrpSpPr>
            <p:cNvPr id="3155" name="Group 142"/>
            <p:cNvGrpSpPr>
              <a:grpSpLocks/>
            </p:cNvGrpSpPr>
            <p:nvPr/>
          </p:nvGrpSpPr>
          <p:grpSpPr bwMode="auto">
            <a:xfrm>
              <a:off x="884" y="436"/>
              <a:ext cx="1560" cy="2484"/>
              <a:chOff x="883" y="474"/>
              <a:chExt cx="1514" cy="2484"/>
            </a:xfrm>
          </p:grpSpPr>
          <p:sp>
            <p:nvSpPr>
              <p:cNvPr id="3157" name="Freeform 140"/>
              <p:cNvSpPr>
                <a:spLocks/>
              </p:cNvSpPr>
              <p:nvPr/>
            </p:nvSpPr>
            <p:spPr bwMode="auto">
              <a:xfrm>
                <a:off x="891" y="483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8" name="Freeform 141"/>
              <p:cNvSpPr>
                <a:spLocks noEditPoints="1"/>
              </p:cNvSpPr>
              <p:nvPr/>
            </p:nvSpPr>
            <p:spPr bwMode="auto">
              <a:xfrm>
                <a:off x="883" y="474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56" name="Text Box 165"/>
            <p:cNvSpPr txBox="1">
              <a:spLocks noChangeArrowheads="1"/>
            </p:cNvSpPr>
            <p:nvPr/>
          </p:nvSpPr>
          <p:spPr bwMode="auto">
            <a:xfrm>
              <a:off x="1429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7</a:t>
              </a:r>
            </a:p>
          </p:txBody>
        </p:sp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2914650" y="692150"/>
            <a:ext cx="3970338" cy="3181350"/>
            <a:chOff x="1836" y="436"/>
            <a:chExt cx="2501" cy="2004"/>
          </a:xfrm>
        </p:grpSpPr>
        <p:grpSp>
          <p:nvGrpSpPr>
            <p:cNvPr id="3151" name="Group 139"/>
            <p:cNvGrpSpPr>
              <a:grpSpLocks/>
            </p:cNvGrpSpPr>
            <p:nvPr/>
          </p:nvGrpSpPr>
          <p:grpSpPr bwMode="auto">
            <a:xfrm>
              <a:off x="1836" y="436"/>
              <a:ext cx="2501" cy="2004"/>
              <a:chOff x="1836" y="499"/>
              <a:chExt cx="2501" cy="1941"/>
            </a:xfrm>
          </p:grpSpPr>
          <p:sp>
            <p:nvSpPr>
              <p:cNvPr id="3153" name="Freeform 137"/>
              <p:cNvSpPr>
                <a:spLocks/>
              </p:cNvSpPr>
              <p:nvPr/>
            </p:nvSpPr>
            <p:spPr bwMode="auto">
              <a:xfrm>
                <a:off x="1844" y="508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4" name="Freeform 138"/>
              <p:cNvSpPr>
                <a:spLocks noEditPoints="1"/>
              </p:cNvSpPr>
              <p:nvPr/>
            </p:nvSpPr>
            <p:spPr bwMode="auto">
              <a:xfrm>
                <a:off x="1836" y="499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52" name="Text Box 166"/>
            <p:cNvSpPr txBox="1">
              <a:spLocks noChangeArrowheads="1"/>
            </p:cNvSpPr>
            <p:nvPr/>
          </p:nvSpPr>
          <p:spPr bwMode="auto">
            <a:xfrm>
              <a:off x="2880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8</a:t>
              </a:r>
            </a:p>
          </p:txBody>
        </p:sp>
      </p:grpSp>
      <p:grpSp>
        <p:nvGrpSpPr>
          <p:cNvPr id="18" name="Group 187"/>
          <p:cNvGrpSpPr>
            <a:grpSpLocks/>
          </p:cNvGrpSpPr>
          <p:nvPr/>
        </p:nvGrpSpPr>
        <p:grpSpPr bwMode="auto">
          <a:xfrm>
            <a:off x="5902325" y="779463"/>
            <a:ext cx="2486025" cy="3943350"/>
            <a:chOff x="3718" y="491"/>
            <a:chExt cx="1566" cy="2484"/>
          </a:xfrm>
        </p:grpSpPr>
        <p:grpSp>
          <p:nvGrpSpPr>
            <p:cNvPr id="3147" name="Group 128"/>
            <p:cNvGrpSpPr>
              <a:grpSpLocks/>
            </p:cNvGrpSpPr>
            <p:nvPr/>
          </p:nvGrpSpPr>
          <p:grpSpPr bwMode="auto">
            <a:xfrm>
              <a:off x="3718" y="491"/>
              <a:ext cx="1566" cy="2484"/>
              <a:chOff x="3718" y="491"/>
              <a:chExt cx="1514" cy="2484"/>
            </a:xfrm>
          </p:grpSpPr>
          <p:sp>
            <p:nvSpPr>
              <p:cNvPr id="3149" name="Freeform 126"/>
              <p:cNvSpPr>
                <a:spLocks/>
              </p:cNvSpPr>
              <p:nvPr/>
            </p:nvSpPr>
            <p:spPr bwMode="auto">
              <a:xfrm>
                <a:off x="3726" y="500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0" name="Freeform 127"/>
              <p:cNvSpPr>
                <a:spLocks noEditPoints="1"/>
              </p:cNvSpPr>
              <p:nvPr/>
            </p:nvSpPr>
            <p:spPr bwMode="auto">
              <a:xfrm>
                <a:off x="3718" y="491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48" name="Text Box 167"/>
            <p:cNvSpPr txBox="1">
              <a:spLocks noChangeArrowheads="1"/>
            </p:cNvSpPr>
            <p:nvPr/>
          </p:nvSpPr>
          <p:spPr bwMode="auto">
            <a:xfrm>
              <a:off x="4332" y="1570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9</a:t>
              </a:r>
            </a:p>
          </p:txBody>
        </p:sp>
      </p:grpSp>
      <p:grpSp>
        <p:nvGrpSpPr>
          <p:cNvPr id="20" name="Group 188"/>
          <p:cNvGrpSpPr>
            <a:grpSpLocks/>
          </p:cNvGrpSpPr>
          <p:nvPr/>
        </p:nvGrpSpPr>
        <p:grpSpPr bwMode="auto">
          <a:xfrm>
            <a:off x="7415213" y="819150"/>
            <a:ext cx="3970337" cy="3081338"/>
            <a:chOff x="4671" y="516"/>
            <a:chExt cx="2501" cy="1941"/>
          </a:xfrm>
        </p:grpSpPr>
        <p:grpSp>
          <p:nvGrpSpPr>
            <p:cNvPr id="3143" name="Group 125"/>
            <p:cNvGrpSpPr>
              <a:grpSpLocks/>
            </p:cNvGrpSpPr>
            <p:nvPr/>
          </p:nvGrpSpPr>
          <p:grpSpPr bwMode="auto">
            <a:xfrm>
              <a:off x="4671" y="516"/>
              <a:ext cx="2501" cy="1941"/>
              <a:chOff x="4671" y="516"/>
              <a:chExt cx="2501" cy="1941"/>
            </a:xfrm>
          </p:grpSpPr>
          <p:sp>
            <p:nvSpPr>
              <p:cNvPr id="3145" name="Freeform 123"/>
              <p:cNvSpPr>
                <a:spLocks/>
              </p:cNvSpPr>
              <p:nvPr/>
            </p:nvSpPr>
            <p:spPr bwMode="auto">
              <a:xfrm>
                <a:off x="4679" y="525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6" name="Freeform 124"/>
              <p:cNvSpPr>
                <a:spLocks noEditPoints="1"/>
              </p:cNvSpPr>
              <p:nvPr/>
            </p:nvSpPr>
            <p:spPr bwMode="auto">
              <a:xfrm>
                <a:off x="4671" y="516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44" name="Text Box 168"/>
            <p:cNvSpPr txBox="1">
              <a:spLocks noChangeArrowheads="1"/>
            </p:cNvSpPr>
            <p:nvPr/>
          </p:nvSpPr>
          <p:spPr bwMode="auto">
            <a:xfrm>
              <a:off x="5193" y="1162"/>
              <a:ext cx="89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10</a:t>
              </a:r>
            </a:p>
          </p:txBody>
        </p:sp>
      </p:grpSp>
      <p:grpSp>
        <p:nvGrpSpPr>
          <p:cNvPr id="22" name="Group 189"/>
          <p:cNvGrpSpPr>
            <a:grpSpLocks/>
          </p:cNvGrpSpPr>
          <p:nvPr/>
        </p:nvGrpSpPr>
        <p:grpSpPr bwMode="auto">
          <a:xfrm>
            <a:off x="-855663" y="2611438"/>
            <a:ext cx="2482851" cy="3384550"/>
            <a:chOff x="-539" y="1645"/>
            <a:chExt cx="1564" cy="2132"/>
          </a:xfrm>
        </p:grpSpPr>
        <p:grpSp>
          <p:nvGrpSpPr>
            <p:cNvPr id="3139" name="Group 74"/>
            <p:cNvGrpSpPr>
              <a:grpSpLocks/>
            </p:cNvGrpSpPr>
            <p:nvPr/>
          </p:nvGrpSpPr>
          <p:grpSpPr bwMode="auto">
            <a:xfrm>
              <a:off x="-539" y="1645"/>
              <a:ext cx="1564" cy="2132"/>
              <a:chOff x="-539" y="1645"/>
              <a:chExt cx="1564" cy="2132"/>
            </a:xfrm>
          </p:grpSpPr>
          <p:sp>
            <p:nvSpPr>
              <p:cNvPr id="3141" name="Freeform 72"/>
              <p:cNvSpPr>
                <a:spLocks/>
              </p:cNvSpPr>
              <p:nvPr/>
            </p:nvSpPr>
            <p:spPr bwMode="auto">
              <a:xfrm>
                <a:off x="-531" y="165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2" name="Freeform 73"/>
              <p:cNvSpPr>
                <a:spLocks noEditPoints="1"/>
              </p:cNvSpPr>
              <p:nvPr/>
            </p:nvSpPr>
            <p:spPr bwMode="auto">
              <a:xfrm>
                <a:off x="-539" y="1645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40" name="Text Box 169"/>
            <p:cNvSpPr txBox="1">
              <a:spLocks noChangeArrowheads="1"/>
            </p:cNvSpPr>
            <p:nvPr/>
          </p:nvSpPr>
          <p:spPr bwMode="auto">
            <a:xfrm>
              <a:off x="0" y="229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11</a:t>
              </a:r>
            </a:p>
          </p:txBody>
        </p:sp>
      </p:grpSp>
      <p:grpSp>
        <p:nvGrpSpPr>
          <p:cNvPr id="24" name="Group 190"/>
          <p:cNvGrpSpPr>
            <a:grpSpLocks/>
          </p:cNvGrpSpPr>
          <p:nvPr/>
        </p:nvGrpSpPr>
        <p:grpSpPr bwMode="auto">
          <a:xfrm>
            <a:off x="611188" y="3573463"/>
            <a:ext cx="4037012" cy="2447925"/>
            <a:chOff x="385" y="2251"/>
            <a:chExt cx="2543" cy="1542"/>
          </a:xfrm>
        </p:grpSpPr>
        <p:grpSp>
          <p:nvGrpSpPr>
            <p:cNvPr id="3135" name="Group 97"/>
            <p:cNvGrpSpPr>
              <a:grpSpLocks/>
            </p:cNvGrpSpPr>
            <p:nvPr/>
          </p:nvGrpSpPr>
          <p:grpSpPr bwMode="auto">
            <a:xfrm>
              <a:off x="385" y="2251"/>
              <a:ext cx="2543" cy="1542"/>
              <a:chOff x="364" y="2272"/>
              <a:chExt cx="2543" cy="1497"/>
            </a:xfrm>
          </p:grpSpPr>
          <p:sp>
            <p:nvSpPr>
              <p:cNvPr id="3137" name="Freeform 95"/>
              <p:cNvSpPr>
                <a:spLocks/>
              </p:cNvSpPr>
              <p:nvPr/>
            </p:nvSpPr>
            <p:spPr bwMode="auto">
              <a:xfrm>
                <a:off x="372" y="2281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8" name="Freeform 96"/>
              <p:cNvSpPr>
                <a:spLocks noEditPoints="1"/>
              </p:cNvSpPr>
              <p:nvPr/>
            </p:nvSpPr>
            <p:spPr bwMode="auto">
              <a:xfrm>
                <a:off x="364" y="2272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36" name="Text Box 170"/>
            <p:cNvSpPr txBox="1">
              <a:spLocks noChangeArrowheads="1"/>
            </p:cNvSpPr>
            <p:nvPr/>
          </p:nvSpPr>
          <p:spPr bwMode="auto">
            <a:xfrm>
              <a:off x="930" y="2704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12</a:t>
              </a:r>
            </a:p>
          </p:txBody>
        </p:sp>
      </p:grpSp>
      <p:grpSp>
        <p:nvGrpSpPr>
          <p:cNvPr id="26" name="Group 191"/>
          <p:cNvGrpSpPr>
            <a:grpSpLocks/>
          </p:cNvGrpSpPr>
          <p:nvPr/>
        </p:nvGrpSpPr>
        <p:grpSpPr bwMode="auto">
          <a:xfrm>
            <a:off x="3635375" y="2636838"/>
            <a:ext cx="2482850" cy="3384550"/>
            <a:chOff x="2290" y="1661"/>
            <a:chExt cx="1564" cy="2132"/>
          </a:xfrm>
        </p:grpSpPr>
        <p:grpSp>
          <p:nvGrpSpPr>
            <p:cNvPr id="3131" name="Group 88"/>
            <p:cNvGrpSpPr>
              <a:grpSpLocks/>
            </p:cNvGrpSpPr>
            <p:nvPr/>
          </p:nvGrpSpPr>
          <p:grpSpPr bwMode="auto">
            <a:xfrm>
              <a:off x="2290" y="1661"/>
              <a:ext cx="1564" cy="2132"/>
              <a:chOff x="2296" y="1645"/>
              <a:chExt cx="1564" cy="2132"/>
            </a:xfrm>
          </p:grpSpPr>
          <p:sp>
            <p:nvSpPr>
              <p:cNvPr id="3133" name="Freeform 86"/>
              <p:cNvSpPr>
                <a:spLocks/>
              </p:cNvSpPr>
              <p:nvPr/>
            </p:nvSpPr>
            <p:spPr bwMode="auto">
              <a:xfrm>
                <a:off x="2304" y="165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4" name="Freeform 87"/>
              <p:cNvSpPr>
                <a:spLocks noEditPoints="1"/>
              </p:cNvSpPr>
              <p:nvPr/>
            </p:nvSpPr>
            <p:spPr bwMode="auto">
              <a:xfrm>
                <a:off x="2296" y="1645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32" name="Text Box 171"/>
            <p:cNvSpPr txBox="1">
              <a:spLocks noChangeArrowheads="1"/>
            </p:cNvSpPr>
            <p:nvPr/>
          </p:nvSpPr>
          <p:spPr bwMode="auto">
            <a:xfrm>
              <a:off x="2699" y="2341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13</a:t>
              </a:r>
            </a:p>
          </p:txBody>
        </p:sp>
      </p:grpSp>
      <p:grpSp>
        <p:nvGrpSpPr>
          <p:cNvPr id="28" name="Group 192"/>
          <p:cNvGrpSpPr>
            <a:grpSpLocks/>
          </p:cNvGrpSpPr>
          <p:nvPr/>
        </p:nvGrpSpPr>
        <p:grpSpPr bwMode="auto">
          <a:xfrm>
            <a:off x="5106988" y="3644900"/>
            <a:ext cx="4037012" cy="2376488"/>
            <a:chOff x="3217" y="2296"/>
            <a:chExt cx="2543" cy="1497"/>
          </a:xfrm>
        </p:grpSpPr>
        <p:grpSp>
          <p:nvGrpSpPr>
            <p:cNvPr id="3127" name="Group 117"/>
            <p:cNvGrpSpPr>
              <a:grpSpLocks/>
            </p:cNvGrpSpPr>
            <p:nvPr/>
          </p:nvGrpSpPr>
          <p:grpSpPr bwMode="auto">
            <a:xfrm>
              <a:off x="3217" y="2296"/>
              <a:ext cx="2543" cy="1497"/>
              <a:chOff x="3244" y="2317"/>
              <a:chExt cx="2543" cy="1497"/>
            </a:xfrm>
          </p:grpSpPr>
          <p:sp>
            <p:nvSpPr>
              <p:cNvPr id="3129" name="Freeform 115"/>
              <p:cNvSpPr>
                <a:spLocks/>
              </p:cNvSpPr>
              <p:nvPr/>
            </p:nvSpPr>
            <p:spPr bwMode="auto">
              <a:xfrm>
                <a:off x="3252" y="2326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0" name="Freeform 116"/>
              <p:cNvSpPr>
                <a:spLocks noEditPoints="1"/>
              </p:cNvSpPr>
              <p:nvPr/>
            </p:nvSpPr>
            <p:spPr bwMode="auto">
              <a:xfrm>
                <a:off x="3244" y="2317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28" name="Text Box 172"/>
            <p:cNvSpPr txBox="1">
              <a:spLocks noChangeArrowheads="1"/>
            </p:cNvSpPr>
            <p:nvPr/>
          </p:nvSpPr>
          <p:spPr bwMode="auto">
            <a:xfrm>
              <a:off x="3696" y="2704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14</a:t>
              </a:r>
            </a:p>
          </p:txBody>
        </p:sp>
      </p:grpSp>
      <p:grpSp>
        <p:nvGrpSpPr>
          <p:cNvPr id="30" name="Group 193"/>
          <p:cNvGrpSpPr>
            <a:grpSpLocks/>
          </p:cNvGrpSpPr>
          <p:nvPr/>
        </p:nvGrpSpPr>
        <p:grpSpPr bwMode="auto">
          <a:xfrm>
            <a:off x="8101013" y="2636838"/>
            <a:ext cx="2625725" cy="3384550"/>
            <a:chOff x="5103" y="1661"/>
            <a:chExt cx="1654" cy="2132"/>
          </a:xfrm>
        </p:grpSpPr>
        <p:grpSp>
          <p:nvGrpSpPr>
            <p:cNvPr id="3123" name="Group 108"/>
            <p:cNvGrpSpPr>
              <a:grpSpLocks/>
            </p:cNvGrpSpPr>
            <p:nvPr/>
          </p:nvGrpSpPr>
          <p:grpSpPr bwMode="auto">
            <a:xfrm>
              <a:off x="5103" y="1661"/>
              <a:ext cx="1654" cy="2132"/>
              <a:chOff x="5176" y="1690"/>
              <a:chExt cx="1564" cy="2132"/>
            </a:xfrm>
          </p:grpSpPr>
          <p:sp>
            <p:nvSpPr>
              <p:cNvPr id="3125" name="Freeform 106"/>
              <p:cNvSpPr>
                <a:spLocks/>
              </p:cNvSpPr>
              <p:nvPr/>
            </p:nvSpPr>
            <p:spPr bwMode="auto">
              <a:xfrm>
                <a:off x="5184" y="1698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6" name="Freeform 107"/>
              <p:cNvSpPr>
                <a:spLocks noEditPoints="1"/>
              </p:cNvSpPr>
              <p:nvPr/>
            </p:nvSpPr>
            <p:spPr bwMode="auto">
              <a:xfrm>
                <a:off x="5176" y="1690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24" name="Text Box 173"/>
            <p:cNvSpPr txBox="1">
              <a:spLocks noChangeArrowheads="1"/>
            </p:cNvSpPr>
            <p:nvPr/>
          </p:nvSpPr>
          <p:spPr bwMode="auto">
            <a:xfrm>
              <a:off x="5103" y="3067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15</a:t>
              </a:r>
            </a:p>
          </p:txBody>
        </p:sp>
      </p:grpSp>
      <p:grpSp>
        <p:nvGrpSpPr>
          <p:cNvPr id="2048" name="Group 194"/>
          <p:cNvGrpSpPr>
            <a:grpSpLocks/>
          </p:cNvGrpSpPr>
          <p:nvPr/>
        </p:nvGrpSpPr>
        <p:grpSpPr bwMode="auto">
          <a:xfrm>
            <a:off x="-1585913" y="5040313"/>
            <a:ext cx="3970338" cy="3081337"/>
            <a:chOff x="-999" y="3175"/>
            <a:chExt cx="2501" cy="1941"/>
          </a:xfrm>
        </p:grpSpPr>
        <p:grpSp>
          <p:nvGrpSpPr>
            <p:cNvPr id="3119" name="Group 77"/>
            <p:cNvGrpSpPr>
              <a:grpSpLocks/>
            </p:cNvGrpSpPr>
            <p:nvPr/>
          </p:nvGrpSpPr>
          <p:grpSpPr bwMode="auto">
            <a:xfrm>
              <a:off x="-999" y="3175"/>
              <a:ext cx="2501" cy="1941"/>
              <a:chOff x="-999" y="3175"/>
              <a:chExt cx="2501" cy="1941"/>
            </a:xfrm>
          </p:grpSpPr>
          <p:sp>
            <p:nvSpPr>
              <p:cNvPr id="3121" name="Freeform 75"/>
              <p:cNvSpPr>
                <a:spLocks/>
              </p:cNvSpPr>
              <p:nvPr/>
            </p:nvSpPr>
            <p:spPr bwMode="auto">
              <a:xfrm>
                <a:off x="-991" y="3184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2" name="Freeform 76"/>
              <p:cNvSpPr>
                <a:spLocks noEditPoints="1"/>
              </p:cNvSpPr>
              <p:nvPr/>
            </p:nvSpPr>
            <p:spPr bwMode="auto">
              <a:xfrm>
                <a:off x="-999" y="3175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20" name="Text Box 174"/>
            <p:cNvSpPr txBox="1">
              <a:spLocks noChangeArrowheads="1"/>
            </p:cNvSpPr>
            <p:nvPr/>
          </p:nvSpPr>
          <p:spPr bwMode="auto">
            <a:xfrm>
              <a:off x="204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16</a:t>
              </a:r>
            </a:p>
          </p:txBody>
        </p:sp>
      </p:grpSp>
      <p:grpSp>
        <p:nvGrpSpPr>
          <p:cNvPr id="2052" name="Group 195"/>
          <p:cNvGrpSpPr>
            <a:grpSpLocks/>
          </p:cNvGrpSpPr>
          <p:nvPr/>
        </p:nvGrpSpPr>
        <p:grpSpPr bwMode="auto">
          <a:xfrm>
            <a:off x="1401763" y="5000625"/>
            <a:ext cx="2403475" cy="3943350"/>
            <a:chOff x="883" y="3150"/>
            <a:chExt cx="1514" cy="2484"/>
          </a:xfrm>
        </p:grpSpPr>
        <p:grpSp>
          <p:nvGrpSpPr>
            <p:cNvPr id="3115" name="Group 94"/>
            <p:cNvGrpSpPr>
              <a:grpSpLocks/>
            </p:cNvGrpSpPr>
            <p:nvPr/>
          </p:nvGrpSpPr>
          <p:grpSpPr bwMode="auto">
            <a:xfrm>
              <a:off x="883" y="3150"/>
              <a:ext cx="1514" cy="2484"/>
              <a:chOff x="883" y="3150"/>
              <a:chExt cx="1514" cy="2484"/>
            </a:xfrm>
          </p:grpSpPr>
          <p:sp>
            <p:nvSpPr>
              <p:cNvPr id="3117" name="Freeform 92"/>
              <p:cNvSpPr>
                <a:spLocks/>
              </p:cNvSpPr>
              <p:nvPr/>
            </p:nvSpPr>
            <p:spPr bwMode="auto">
              <a:xfrm>
                <a:off x="891" y="3159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Freeform 93"/>
              <p:cNvSpPr>
                <a:spLocks noEditPoints="1"/>
              </p:cNvSpPr>
              <p:nvPr/>
            </p:nvSpPr>
            <p:spPr bwMode="auto">
              <a:xfrm>
                <a:off x="883" y="3150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16" name="Text Box 175"/>
            <p:cNvSpPr txBox="1">
              <a:spLocks noChangeArrowheads="1"/>
            </p:cNvSpPr>
            <p:nvPr/>
          </p:nvSpPr>
          <p:spPr bwMode="auto">
            <a:xfrm>
              <a:off x="1247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17</a:t>
              </a:r>
            </a:p>
          </p:txBody>
        </p:sp>
      </p:grpSp>
      <p:grpSp>
        <p:nvGrpSpPr>
          <p:cNvPr id="2054" name="Group 196"/>
          <p:cNvGrpSpPr>
            <a:grpSpLocks/>
          </p:cNvGrpSpPr>
          <p:nvPr/>
        </p:nvGrpSpPr>
        <p:grpSpPr bwMode="auto">
          <a:xfrm>
            <a:off x="2916238" y="5013325"/>
            <a:ext cx="3970337" cy="3081338"/>
            <a:chOff x="1837" y="3158"/>
            <a:chExt cx="2501" cy="1941"/>
          </a:xfrm>
        </p:grpSpPr>
        <p:grpSp>
          <p:nvGrpSpPr>
            <p:cNvPr id="3111" name="Group 91"/>
            <p:cNvGrpSpPr>
              <a:grpSpLocks/>
            </p:cNvGrpSpPr>
            <p:nvPr/>
          </p:nvGrpSpPr>
          <p:grpSpPr bwMode="auto">
            <a:xfrm>
              <a:off x="1837" y="3158"/>
              <a:ext cx="2501" cy="1941"/>
              <a:chOff x="1836" y="3175"/>
              <a:chExt cx="2501" cy="1941"/>
            </a:xfrm>
          </p:grpSpPr>
          <p:sp>
            <p:nvSpPr>
              <p:cNvPr id="3113" name="Freeform 89"/>
              <p:cNvSpPr>
                <a:spLocks/>
              </p:cNvSpPr>
              <p:nvPr/>
            </p:nvSpPr>
            <p:spPr bwMode="auto">
              <a:xfrm>
                <a:off x="1844" y="3184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Freeform 90"/>
              <p:cNvSpPr>
                <a:spLocks noEditPoints="1"/>
              </p:cNvSpPr>
              <p:nvPr/>
            </p:nvSpPr>
            <p:spPr bwMode="auto">
              <a:xfrm>
                <a:off x="1836" y="3175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12" name="Text Box 176"/>
            <p:cNvSpPr txBox="1">
              <a:spLocks noChangeArrowheads="1"/>
            </p:cNvSpPr>
            <p:nvPr/>
          </p:nvSpPr>
          <p:spPr bwMode="auto">
            <a:xfrm>
              <a:off x="2699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18</a:t>
              </a:r>
            </a:p>
          </p:txBody>
        </p:sp>
      </p:grpSp>
      <p:grpSp>
        <p:nvGrpSpPr>
          <p:cNvPr id="2056" name="Group 197"/>
          <p:cNvGrpSpPr>
            <a:grpSpLocks/>
          </p:cNvGrpSpPr>
          <p:nvPr/>
        </p:nvGrpSpPr>
        <p:grpSpPr bwMode="auto">
          <a:xfrm>
            <a:off x="5973763" y="5072063"/>
            <a:ext cx="2403475" cy="3943350"/>
            <a:chOff x="3763" y="3195"/>
            <a:chExt cx="1514" cy="2484"/>
          </a:xfrm>
        </p:grpSpPr>
        <p:grpSp>
          <p:nvGrpSpPr>
            <p:cNvPr id="3107" name="Group 114"/>
            <p:cNvGrpSpPr>
              <a:grpSpLocks/>
            </p:cNvGrpSpPr>
            <p:nvPr/>
          </p:nvGrpSpPr>
          <p:grpSpPr bwMode="auto">
            <a:xfrm>
              <a:off x="3763" y="3195"/>
              <a:ext cx="1514" cy="2484"/>
              <a:chOff x="3763" y="3195"/>
              <a:chExt cx="1514" cy="2484"/>
            </a:xfrm>
          </p:grpSpPr>
          <p:sp>
            <p:nvSpPr>
              <p:cNvPr id="3109" name="Freeform 112"/>
              <p:cNvSpPr>
                <a:spLocks/>
              </p:cNvSpPr>
              <p:nvPr/>
            </p:nvSpPr>
            <p:spPr bwMode="auto">
              <a:xfrm>
                <a:off x="3771" y="3204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Freeform 113"/>
              <p:cNvSpPr>
                <a:spLocks noEditPoints="1"/>
              </p:cNvSpPr>
              <p:nvPr/>
            </p:nvSpPr>
            <p:spPr bwMode="auto">
              <a:xfrm>
                <a:off x="3763" y="3195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08" name="Text Box 177"/>
            <p:cNvSpPr txBox="1">
              <a:spLocks noChangeArrowheads="1"/>
            </p:cNvSpPr>
            <p:nvPr/>
          </p:nvSpPr>
          <p:spPr bwMode="auto">
            <a:xfrm>
              <a:off x="4105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19</a:t>
              </a:r>
            </a:p>
          </p:txBody>
        </p:sp>
      </p:grpSp>
      <p:grpSp>
        <p:nvGrpSpPr>
          <p:cNvPr id="2058" name="Group 198"/>
          <p:cNvGrpSpPr>
            <a:grpSpLocks/>
          </p:cNvGrpSpPr>
          <p:nvPr/>
        </p:nvGrpSpPr>
        <p:grpSpPr bwMode="auto">
          <a:xfrm>
            <a:off x="7486650" y="5111750"/>
            <a:ext cx="3970338" cy="3081338"/>
            <a:chOff x="4716" y="3220"/>
            <a:chExt cx="2501" cy="1941"/>
          </a:xfrm>
        </p:grpSpPr>
        <p:grpSp>
          <p:nvGrpSpPr>
            <p:cNvPr id="3103" name="Group 111"/>
            <p:cNvGrpSpPr>
              <a:grpSpLocks/>
            </p:cNvGrpSpPr>
            <p:nvPr/>
          </p:nvGrpSpPr>
          <p:grpSpPr bwMode="auto">
            <a:xfrm>
              <a:off x="4716" y="3220"/>
              <a:ext cx="2501" cy="1941"/>
              <a:chOff x="4716" y="3220"/>
              <a:chExt cx="2501" cy="1941"/>
            </a:xfrm>
          </p:grpSpPr>
          <p:sp>
            <p:nvSpPr>
              <p:cNvPr id="3105" name="Freeform 109"/>
              <p:cNvSpPr>
                <a:spLocks/>
              </p:cNvSpPr>
              <p:nvPr/>
            </p:nvSpPr>
            <p:spPr bwMode="auto">
              <a:xfrm>
                <a:off x="4724" y="3229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6" name="Freeform 110"/>
              <p:cNvSpPr>
                <a:spLocks noEditPoints="1"/>
              </p:cNvSpPr>
              <p:nvPr/>
            </p:nvSpPr>
            <p:spPr bwMode="auto">
              <a:xfrm>
                <a:off x="4716" y="3220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04" name="Text Box 178"/>
            <p:cNvSpPr txBox="1">
              <a:spLocks noChangeArrowheads="1"/>
            </p:cNvSpPr>
            <p:nvPr/>
          </p:nvSpPr>
          <p:spPr bwMode="auto">
            <a:xfrm>
              <a:off x="5193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20</a:t>
              </a:r>
            </a:p>
          </p:txBody>
        </p:sp>
      </p:grpSp>
      <p:grpSp>
        <p:nvGrpSpPr>
          <p:cNvPr id="2060" name="Group 180"/>
          <p:cNvGrpSpPr>
            <a:grpSpLocks/>
          </p:cNvGrpSpPr>
          <p:nvPr/>
        </p:nvGrpSpPr>
        <p:grpSpPr bwMode="auto">
          <a:xfrm>
            <a:off x="-855663" y="-1708150"/>
            <a:ext cx="2482851" cy="3384550"/>
            <a:chOff x="-539" y="-1076"/>
            <a:chExt cx="1564" cy="2132"/>
          </a:xfrm>
        </p:grpSpPr>
        <p:grpSp>
          <p:nvGrpSpPr>
            <p:cNvPr id="3099" name="Group 60"/>
            <p:cNvGrpSpPr>
              <a:grpSpLocks/>
            </p:cNvGrpSpPr>
            <p:nvPr/>
          </p:nvGrpSpPr>
          <p:grpSpPr bwMode="auto">
            <a:xfrm>
              <a:off x="-539" y="-1076"/>
              <a:ext cx="1564" cy="2132"/>
              <a:chOff x="-539" y="-1076"/>
              <a:chExt cx="1564" cy="2132"/>
            </a:xfrm>
          </p:grpSpPr>
          <p:sp>
            <p:nvSpPr>
              <p:cNvPr id="3101" name="Freeform 58"/>
              <p:cNvSpPr>
                <a:spLocks/>
              </p:cNvSpPr>
              <p:nvPr/>
            </p:nvSpPr>
            <p:spPr bwMode="auto">
              <a:xfrm>
                <a:off x="-531" y="-1068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Freeform 59"/>
              <p:cNvSpPr>
                <a:spLocks noEditPoints="1"/>
              </p:cNvSpPr>
              <p:nvPr/>
            </p:nvSpPr>
            <p:spPr bwMode="auto">
              <a:xfrm>
                <a:off x="-539" y="-1076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00" name="Text Box 179"/>
            <p:cNvSpPr txBox="1">
              <a:spLocks noChangeArrowheads="1"/>
            </p:cNvSpPr>
            <p:nvPr/>
          </p:nvSpPr>
          <p:spPr bwMode="auto">
            <a:xfrm>
              <a:off x="476" y="391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backup\работа\преподавание\English for life\U53-56\Exclusive_Kitchen_Red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0" y="-1000125"/>
            <a:ext cx="12711113" cy="864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ru-RU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ru-RU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1403350" y="-3556000"/>
            <a:ext cx="2403475" cy="3943350"/>
            <a:chOff x="883" y="3150"/>
            <a:chExt cx="1514" cy="2484"/>
          </a:xfrm>
        </p:grpSpPr>
        <p:sp>
          <p:nvSpPr>
            <p:cNvPr id="4205" name="Freeform 99"/>
            <p:cNvSpPr>
              <a:spLocks/>
            </p:cNvSpPr>
            <p:nvPr/>
          </p:nvSpPr>
          <p:spPr bwMode="auto">
            <a:xfrm>
              <a:off x="891" y="3159"/>
              <a:ext cx="1489" cy="2458"/>
            </a:xfrm>
            <a:custGeom>
              <a:avLst/>
              <a:gdLst>
                <a:gd name="T0" fmla="*/ 318 w 1489"/>
                <a:gd name="T1" fmla="*/ 1162 h 2458"/>
                <a:gd name="T2" fmla="*/ 477 w 1489"/>
                <a:gd name="T3" fmla="*/ 1187 h 2458"/>
                <a:gd name="T4" fmla="*/ 560 w 1489"/>
                <a:gd name="T5" fmla="*/ 1288 h 2458"/>
                <a:gd name="T6" fmla="*/ 560 w 1489"/>
                <a:gd name="T7" fmla="*/ 1388 h 2458"/>
                <a:gd name="T8" fmla="*/ 460 w 1489"/>
                <a:gd name="T9" fmla="*/ 1505 h 2458"/>
                <a:gd name="T10" fmla="*/ 318 w 1489"/>
                <a:gd name="T11" fmla="*/ 1505 h 2458"/>
                <a:gd name="T12" fmla="*/ 217 w 1489"/>
                <a:gd name="T13" fmla="*/ 1430 h 2458"/>
                <a:gd name="T14" fmla="*/ 109 w 1489"/>
                <a:gd name="T15" fmla="*/ 1396 h 2458"/>
                <a:gd name="T16" fmla="*/ 25 w 1489"/>
                <a:gd name="T17" fmla="*/ 1455 h 2458"/>
                <a:gd name="T18" fmla="*/ 0 w 1489"/>
                <a:gd name="T19" fmla="*/ 1773 h 2458"/>
                <a:gd name="T20" fmla="*/ 67 w 1489"/>
                <a:gd name="T21" fmla="*/ 1915 h 2458"/>
                <a:gd name="T22" fmla="*/ 460 w 1489"/>
                <a:gd name="T23" fmla="*/ 1898 h 2458"/>
                <a:gd name="T24" fmla="*/ 652 w 1489"/>
                <a:gd name="T25" fmla="*/ 1957 h 2458"/>
                <a:gd name="T26" fmla="*/ 694 w 1489"/>
                <a:gd name="T27" fmla="*/ 2057 h 2458"/>
                <a:gd name="T28" fmla="*/ 627 w 1489"/>
                <a:gd name="T29" fmla="*/ 2157 h 2458"/>
                <a:gd name="T30" fmla="*/ 602 w 1489"/>
                <a:gd name="T31" fmla="*/ 2308 h 2458"/>
                <a:gd name="T32" fmla="*/ 694 w 1489"/>
                <a:gd name="T33" fmla="*/ 2433 h 2458"/>
                <a:gd name="T34" fmla="*/ 786 w 1489"/>
                <a:gd name="T35" fmla="*/ 2458 h 2458"/>
                <a:gd name="T36" fmla="*/ 953 w 1489"/>
                <a:gd name="T37" fmla="*/ 2400 h 2458"/>
                <a:gd name="T38" fmla="*/ 1020 w 1489"/>
                <a:gd name="T39" fmla="*/ 2266 h 2458"/>
                <a:gd name="T40" fmla="*/ 937 w 1489"/>
                <a:gd name="T41" fmla="*/ 2124 h 2458"/>
                <a:gd name="T42" fmla="*/ 903 w 1489"/>
                <a:gd name="T43" fmla="*/ 1990 h 2458"/>
                <a:gd name="T44" fmla="*/ 953 w 1489"/>
                <a:gd name="T45" fmla="*/ 1881 h 2458"/>
                <a:gd name="T46" fmla="*/ 1104 w 1489"/>
                <a:gd name="T47" fmla="*/ 1873 h 2458"/>
                <a:gd name="T48" fmla="*/ 1455 w 1489"/>
                <a:gd name="T49" fmla="*/ 1873 h 2458"/>
                <a:gd name="T50" fmla="*/ 1489 w 1489"/>
                <a:gd name="T51" fmla="*/ 1672 h 2458"/>
                <a:gd name="T52" fmla="*/ 1472 w 1489"/>
                <a:gd name="T53" fmla="*/ 1480 h 2458"/>
                <a:gd name="T54" fmla="*/ 1422 w 1489"/>
                <a:gd name="T55" fmla="*/ 1363 h 2458"/>
                <a:gd name="T56" fmla="*/ 1338 w 1489"/>
                <a:gd name="T57" fmla="*/ 1338 h 2458"/>
                <a:gd name="T58" fmla="*/ 1171 w 1489"/>
                <a:gd name="T59" fmla="*/ 1388 h 2458"/>
                <a:gd name="T60" fmla="*/ 1071 w 1489"/>
                <a:gd name="T61" fmla="*/ 1379 h 2458"/>
                <a:gd name="T62" fmla="*/ 979 w 1489"/>
                <a:gd name="T63" fmla="*/ 1304 h 2458"/>
                <a:gd name="T64" fmla="*/ 970 w 1489"/>
                <a:gd name="T65" fmla="*/ 1179 h 2458"/>
                <a:gd name="T66" fmla="*/ 1054 w 1489"/>
                <a:gd name="T67" fmla="*/ 1078 h 2458"/>
                <a:gd name="T68" fmla="*/ 1146 w 1489"/>
                <a:gd name="T69" fmla="*/ 1062 h 2458"/>
                <a:gd name="T70" fmla="*/ 1305 w 1489"/>
                <a:gd name="T71" fmla="*/ 1137 h 2458"/>
                <a:gd name="T72" fmla="*/ 1405 w 1489"/>
                <a:gd name="T73" fmla="*/ 1145 h 2458"/>
                <a:gd name="T74" fmla="*/ 1464 w 1489"/>
                <a:gd name="T75" fmla="*/ 1095 h 2458"/>
                <a:gd name="T76" fmla="*/ 1472 w 1489"/>
                <a:gd name="T77" fmla="*/ 878 h 2458"/>
                <a:gd name="T78" fmla="*/ 1447 w 1489"/>
                <a:gd name="T79" fmla="*/ 552 h 2458"/>
                <a:gd name="T80" fmla="*/ 1271 w 1489"/>
                <a:gd name="T81" fmla="*/ 593 h 2458"/>
                <a:gd name="T82" fmla="*/ 1020 w 1489"/>
                <a:gd name="T83" fmla="*/ 585 h 2458"/>
                <a:gd name="T84" fmla="*/ 853 w 1489"/>
                <a:gd name="T85" fmla="*/ 518 h 2458"/>
                <a:gd name="T86" fmla="*/ 828 w 1489"/>
                <a:gd name="T87" fmla="*/ 451 h 2458"/>
                <a:gd name="T88" fmla="*/ 895 w 1489"/>
                <a:gd name="T89" fmla="*/ 351 h 2458"/>
                <a:gd name="T90" fmla="*/ 970 w 1489"/>
                <a:gd name="T91" fmla="*/ 192 h 2458"/>
                <a:gd name="T92" fmla="*/ 903 w 1489"/>
                <a:gd name="T93" fmla="*/ 50 h 2458"/>
                <a:gd name="T94" fmla="*/ 728 w 1489"/>
                <a:gd name="T95" fmla="*/ 0 h 2458"/>
                <a:gd name="T96" fmla="*/ 577 w 1489"/>
                <a:gd name="T97" fmla="*/ 92 h 2458"/>
                <a:gd name="T98" fmla="*/ 535 w 1489"/>
                <a:gd name="T99" fmla="*/ 251 h 2458"/>
                <a:gd name="T100" fmla="*/ 594 w 1489"/>
                <a:gd name="T101" fmla="*/ 343 h 2458"/>
                <a:gd name="T102" fmla="*/ 652 w 1489"/>
                <a:gd name="T103" fmla="*/ 460 h 2458"/>
                <a:gd name="T104" fmla="*/ 619 w 1489"/>
                <a:gd name="T105" fmla="*/ 526 h 2458"/>
                <a:gd name="T106" fmla="*/ 326 w 1489"/>
                <a:gd name="T107" fmla="*/ 543 h 2458"/>
                <a:gd name="T108" fmla="*/ 42 w 1489"/>
                <a:gd name="T109" fmla="*/ 543 h 2458"/>
                <a:gd name="T110" fmla="*/ 25 w 1489"/>
                <a:gd name="T111" fmla="*/ 978 h 2458"/>
                <a:gd name="T112" fmla="*/ 33 w 1489"/>
                <a:gd name="T113" fmla="*/ 1204 h 2458"/>
                <a:gd name="T114" fmla="*/ 125 w 1489"/>
                <a:gd name="T115" fmla="*/ 1254 h 2458"/>
                <a:gd name="T116" fmla="*/ 243 w 1489"/>
                <a:gd name="T117" fmla="*/ 1221 h 2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9"/>
                <a:gd name="T178" fmla="*/ 0 h 2458"/>
                <a:gd name="T179" fmla="*/ 1489 w 1489"/>
                <a:gd name="T180" fmla="*/ 2458 h 2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9" h="2458">
                  <a:moveTo>
                    <a:pt x="259" y="1204"/>
                  </a:moveTo>
                  <a:lnTo>
                    <a:pt x="268" y="1196"/>
                  </a:lnTo>
                  <a:lnTo>
                    <a:pt x="276" y="1179"/>
                  </a:lnTo>
                  <a:lnTo>
                    <a:pt x="284" y="1179"/>
                  </a:lnTo>
                  <a:lnTo>
                    <a:pt x="293" y="1170"/>
                  </a:lnTo>
                  <a:lnTo>
                    <a:pt x="318" y="1162"/>
                  </a:lnTo>
                  <a:lnTo>
                    <a:pt x="343" y="1154"/>
                  </a:lnTo>
                  <a:lnTo>
                    <a:pt x="368" y="1154"/>
                  </a:lnTo>
                  <a:lnTo>
                    <a:pt x="401" y="1154"/>
                  </a:lnTo>
                  <a:lnTo>
                    <a:pt x="427" y="1162"/>
                  </a:lnTo>
                  <a:lnTo>
                    <a:pt x="452" y="1170"/>
                  </a:lnTo>
                  <a:lnTo>
                    <a:pt x="477" y="1187"/>
                  </a:lnTo>
                  <a:lnTo>
                    <a:pt x="502" y="1204"/>
                  </a:lnTo>
                  <a:lnTo>
                    <a:pt x="527" y="1221"/>
                  </a:lnTo>
                  <a:lnTo>
                    <a:pt x="544" y="1246"/>
                  </a:lnTo>
                  <a:lnTo>
                    <a:pt x="544" y="1262"/>
                  </a:lnTo>
                  <a:lnTo>
                    <a:pt x="552" y="1271"/>
                  </a:lnTo>
                  <a:lnTo>
                    <a:pt x="560" y="1288"/>
                  </a:lnTo>
                  <a:lnTo>
                    <a:pt x="569" y="1296"/>
                  </a:lnTo>
                  <a:lnTo>
                    <a:pt x="569" y="1313"/>
                  </a:lnTo>
                  <a:lnTo>
                    <a:pt x="569" y="1329"/>
                  </a:lnTo>
                  <a:lnTo>
                    <a:pt x="569" y="1346"/>
                  </a:lnTo>
                  <a:lnTo>
                    <a:pt x="569" y="1363"/>
                  </a:lnTo>
                  <a:lnTo>
                    <a:pt x="560" y="1388"/>
                  </a:lnTo>
                  <a:lnTo>
                    <a:pt x="552" y="1421"/>
                  </a:lnTo>
                  <a:lnTo>
                    <a:pt x="535" y="1438"/>
                  </a:lnTo>
                  <a:lnTo>
                    <a:pt x="519" y="1463"/>
                  </a:lnTo>
                  <a:lnTo>
                    <a:pt x="502" y="1480"/>
                  </a:lnTo>
                  <a:lnTo>
                    <a:pt x="485" y="1497"/>
                  </a:lnTo>
                  <a:lnTo>
                    <a:pt x="460" y="1505"/>
                  </a:lnTo>
                  <a:lnTo>
                    <a:pt x="435" y="1513"/>
                  </a:lnTo>
                  <a:lnTo>
                    <a:pt x="418" y="1522"/>
                  </a:lnTo>
                  <a:lnTo>
                    <a:pt x="393" y="1522"/>
                  </a:lnTo>
                  <a:lnTo>
                    <a:pt x="368" y="1522"/>
                  </a:lnTo>
                  <a:lnTo>
                    <a:pt x="343" y="1513"/>
                  </a:lnTo>
                  <a:lnTo>
                    <a:pt x="318" y="1505"/>
                  </a:lnTo>
                  <a:lnTo>
                    <a:pt x="301" y="1497"/>
                  </a:lnTo>
                  <a:lnTo>
                    <a:pt x="284" y="1488"/>
                  </a:lnTo>
                  <a:lnTo>
                    <a:pt x="268" y="1471"/>
                  </a:lnTo>
                  <a:lnTo>
                    <a:pt x="251" y="1455"/>
                  </a:lnTo>
                  <a:lnTo>
                    <a:pt x="234" y="1438"/>
                  </a:lnTo>
                  <a:lnTo>
                    <a:pt x="217" y="1430"/>
                  </a:lnTo>
                  <a:lnTo>
                    <a:pt x="192" y="1421"/>
                  </a:lnTo>
                  <a:lnTo>
                    <a:pt x="176" y="1413"/>
                  </a:lnTo>
                  <a:lnTo>
                    <a:pt x="159" y="1405"/>
                  </a:lnTo>
                  <a:lnTo>
                    <a:pt x="142" y="1396"/>
                  </a:lnTo>
                  <a:lnTo>
                    <a:pt x="125" y="1396"/>
                  </a:lnTo>
                  <a:lnTo>
                    <a:pt x="109" y="1396"/>
                  </a:lnTo>
                  <a:lnTo>
                    <a:pt x="92" y="1396"/>
                  </a:lnTo>
                  <a:lnTo>
                    <a:pt x="75" y="1405"/>
                  </a:lnTo>
                  <a:lnTo>
                    <a:pt x="58" y="1413"/>
                  </a:lnTo>
                  <a:lnTo>
                    <a:pt x="42" y="1421"/>
                  </a:lnTo>
                  <a:lnTo>
                    <a:pt x="33" y="1438"/>
                  </a:lnTo>
                  <a:lnTo>
                    <a:pt x="25" y="1455"/>
                  </a:lnTo>
                  <a:lnTo>
                    <a:pt x="25" y="1480"/>
                  </a:lnTo>
                  <a:lnTo>
                    <a:pt x="17" y="1530"/>
                  </a:lnTo>
                  <a:lnTo>
                    <a:pt x="8" y="1589"/>
                  </a:lnTo>
                  <a:lnTo>
                    <a:pt x="0" y="1647"/>
                  </a:lnTo>
                  <a:lnTo>
                    <a:pt x="0" y="1706"/>
                  </a:lnTo>
                  <a:lnTo>
                    <a:pt x="0" y="1773"/>
                  </a:lnTo>
                  <a:lnTo>
                    <a:pt x="0" y="1831"/>
                  </a:lnTo>
                  <a:lnTo>
                    <a:pt x="8" y="1856"/>
                  </a:lnTo>
                  <a:lnTo>
                    <a:pt x="8" y="1881"/>
                  </a:lnTo>
                  <a:lnTo>
                    <a:pt x="17" y="1906"/>
                  </a:lnTo>
                  <a:lnTo>
                    <a:pt x="25" y="1923"/>
                  </a:lnTo>
                  <a:lnTo>
                    <a:pt x="67" y="1915"/>
                  </a:lnTo>
                  <a:lnTo>
                    <a:pt x="125" y="1906"/>
                  </a:lnTo>
                  <a:lnTo>
                    <a:pt x="192" y="1898"/>
                  </a:lnTo>
                  <a:lnTo>
                    <a:pt x="268" y="1898"/>
                  </a:lnTo>
                  <a:lnTo>
                    <a:pt x="343" y="1890"/>
                  </a:lnTo>
                  <a:lnTo>
                    <a:pt x="401" y="1890"/>
                  </a:lnTo>
                  <a:lnTo>
                    <a:pt x="460" y="1898"/>
                  </a:lnTo>
                  <a:lnTo>
                    <a:pt x="502" y="1898"/>
                  </a:lnTo>
                  <a:lnTo>
                    <a:pt x="544" y="1906"/>
                  </a:lnTo>
                  <a:lnTo>
                    <a:pt x="577" y="1915"/>
                  </a:lnTo>
                  <a:lnTo>
                    <a:pt x="611" y="1931"/>
                  </a:lnTo>
                  <a:lnTo>
                    <a:pt x="636" y="1948"/>
                  </a:lnTo>
                  <a:lnTo>
                    <a:pt x="652" y="1957"/>
                  </a:lnTo>
                  <a:lnTo>
                    <a:pt x="669" y="1973"/>
                  </a:lnTo>
                  <a:lnTo>
                    <a:pt x="686" y="1990"/>
                  </a:lnTo>
                  <a:lnTo>
                    <a:pt x="694" y="2007"/>
                  </a:lnTo>
                  <a:lnTo>
                    <a:pt x="694" y="2023"/>
                  </a:lnTo>
                  <a:lnTo>
                    <a:pt x="694" y="2040"/>
                  </a:lnTo>
                  <a:lnTo>
                    <a:pt x="694" y="2057"/>
                  </a:lnTo>
                  <a:lnTo>
                    <a:pt x="694" y="2074"/>
                  </a:lnTo>
                  <a:lnTo>
                    <a:pt x="686" y="2090"/>
                  </a:lnTo>
                  <a:lnTo>
                    <a:pt x="677" y="2107"/>
                  </a:lnTo>
                  <a:lnTo>
                    <a:pt x="661" y="2124"/>
                  </a:lnTo>
                  <a:lnTo>
                    <a:pt x="644" y="2132"/>
                  </a:lnTo>
                  <a:lnTo>
                    <a:pt x="627" y="2157"/>
                  </a:lnTo>
                  <a:lnTo>
                    <a:pt x="619" y="2174"/>
                  </a:lnTo>
                  <a:lnTo>
                    <a:pt x="611" y="2199"/>
                  </a:lnTo>
                  <a:lnTo>
                    <a:pt x="602" y="2224"/>
                  </a:lnTo>
                  <a:lnTo>
                    <a:pt x="602" y="2249"/>
                  </a:lnTo>
                  <a:lnTo>
                    <a:pt x="602" y="2283"/>
                  </a:lnTo>
                  <a:lnTo>
                    <a:pt x="602" y="2308"/>
                  </a:lnTo>
                  <a:lnTo>
                    <a:pt x="611" y="2333"/>
                  </a:lnTo>
                  <a:lnTo>
                    <a:pt x="627" y="2358"/>
                  </a:lnTo>
                  <a:lnTo>
                    <a:pt x="644" y="2383"/>
                  </a:lnTo>
                  <a:lnTo>
                    <a:pt x="661" y="2400"/>
                  </a:lnTo>
                  <a:lnTo>
                    <a:pt x="677" y="2425"/>
                  </a:lnTo>
                  <a:lnTo>
                    <a:pt x="694" y="2433"/>
                  </a:lnTo>
                  <a:lnTo>
                    <a:pt x="711" y="2442"/>
                  </a:lnTo>
                  <a:lnTo>
                    <a:pt x="719" y="2442"/>
                  </a:lnTo>
                  <a:lnTo>
                    <a:pt x="736" y="2450"/>
                  </a:lnTo>
                  <a:lnTo>
                    <a:pt x="753" y="2458"/>
                  </a:lnTo>
                  <a:lnTo>
                    <a:pt x="769" y="2458"/>
                  </a:lnTo>
                  <a:lnTo>
                    <a:pt x="786" y="2458"/>
                  </a:lnTo>
                  <a:lnTo>
                    <a:pt x="803" y="2458"/>
                  </a:lnTo>
                  <a:lnTo>
                    <a:pt x="845" y="2458"/>
                  </a:lnTo>
                  <a:lnTo>
                    <a:pt x="878" y="2450"/>
                  </a:lnTo>
                  <a:lnTo>
                    <a:pt x="903" y="2433"/>
                  </a:lnTo>
                  <a:lnTo>
                    <a:pt x="928" y="2425"/>
                  </a:lnTo>
                  <a:lnTo>
                    <a:pt x="953" y="2400"/>
                  </a:lnTo>
                  <a:lnTo>
                    <a:pt x="979" y="2383"/>
                  </a:lnTo>
                  <a:lnTo>
                    <a:pt x="995" y="2366"/>
                  </a:lnTo>
                  <a:lnTo>
                    <a:pt x="1004" y="2341"/>
                  </a:lnTo>
                  <a:lnTo>
                    <a:pt x="1012" y="2316"/>
                  </a:lnTo>
                  <a:lnTo>
                    <a:pt x="1012" y="2291"/>
                  </a:lnTo>
                  <a:lnTo>
                    <a:pt x="1020" y="2266"/>
                  </a:lnTo>
                  <a:lnTo>
                    <a:pt x="1012" y="2241"/>
                  </a:lnTo>
                  <a:lnTo>
                    <a:pt x="1004" y="2216"/>
                  </a:lnTo>
                  <a:lnTo>
                    <a:pt x="995" y="2191"/>
                  </a:lnTo>
                  <a:lnTo>
                    <a:pt x="979" y="2166"/>
                  </a:lnTo>
                  <a:lnTo>
                    <a:pt x="953" y="2149"/>
                  </a:lnTo>
                  <a:lnTo>
                    <a:pt x="937" y="2124"/>
                  </a:lnTo>
                  <a:lnTo>
                    <a:pt x="928" y="2107"/>
                  </a:lnTo>
                  <a:lnTo>
                    <a:pt x="912" y="2082"/>
                  </a:lnTo>
                  <a:lnTo>
                    <a:pt x="903" y="2057"/>
                  </a:lnTo>
                  <a:lnTo>
                    <a:pt x="903" y="2032"/>
                  </a:lnTo>
                  <a:lnTo>
                    <a:pt x="903" y="2007"/>
                  </a:lnTo>
                  <a:lnTo>
                    <a:pt x="903" y="1990"/>
                  </a:lnTo>
                  <a:lnTo>
                    <a:pt x="903" y="1965"/>
                  </a:lnTo>
                  <a:lnTo>
                    <a:pt x="912" y="1948"/>
                  </a:lnTo>
                  <a:lnTo>
                    <a:pt x="920" y="1923"/>
                  </a:lnTo>
                  <a:lnTo>
                    <a:pt x="928" y="1906"/>
                  </a:lnTo>
                  <a:lnTo>
                    <a:pt x="945" y="1898"/>
                  </a:lnTo>
                  <a:lnTo>
                    <a:pt x="953" y="1881"/>
                  </a:lnTo>
                  <a:lnTo>
                    <a:pt x="970" y="1873"/>
                  </a:lnTo>
                  <a:lnTo>
                    <a:pt x="987" y="1865"/>
                  </a:lnTo>
                  <a:lnTo>
                    <a:pt x="995" y="1865"/>
                  </a:lnTo>
                  <a:lnTo>
                    <a:pt x="1020" y="1865"/>
                  </a:lnTo>
                  <a:lnTo>
                    <a:pt x="1062" y="1873"/>
                  </a:lnTo>
                  <a:lnTo>
                    <a:pt x="1104" y="1873"/>
                  </a:lnTo>
                  <a:lnTo>
                    <a:pt x="1163" y="1881"/>
                  </a:lnTo>
                  <a:lnTo>
                    <a:pt x="1229" y="1890"/>
                  </a:lnTo>
                  <a:lnTo>
                    <a:pt x="1296" y="1890"/>
                  </a:lnTo>
                  <a:lnTo>
                    <a:pt x="1363" y="1898"/>
                  </a:lnTo>
                  <a:lnTo>
                    <a:pt x="1439" y="1898"/>
                  </a:lnTo>
                  <a:lnTo>
                    <a:pt x="1455" y="1873"/>
                  </a:lnTo>
                  <a:lnTo>
                    <a:pt x="1464" y="1839"/>
                  </a:lnTo>
                  <a:lnTo>
                    <a:pt x="1472" y="1806"/>
                  </a:lnTo>
                  <a:lnTo>
                    <a:pt x="1480" y="1773"/>
                  </a:lnTo>
                  <a:lnTo>
                    <a:pt x="1489" y="1739"/>
                  </a:lnTo>
                  <a:lnTo>
                    <a:pt x="1489" y="1706"/>
                  </a:lnTo>
                  <a:lnTo>
                    <a:pt x="1489" y="1672"/>
                  </a:lnTo>
                  <a:lnTo>
                    <a:pt x="1489" y="1639"/>
                  </a:lnTo>
                  <a:lnTo>
                    <a:pt x="1489" y="1605"/>
                  </a:lnTo>
                  <a:lnTo>
                    <a:pt x="1489" y="1572"/>
                  </a:lnTo>
                  <a:lnTo>
                    <a:pt x="1480" y="1538"/>
                  </a:lnTo>
                  <a:lnTo>
                    <a:pt x="1480" y="1505"/>
                  </a:lnTo>
                  <a:lnTo>
                    <a:pt x="1472" y="1480"/>
                  </a:lnTo>
                  <a:lnTo>
                    <a:pt x="1464" y="1455"/>
                  </a:lnTo>
                  <a:lnTo>
                    <a:pt x="1455" y="1430"/>
                  </a:lnTo>
                  <a:lnTo>
                    <a:pt x="1447" y="1413"/>
                  </a:lnTo>
                  <a:lnTo>
                    <a:pt x="1439" y="1388"/>
                  </a:lnTo>
                  <a:lnTo>
                    <a:pt x="1430" y="1379"/>
                  </a:lnTo>
                  <a:lnTo>
                    <a:pt x="1422" y="1363"/>
                  </a:lnTo>
                  <a:lnTo>
                    <a:pt x="1413" y="1354"/>
                  </a:lnTo>
                  <a:lnTo>
                    <a:pt x="1397" y="1346"/>
                  </a:lnTo>
                  <a:lnTo>
                    <a:pt x="1388" y="1346"/>
                  </a:lnTo>
                  <a:lnTo>
                    <a:pt x="1380" y="1338"/>
                  </a:lnTo>
                  <a:lnTo>
                    <a:pt x="1363" y="1338"/>
                  </a:lnTo>
                  <a:lnTo>
                    <a:pt x="1338" y="1338"/>
                  </a:lnTo>
                  <a:lnTo>
                    <a:pt x="1305" y="1346"/>
                  </a:lnTo>
                  <a:lnTo>
                    <a:pt x="1271" y="1354"/>
                  </a:lnTo>
                  <a:lnTo>
                    <a:pt x="1238" y="1371"/>
                  </a:lnTo>
                  <a:lnTo>
                    <a:pt x="1213" y="1379"/>
                  </a:lnTo>
                  <a:lnTo>
                    <a:pt x="1196" y="1379"/>
                  </a:lnTo>
                  <a:lnTo>
                    <a:pt x="1171" y="1388"/>
                  </a:lnTo>
                  <a:lnTo>
                    <a:pt x="1154" y="1388"/>
                  </a:lnTo>
                  <a:lnTo>
                    <a:pt x="1129" y="1388"/>
                  </a:lnTo>
                  <a:lnTo>
                    <a:pt x="1112" y="1388"/>
                  </a:lnTo>
                  <a:lnTo>
                    <a:pt x="1104" y="1388"/>
                  </a:lnTo>
                  <a:lnTo>
                    <a:pt x="1079" y="1379"/>
                  </a:lnTo>
                  <a:lnTo>
                    <a:pt x="1071" y="1379"/>
                  </a:lnTo>
                  <a:lnTo>
                    <a:pt x="1054" y="1371"/>
                  </a:lnTo>
                  <a:lnTo>
                    <a:pt x="1045" y="1371"/>
                  </a:lnTo>
                  <a:lnTo>
                    <a:pt x="1029" y="1363"/>
                  </a:lnTo>
                  <a:lnTo>
                    <a:pt x="1012" y="1346"/>
                  </a:lnTo>
                  <a:lnTo>
                    <a:pt x="995" y="1321"/>
                  </a:lnTo>
                  <a:lnTo>
                    <a:pt x="979" y="1304"/>
                  </a:lnTo>
                  <a:lnTo>
                    <a:pt x="970" y="1279"/>
                  </a:lnTo>
                  <a:lnTo>
                    <a:pt x="962" y="1254"/>
                  </a:lnTo>
                  <a:lnTo>
                    <a:pt x="962" y="1237"/>
                  </a:lnTo>
                  <a:lnTo>
                    <a:pt x="962" y="1212"/>
                  </a:lnTo>
                  <a:lnTo>
                    <a:pt x="962" y="1196"/>
                  </a:lnTo>
                  <a:lnTo>
                    <a:pt x="970" y="1179"/>
                  </a:lnTo>
                  <a:lnTo>
                    <a:pt x="979" y="1162"/>
                  </a:lnTo>
                  <a:lnTo>
                    <a:pt x="987" y="1137"/>
                  </a:lnTo>
                  <a:lnTo>
                    <a:pt x="1004" y="1112"/>
                  </a:lnTo>
                  <a:lnTo>
                    <a:pt x="1020" y="1095"/>
                  </a:lnTo>
                  <a:lnTo>
                    <a:pt x="1037" y="1087"/>
                  </a:lnTo>
                  <a:lnTo>
                    <a:pt x="1054" y="1078"/>
                  </a:lnTo>
                  <a:lnTo>
                    <a:pt x="1071" y="1070"/>
                  </a:lnTo>
                  <a:lnTo>
                    <a:pt x="1087" y="1062"/>
                  </a:lnTo>
                  <a:lnTo>
                    <a:pt x="1104" y="1053"/>
                  </a:lnTo>
                  <a:lnTo>
                    <a:pt x="1121" y="1053"/>
                  </a:lnTo>
                  <a:lnTo>
                    <a:pt x="1129" y="1053"/>
                  </a:lnTo>
                  <a:lnTo>
                    <a:pt x="1146" y="1062"/>
                  </a:lnTo>
                  <a:lnTo>
                    <a:pt x="1163" y="1062"/>
                  </a:lnTo>
                  <a:lnTo>
                    <a:pt x="1196" y="1078"/>
                  </a:lnTo>
                  <a:lnTo>
                    <a:pt x="1221" y="1087"/>
                  </a:lnTo>
                  <a:lnTo>
                    <a:pt x="1255" y="1104"/>
                  </a:lnTo>
                  <a:lnTo>
                    <a:pt x="1280" y="1120"/>
                  </a:lnTo>
                  <a:lnTo>
                    <a:pt x="1305" y="1137"/>
                  </a:lnTo>
                  <a:lnTo>
                    <a:pt x="1338" y="1145"/>
                  </a:lnTo>
                  <a:lnTo>
                    <a:pt x="1355" y="1145"/>
                  </a:lnTo>
                  <a:lnTo>
                    <a:pt x="1363" y="1154"/>
                  </a:lnTo>
                  <a:lnTo>
                    <a:pt x="1380" y="1154"/>
                  </a:lnTo>
                  <a:lnTo>
                    <a:pt x="1397" y="1145"/>
                  </a:lnTo>
                  <a:lnTo>
                    <a:pt x="1405" y="1145"/>
                  </a:lnTo>
                  <a:lnTo>
                    <a:pt x="1422" y="1137"/>
                  </a:lnTo>
                  <a:lnTo>
                    <a:pt x="1439" y="1129"/>
                  </a:lnTo>
                  <a:lnTo>
                    <a:pt x="1447" y="1120"/>
                  </a:lnTo>
                  <a:lnTo>
                    <a:pt x="1455" y="1112"/>
                  </a:lnTo>
                  <a:lnTo>
                    <a:pt x="1464" y="1104"/>
                  </a:lnTo>
                  <a:lnTo>
                    <a:pt x="1464" y="1095"/>
                  </a:lnTo>
                  <a:lnTo>
                    <a:pt x="1472" y="1078"/>
                  </a:lnTo>
                  <a:lnTo>
                    <a:pt x="1480" y="1045"/>
                  </a:lnTo>
                  <a:lnTo>
                    <a:pt x="1480" y="1012"/>
                  </a:lnTo>
                  <a:lnTo>
                    <a:pt x="1480" y="970"/>
                  </a:lnTo>
                  <a:lnTo>
                    <a:pt x="1472" y="920"/>
                  </a:lnTo>
                  <a:lnTo>
                    <a:pt x="1472" y="878"/>
                  </a:lnTo>
                  <a:lnTo>
                    <a:pt x="1464" y="828"/>
                  </a:lnTo>
                  <a:lnTo>
                    <a:pt x="1455" y="727"/>
                  </a:lnTo>
                  <a:lnTo>
                    <a:pt x="1447" y="644"/>
                  </a:lnTo>
                  <a:lnTo>
                    <a:pt x="1447" y="610"/>
                  </a:lnTo>
                  <a:lnTo>
                    <a:pt x="1447" y="577"/>
                  </a:lnTo>
                  <a:lnTo>
                    <a:pt x="1447" y="552"/>
                  </a:lnTo>
                  <a:lnTo>
                    <a:pt x="1447" y="535"/>
                  </a:lnTo>
                  <a:lnTo>
                    <a:pt x="1422" y="552"/>
                  </a:lnTo>
                  <a:lnTo>
                    <a:pt x="1388" y="568"/>
                  </a:lnTo>
                  <a:lnTo>
                    <a:pt x="1355" y="577"/>
                  </a:lnTo>
                  <a:lnTo>
                    <a:pt x="1313" y="585"/>
                  </a:lnTo>
                  <a:lnTo>
                    <a:pt x="1271" y="593"/>
                  </a:lnTo>
                  <a:lnTo>
                    <a:pt x="1229" y="593"/>
                  </a:lnTo>
                  <a:lnTo>
                    <a:pt x="1188" y="593"/>
                  </a:lnTo>
                  <a:lnTo>
                    <a:pt x="1146" y="593"/>
                  </a:lnTo>
                  <a:lnTo>
                    <a:pt x="1104" y="593"/>
                  </a:lnTo>
                  <a:lnTo>
                    <a:pt x="1054" y="593"/>
                  </a:lnTo>
                  <a:lnTo>
                    <a:pt x="1020" y="585"/>
                  </a:lnTo>
                  <a:lnTo>
                    <a:pt x="979" y="577"/>
                  </a:lnTo>
                  <a:lnTo>
                    <a:pt x="945" y="568"/>
                  </a:lnTo>
                  <a:lnTo>
                    <a:pt x="920" y="560"/>
                  </a:lnTo>
                  <a:lnTo>
                    <a:pt x="895" y="543"/>
                  </a:lnTo>
                  <a:lnTo>
                    <a:pt x="870" y="535"/>
                  </a:lnTo>
                  <a:lnTo>
                    <a:pt x="853" y="518"/>
                  </a:lnTo>
                  <a:lnTo>
                    <a:pt x="845" y="510"/>
                  </a:lnTo>
                  <a:lnTo>
                    <a:pt x="836" y="501"/>
                  </a:lnTo>
                  <a:lnTo>
                    <a:pt x="828" y="485"/>
                  </a:lnTo>
                  <a:lnTo>
                    <a:pt x="828" y="476"/>
                  </a:lnTo>
                  <a:lnTo>
                    <a:pt x="828" y="460"/>
                  </a:lnTo>
                  <a:lnTo>
                    <a:pt x="828" y="451"/>
                  </a:lnTo>
                  <a:lnTo>
                    <a:pt x="828" y="435"/>
                  </a:lnTo>
                  <a:lnTo>
                    <a:pt x="836" y="426"/>
                  </a:lnTo>
                  <a:lnTo>
                    <a:pt x="845" y="409"/>
                  </a:lnTo>
                  <a:lnTo>
                    <a:pt x="853" y="393"/>
                  </a:lnTo>
                  <a:lnTo>
                    <a:pt x="870" y="384"/>
                  </a:lnTo>
                  <a:lnTo>
                    <a:pt x="895" y="351"/>
                  </a:lnTo>
                  <a:lnTo>
                    <a:pt x="928" y="317"/>
                  </a:lnTo>
                  <a:lnTo>
                    <a:pt x="945" y="292"/>
                  </a:lnTo>
                  <a:lnTo>
                    <a:pt x="953" y="267"/>
                  </a:lnTo>
                  <a:lnTo>
                    <a:pt x="962" y="242"/>
                  </a:lnTo>
                  <a:lnTo>
                    <a:pt x="970" y="225"/>
                  </a:lnTo>
                  <a:lnTo>
                    <a:pt x="970" y="192"/>
                  </a:lnTo>
                  <a:lnTo>
                    <a:pt x="970" y="167"/>
                  </a:lnTo>
                  <a:lnTo>
                    <a:pt x="962" y="142"/>
                  </a:lnTo>
                  <a:lnTo>
                    <a:pt x="953" y="117"/>
                  </a:lnTo>
                  <a:lnTo>
                    <a:pt x="937" y="92"/>
                  </a:lnTo>
                  <a:lnTo>
                    <a:pt x="920" y="75"/>
                  </a:lnTo>
                  <a:lnTo>
                    <a:pt x="903" y="50"/>
                  </a:lnTo>
                  <a:lnTo>
                    <a:pt x="878" y="33"/>
                  </a:lnTo>
                  <a:lnTo>
                    <a:pt x="853" y="25"/>
                  </a:lnTo>
                  <a:lnTo>
                    <a:pt x="828" y="8"/>
                  </a:lnTo>
                  <a:lnTo>
                    <a:pt x="795" y="0"/>
                  </a:lnTo>
                  <a:lnTo>
                    <a:pt x="761" y="0"/>
                  </a:lnTo>
                  <a:lnTo>
                    <a:pt x="728" y="0"/>
                  </a:lnTo>
                  <a:lnTo>
                    <a:pt x="703" y="8"/>
                  </a:lnTo>
                  <a:lnTo>
                    <a:pt x="677" y="25"/>
                  </a:lnTo>
                  <a:lnTo>
                    <a:pt x="644" y="33"/>
                  </a:lnTo>
                  <a:lnTo>
                    <a:pt x="619" y="50"/>
                  </a:lnTo>
                  <a:lnTo>
                    <a:pt x="594" y="75"/>
                  </a:lnTo>
                  <a:lnTo>
                    <a:pt x="577" y="92"/>
                  </a:lnTo>
                  <a:lnTo>
                    <a:pt x="560" y="117"/>
                  </a:lnTo>
                  <a:lnTo>
                    <a:pt x="552" y="142"/>
                  </a:lnTo>
                  <a:lnTo>
                    <a:pt x="544" y="167"/>
                  </a:lnTo>
                  <a:lnTo>
                    <a:pt x="535" y="192"/>
                  </a:lnTo>
                  <a:lnTo>
                    <a:pt x="535" y="225"/>
                  </a:lnTo>
                  <a:lnTo>
                    <a:pt x="535" y="251"/>
                  </a:lnTo>
                  <a:lnTo>
                    <a:pt x="544" y="276"/>
                  </a:lnTo>
                  <a:lnTo>
                    <a:pt x="552" y="284"/>
                  </a:lnTo>
                  <a:lnTo>
                    <a:pt x="560" y="301"/>
                  </a:lnTo>
                  <a:lnTo>
                    <a:pt x="569" y="309"/>
                  </a:lnTo>
                  <a:lnTo>
                    <a:pt x="577" y="317"/>
                  </a:lnTo>
                  <a:lnTo>
                    <a:pt x="594" y="343"/>
                  </a:lnTo>
                  <a:lnTo>
                    <a:pt x="611" y="359"/>
                  </a:lnTo>
                  <a:lnTo>
                    <a:pt x="627" y="384"/>
                  </a:lnTo>
                  <a:lnTo>
                    <a:pt x="636" y="401"/>
                  </a:lnTo>
                  <a:lnTo>
                    <a:pt x="644" y="426"/>
                  </a:lnTo>
                  <a:lnTo>
                    <a:pt x="652" y="443"/>
                  </a:lnTo>
                  <a:lnTo>
                    <a:pt x="652" y="460"/>
                  </a:lnTo>
                  <a:lnTo>
                    <a:pt x="652" y="468"/>
                  </a:lnTo>
                  <a:lnTo>
                    <a:pt x="652" y="485"/>
                  </a:lnTo>
                  <a:lnTo>
                    <a:pt x="644" y="501"/>
                  </a:lnTo>
                  <a:lnTo>
                    <a:pt x="636" y="510"/>
                  </a:lnTo>
                  <a:lnTo>
                    <a:pt x="627" y="518"/>
                  </a:lnTo>
                  <a:lnTo>
                    <a:pt x="619" y="526"/>
                  </a:lnTo>
                  <a:lnTo>
                    <a:pt x="602" y="535"/>
                  </a:lnTo>
                  <a:lnTo>
                    <a:pt x="585" y="535"/>
                  </a:lnTo>
                  <a:lnTo>
                    <a:pt x="560" y="535"/>
                  </a:lnTo>
                  <a:lnTo>
                    <a:pt x="485" y="535"/>
                  </a:lnTo>
                  <a:lnTo>
                    <a:pt x="401" y="543"/>
                  </a:lnTo>
                  <a:lnTo>
                    <a:pt x="326" y="543"/>
                  </a:lnTo>
                  <a:lnTo>
                    <a:pt x="251" y="552"/>
                  </a:lnTo>
                  <a:lnTo>
                    <a:pt x="176" y="552"/>
                  </a:lnTo>
                  <a:lnTo>
                    <a:pt x="117" y="552"/>
                  </a:lnTo>
                  <a:lnTo>
                    <a:pt x="84" y="552"/>
                  </a:lnTo>
                  <a:lnTo>
                    <a:pt x="58" y="552"/>
                  </a:lnTo>
                  <a:lnTo>
                    <a:pt x="42" y="543"/>
                  </a:lnTo>
                  <a:lnTo>
                    <a:pt x="25" y="535"/>
                  </a:lnTo>
                  <a:lnTo>
                    <a:pt x="25" y="602"/>
                  </a:lnTo>
                  <a:lnTo>
                    <a:pt x="25" y="694"/>
                  </a:lnTo>
                  <a:lnTo>
                    <a:pt x="25" y="786"/>
                  </a:lnTo>
                  <a:lnTo>
                    <a:pt x="25" y="886"/>
                  </a:lnTo>
                  <a:lnTo>
                    <a:pt x="25" y="978"/>
                  </a:lnTo>
                  <a:lnTo>
                    <a:pt x="25" y="1062"/>
                  </a:lnTo>
                  <a:lnTo>
                    <a:pt x="25" y="1129"/>
                  </a:lnTo>
                  <a:lnTo>
                    <a:pt x="25" y="1162"/>
                  </a:lnTo>
                  <a:lnTo>
                    <a:pt x="25" y="1179"/>
                  </a:lnTo>
                  <a:lnTo>
                    <a:pt x="33" y="1187"/>
                  </a:lnTo>
                  <a:lnTo>
                    <a:pt x="33" y="1204"/>
                  </a:lnTo>
                  <a:lnTo>
                    <a:pt x="50" y="1212"/>
                  </a:lnTo>
                  <a:lnTo>
                    <a:pt x="58" y="1229"/>
                  </a:lnTo>
                  <a:lnTo>
                    <a:pt x="75" y="1237"/>
                  </a:lnTo>
                  <a:lnTo>
                    <a:pt x="92" y="1246"/>
                  </a:lnTo>
                  <a:lnTo>
                    <a:pt x="109" y="1246"/>
                  </a:lnTo>
                  <a:lnTo>
                    <a:pt x="125" y="1254"/>
                  </a:lnTo>
                  <a:lnTo>
                    <a:pt x="151" y="1254"/>
                  </a:lnTo>
                  <a:lnTo>
                    <a:pt x="167" y="1254"/>
                  </a:lnTo>
                  <a:lnTo>
                    <a:pt x="184" y="1254"/>
                  </a:lnTo>
                  <a:lnTo>
                    <a:pt x="209" y="1246"/>
                  </a:lnTo>
                  <a:lnTo>
                    <a:pt x="226" y="1237"/>
                  </a:lnTo>
                  <a:lnTo>
                    <a:pt x="243" y="1221"/>
                  </a:lnTo>
                  <a:lnTo>
                    <a:pt x="259" y="1204"/>
                  </a:lnTo>
                  <a:close/>
                </a:path>
              </a:pathLst>
            </a:custGeom>
            <a:solidFill>
              <a:srgbClr val="D8E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00"/>
            <p:cNvSpPr>
              <a:spLocks noEditPoints="1"/>
            </p:cNvSpPr>
            <p:nvPr/>
          </p:nvSpPr>
          <p:spPr bwMode="auto">
            <a:xfrm>
              <a:off x="883" y="3150"/>
              <a:ext cx="1514" cy="2484"/>
            </a:xfrm>
            <a:custGeom>
              <a:avLst/>
              <a:gdLst>
                <a:gd name="T0" fmla="*/ 435 w 1514"/>
                <a:gd name="T1" fmla="*/ 1188 h 2484"/>
                <a:gd name="T2" fmla="*/ 568 w 1514"/>
                <a:gd name="T3" fmla="*/ 1305 h 2484"/>
                <a:gd name="T4" fmla="*/ 468 w 1514"/>
                <a:gd name="T5" fmla="*/ 1506 h 2484"/>
                <a:gd name="T6" fmla="*/ 209 w 1514"/>
                <a:gd name="T7" fmla="*/ 1422 h 2484"/>
                <a:gd name="T8" fmla="*/ 16 w 1514"/>
                <a:gd name="T9" fmla="*/ 1539 h 2484"/>
                <a:gd name="T10" fmla="*/ 276 w 1514"/>
                <a:gd name="T11" fmla="*/ 1924 h 2484"/>
                <a:gd name="T12" fmla="*/ 694 w 1514"/>
                <a:gd name="T13" fmla="*/ 2032 h 2484"/>
                <a:gd name="T14" fmla="*/ 602 w 1514"/>
                <a:gd name="T15" fmla="*/ 2233 h 2484"/>
                <a:gd name="T16" fmla="*/ 727 w 1514"/>
                <a:gd name="T17" fmla="*/ 2467 h 2484"/>
                <a:gd name="T18" fmla="*/ 995 w 1514"/>
                <a:gd name="T19" fmla="*/ 2409 h 2484"/>
                <a:gd name="T20" fmla="*/ 995 w 1514"/>
                <a:gd name="T21" fmla="*/ 2166 h 2484"/>
                <a:gd name="T22" fmla="*/ 961 w 1514"/>
                <a:gd name="T23" fmla="*/ 1924 h 2484"/>
                <a:gd name="T24" fmla="*/ 1480 w 1514"/>
                <a:gd name="T25" fmla="*/ 1890 h 2484"/>
                <a:gd name="T26" fmla="*/ 1488 w 1514"/>
                <a:gd name="T27" fmla="*/ 1464 h 2484"/>
                <a:gd name="T28" fmla="*/ 1396 w 1514"/>
                <a:gd name="T29" fmla="*/ 1338 h 2484"/>
                <a:gd name="T30" fmla="*/ 1120 w 1514"/>
                <a:gd name="T31" fmla="*/ 1388 h 2484"/>
                <a:gd name="T32" fmla="*/ 1037 w 1514"/>
                <a:gd name="T33" fmla="*/ 1355 h 2484"/>
                <a:gd name="T34" fmla="*/ 1020 w 1514"/>
                <a:gd name="T35" fmla="*/ 1129 h 2484"/>
                <a:gd name="T36" fmla="*/ 1204 w 1514"/>
                <a:gd name="T37" fmla="*/ 1104 h 2484"/>
                <a:gd name="T38" fmla="*/ 1421 w 1514"/>
                <a:gd name="T39" fmla="*/ 1171 h 2484"/>
                <a:gd name="T40" fmla="*/ 1497 w 1514"/>
                <a:gd name="T41" fmla="*/ 887 h 2484"/>
                <a:gd name="T42" fmla="*/ 1062 w 1514"/>
                <a:gd name="T43" fmla="*/ 594 h 2484"/>
                <a:gd name="T44" fmla="*/ 853 w 1514"/>
                <a:gd name="T45" fmla="*/ 460 h 2484"/>
                <a:gd name="T46" fmla="*/ 995 w 1514"/>
                <a:gd name="T47" fmla="*/ 243 h 2484"/>
                <a:gd name="T48" fmla="*/ 844 w 1514"/>
                <a:gd name="T49" fmla="*/ 9 h 2484"/>
                <a:gd name="T50" fmla="*/ 560 w 1514"/>
                <a:gd name="T51" fmla="*/ 126 h 2484"/>
                <a:gd name="T52" fmla="*/ 585 w 1514"/>
                <a:gd name="T53" fmla="*/ 326 h 2484"/>
                <a:gd name="T54" fmla="*/ 644 w 1514"/>
                <a:gd name="T55" fmla="*/ 502 h 2484"/>
                <a:gd name="T56" fmla="*/ 58 w 1514"/>
                <a:gd name="T57" fmla="*/ 544 h 2484"/>
                <a:gd name="T58" fmla="*/ 58 w 1514"/>
                <a:gd name="T59" fmla="*/ 1238 h 2484"/>
                <a:gd name="T60" fmla="*/ 225 w 1514"/>
                <a:gd name="T61" fmla="*/ 1271 h 2484"/>
                <a:gd name="T62" fmla="*/ 125 w 1514"/>
                <a:gd name="T63" fmla="*/ 1246 h 2484"/>
                <a:gd name="T64" fmla="*/ 50 w 1514"/>
                <a:gd name="T65" fmla="*/ 1188 h 2484"/>
                <a:gd name="T66" fmla="*/ 409 w 1514"/>
                <a:gd name="T67" fmla="*/ 569 h 2484"/>
                <a:gd name="T68" fmla="*/ 677 w 1514"/>
                <a:gd name="T69" fmla="*/ 452 h 2484"/>
                <a:gd name="T70" fmla="*/ 560 w 1514"/>
                <a:gd name="T71" fmla="*/ 276 h 2484"/>
                <a:gd name="T72" fmla="*/ 652 w 1514"/>
                <a:gd name="T73" fmla="*/ 42 h 2484"/>
                <a:gd name="T74" fmla="*/ 920 w 1514"/>
                <a:gd name="T75" fmla="*/ 92 h 2484"/>
                <a:gd name="T76" fmla="*/ 878 w 1514"/>
                <a:gd name="T77" fmla="*/ 393 h 2484"/>
                <a:gd name="T78" fmla="*/ 844 w 1514"/>
                <a:gd name="T79" fmla="*/ 527 h 2484"/>
                <a:gd name="T80" fmla="*/ 1405 w 1514"/>
                <a:gd name="T81" fmla="*/ 586 h 2484"/>
                <a:gd name="T82" fmla="*/ 1463 w 1514"/>
                <a:gd name="T83" fmla="*/ 1104 h 2484"/>
                <a:gd name="T84" fmla="*/ 1371 w 1514"/>
                <a:gd name="T85" fmla="*/ 1163 h 2484"/>
                <a:gd name="T86" fmla="*/ 1137 w 1514"/>
                <a:gd name="T87" fmla="*/ 1054 h 2484"/>
                <a:gd name="T88" fmla="*/ 961 w 1514"/>
                <a:gd name="T89" fmla="*/ 1221 h 2484"/>
                <a:gd name="T90" fmla="*/ 1062 w 1514"/>
                <a:gd name="T91" fmla="*/ 1397 h 2484"/>
                <a:gd name="T92" fmla="*/ 1221 w 1514"/>
                <a:gd name="T93" fmla="*/ 1405 h 2484"/>
                <a:gd name="T94" fmla="*/ 1413 w 1514"/>
                <a:gd name="T95" fmla="*/ 1372 h 2484"/>
                <a:gd name="T96" fmla="*/ 1497 w 1514"/>
                <a:gd name="T97" fmla="*/ 1581 h 2484"/>
                <a:gd name="T98" fmla="*/ 1070 w 1514"/>
                <a:gd name="T99" fmla="*/ 1874 h 2484"/>
                <a:gd name="T100" fmla="*/ 903 w 1514"/>
                <a:gd name="T101" fmla="*/ 1999 h 2484"/>
                <a:gd name="T102" fmla="*/ 1012 w 1514"/>
                <a:gd name="T103" fmla="*/ 2300 h 2484"/>
                <a:gd name="T104" fmla="*/ 886 w 1514"/>
                <a:gd name="T105" fmla="*/ 2459 h 2484"/>
                <a:gd name="T106" fmla="*/ 685 w 1514"/>
                <a:gd name="T107" fmla="*/ 2409 h 2484"/>
                <a:gd name="T108" fmla="*/ 677 w 1514"/>
                <a:gd name="T109" fmla="*/ 2150 h 2484"/>
                <a:gd name="T110" fmla="*/ 669 w 1514"/>
                <a:gd name="T111" fmla="*/ 1957 h 2484"/>
                <a:gd name="T112" fmla="*/ 16 w 1514"/>
                <a:gd name="T113" fmla="*/ 1890 h 2484"/>
                <a:gd name="T114" fmla="*/ 75 w 1514"/>
                <a:gd name="T115" fmla="*/ 1439 h 2484"/>
                <a:gd name="T116" fmla="*/ 292 w 1514"/>
                <a:gd name="T117" fmla="*/ 1514 h 2484"/>
                <a:gd name="T118" fmla="*/ 543 w 1514"/>
                <a:gd name="T119" fmla="*/ 1447 h 2484"/>
                <a:gd name="T120" fmla="*/ 560 w 1514"/>
                <a:gd name="T121" fmla="*/ 1263 h 2484"/>
                <a:gd name="T122" fmla="*/ 301 w 1514"/>
                <a:gd name="T123" fmla="*/ 1171 h 24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4"/>
                <a:gd name="T187" fmla="*/ 0 h 2484"/>
                <a:gd name="T188" fmla="*/ 1514 w 1514"/>
                <a:gd name="T189" fmla="*/ 2484 h 24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4" h="2484">
                  <a:moveTo>
                    <a:pt x="284" y="1213"/>
                  </a:moveTo>
                  <a:lnTo>
                    <a:pt x="292" y="1213"/>
                  </a:lnTo>
                  <a:lnTo>
                    <a:pt x="301" y="1196"/>
                  </a:lnTo>
                  <a:lnTo>
                    <a:pt x="284" y="1188"/>
                  </a:lnTo>
                  <a:lnTo>
                    <a:pt x="284" y="1205"/>
                  </a:lnTo>
                  <a:lnTo>
                    <a:pt x="292" y="1205"/>
                  </a:lnTo>
                  <a:lnTo>
                    <a:pt x="301" y="1205"/>
                  </a:lnTo>
                  <a:lnTo>
                    <a:pt x="301" y="1196"/>
                  </a:lnTo>
                  <a:lnTo>
                    <a:pt x="309" y="1188"/>
                  </a:lnTo>
                  <a:lnTo>
                    <a:pt x="301" y="1179"/>
                  </a:lnTo>
                  <a:lnTo>
                    <a:pt x="309" y="1196"/>
                  </a:lnTo>
                  <a:lnTo>
                    <a:pt x="334" y="1188"/>
                  </a:lnTo>
                  <a:lnTo>
                    <a:pt x="359" y="1179"/>
                  </a:lnTo>
                  <a:lnTo>
                    <a:pt x="351" y="1163"/>
                  </a:lnTo>
                  <a:lnTo>
                    <a:pt x="351" y="1179"/>
                  </a:lnTo>
                  <a:lnTo>
                    <a:pt x="376" y="1179"/>
                  </a:lnTo>
                  <a:lnTo>
                    <a:pt x="409" y="1179"/>
                  </a:lnTo>
                  <a:lnTo>
                    <a:pt x="409" y="1163"/>
                  </a:lnTo>
                  <a:lnTo>
                    <a:pt x="409" y="1179"/>
                  </a:lnTo>
                  <a:lnTo>
                    <a:pt x="435" y="1188"/>
                  </a:lnTo>
                  <a:lnTo>
                    <a:pt x="460" y="1196"/>
                  </a:lnTo>
                  <a:lnTo>
                    <a:pt x="485" y="1213"/>
                  </a:lnTo>
                  <a:lnTo>
                    <a:pt x="510" y="1230"/>
                  </a:lnTo>
                  <a:lnTo>
                    <a:pt x="535" y="1246"/>
                  </a:lnTo>
                  <a:lnTo>
                    <a:pt x="535" y="1230"/>
                  </a:lnTo>
                  <a:lnTo>
                    <a:pt x="527" y="1238"/>
                  </a:lnTo>
                  <a:lnTo>
                    <a:pt x="543" y="1263"/>
                  </a:lnTo>
                  <a:lnTo>
                    <a:pt x="552" y="1255"/>
                  </a:lnTo>
                  <a:lnTo>
                    <a:pt x="543" y="1255"/>
                  </a:lnTo>
                  <a:lnTo>
                    <a:pt x="543" y="1271"/>
                  </a:lnTo>
                  <a:lnTo>
                    <a:pt x="543" y="1280"/>
                  </a:lnTo>
                  <a:lnTo>
                    <a:pt x="552" y="1288"/>
                  </a:lnTo>
                  <a:lnTo>
                    <a:pt x="560" y="1280"/>
                  </a:lnTo>
                  <a:lnTo>
                    <a:pt x="552" y="1288"/>
                  </a:lnTo>
                  <a:lnTo>
                    <a:pt x="560" y="1305"/>
                  </a:lnTo>
                  <a:lnTo>
                    <a:pt x="568" y="1313"/>
                  </a:lnTo>
                  <a:lnTo>
                    <a:pt x="577" y="1305"/>
                  </a:lnTo>
                  <a:lnTo>
                    <a:pt x="568" y="1305"/>
                  </a:lnTo>
                  <a:lnTo>
                    <a:pt x="568" y="1322"/>
                  </a:lnTo>
                  <a:lnTo>
                    <a:pt x="568" y="1338"/>
                  </a:lnTo>
                  <a:lnTo>
                    <a:pt x="568" y="1355"/>
                  </a:lnTo>
                  <a:lnTo>
                    <a:pt x="568" y="1372"/>
                  </a:lnTo>
                  <a:lnTo>
                    <a:pt x="577" y="1372"/>
                  </a:lnTo>
                  <a:lnTo>
                    <a:pt x="568" y="1372"/>
                  </a:lnTo>
                  <a:lnTo>
                    <a:pt x="560" y="1397"/>
                  </a:lnTo>
                  <a:lnTo>
                    <a:pt x="552" y="1430"/>
                  </a:lnTo>
                  <a:lnTo>
                    <a:pt x="560" y="1430"/>
                  </a:lnTo>
                  <a:lnTo>
                    <a:pt x="552" y="1422"/>
                  </a:lnTo>
                  <a:lnTo>
                    <a:pt x="535" y="1439"/>
                  </a:lnTo>
                  <a:lnTo>
                    <a:pt x="535" y="1447"/>
                  </a:lnTo>
                  <a:lnTo>
                    <a:pt x="518" y="1472"/>
                  </a:lnTo>
                  <a:lnTo>
                    <a:pt x="527" y="1472"/>
                  </a:lnTo>
                  <a:lnTo>
                    <a:pt x="518" y="1464"/>
                  </a:lnTo>
                  <a:lnTo>
                    <a:pt x="501" y="1480"/>
                  </a:lnTo>
                  <a:lnTo>
                    <a:pt x="485" y="1497"/>
                  </a:lnTo>
                  <a:lnTo>
                    <a:pt x="493" y="1506"/>
                  </a:lnTo>
                  <a:lnTo>
                    <a:pt x="493" y="1497"/>
                  </a:lnTo>
                  <a:lnTo>
                    <a:pt x="468" y="1506"/>
                  </a:lnTo>
                  <a:lnTo>
                    <a:pt x="443" y="1514"/>
                  </a:lnTo>
                  <a:lnTo>
                    <a:pt x="426" y="1522"/>
                  </a:lnTo>
                  <a:lnTo>
                    <a:pt x="426" y="1531"/>
                  </a:lnTo>
                  <a:lnTo>
                    <a:pt x="426" y="1522"/>
                  </a:lnTo>
                  <a:lnTo>
                    <a:pt x="401" y="1522"/>
                  </a:lnTo>
                  <a:lnTo>
                    <a:pt x="376" y="1522"/>
                  </a:lnTo>
                  <a:lnTo>
                    <a:pt x="376" y="1531"/>
                  </a:lnTo>
                  <a:lnTo>
                    <a:pt x="384" y="1522"/>
                  </a:lnTo>
                  <a:lnTo>
                    <a:pt x="359" y="1514"/>
                  </a:lnTo>
                  <a:lnTo>
                    <a:pt x="334" y="1506"/>
                  </a:lnTo>
                  <a:lnTo>
                    <a:pt x="317" y="1497"/>
                  </a:lnTo>
                  <a:lnTo>
                    <a:pt x="301" y="1489"/>
                  </a:lnTo>
                  <a:lnTo>
                    <a:pt x="292" y="1497"/>
                  </a:lnTo>
                  <a:lnTo>
                    <a:pt x="301" y="1489"/>
                  </a:lnTo>
                  <a:lnTo>
                    <a:pt x="284" y="1472"/>
                  </a:lnTo>
                  <a:lnTo>
                    <a:pt x="267" y="1455"/>
                  </a:lnTo>
                  <a:lnTo>
                    <a:pt x="251" y="1439"/>
                  </a:lnTo>
                  <a:lnTo>
                    <a:pt x="234" y="1430"/>
                  </a:lnTo>
                  <a:lnTo>
                    <a:pt x="209" y="1422"/>
                  </a:lnTo>
                  <a:lnTo>
                    <a:pt x="192" y="1414"/>
                  </a:lnTo>
                  <a:lnTo>
                    <a:pt x="175" y="1405"/>
                  </a:lnTo>
                  <a:lnTo>
                    <a:pt x="159" y="1397"/>
                  </a:lnTo>
                  <a:lnTo>
                    <a:pt x="150" y="1397"/>
                  </a:lnTo>
                  <a:lnTo>
                    <a:pt x="133" y="1397"/>
                  </a:lnTo>
                  <a:lnTo>
                    <a:pt x="117" y="1397"/>
                  </a:lnTo>
                  <a:lnTo>
                    <a:pt x="100" y="1397"/>
                  </a:lnTo>
                  <a:lnTo>
                    <a:pt x="83" y="1405"/>
                  </a:lnTo>
                  <a:lnTo>
                    <a:pt x="66" y="1414"/>
                  </a:lnTo>
                  <a:lnTo>
                    <a:pt x="50" y="1422"/>
                  </a:lnTo>
                  <a:lnTo>
                    <a:pt x="41" y="1422"/>
                  </a:lnTo>
                  <a:lnTo>
                    <a:pt x="41" y="1430"/>
                  </a:lnTo>
                  <a:lnTo>
                    <a:pt x="33" y="1447"/>
                  </a:lnTo>
                  <a:lnTo>
                    <a:pt x="25" y="1464"/>
                  </a:lnTo>
                  <a:lnTo>
                    <a:pt x="25" y="1489"/>
                  </a:lnTo>
                  <a:lnTo>
                    <a:pt x="16" y="1539"/>
                  </a:lnTo>
                  <a:lnTo>
                    <a:pt x="8" y="1598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82"/>
                  </a:lnTo>
                  <a:lnTo>
                    <a:pt x="0" y="1840"/>
                  </a:lnTo>
                  <a:lnTo>
                    <a:pt x="0" y="1848"/>
                  </a:lnTo>
                  <a:lnTo>
                    <a:pt x="8" y="1874"/>
                  </a:lnTo>
                  <a:lnTo>
                    <a:pt x="16" y="1865"/>
                  </a:lnTo>
                  <a:lnTo>
                    <a:pt x="8" y="1865"/>
                  </a:lnTo>
                  <a:lnTo>
                    <a:pt x="8" y="1890"/>
                  </a:lnTo>
                  <a:lnTo>
                    <a:pt x="8" y="1899"/>
                  </a:lnTo>
                  <a:lnTo>
                    <a:pt x="16" y="1924"/>
                  </a:lnTo>
                  <a:lnTo>
                    <a:pt x="25" y="1940"/>
                  </a:lnTo>
                  <a:lnTo>
                    <a:pt x="25" y="1949"/>
                  </a:lnTo>
                  <a:lnTo>
                    <a:pt x="33" y="1949"/>
                  </a:lnTo>
                  <a:lnTo>
                    <a:pt x="75" y="1940"/>
                  </a:lnTo>
                  <a:lnTo>
                    <a:pt x="133" y="1932"/>
                  </a:lnTo>
                  <a:lnTo>
                    <a:pt x="200" y="1924"/>
                  </a:lnTo>
                  <a:lnTo>
                    <a:pt x="276" y="1924"/>
                  </a:lnTo>
                  <a:lnTo>
                    <a:pt x="351" y="1915"/>
                  </a:lnTo>
                  <a:lnTo>
                    <a:pt x="409" y="1915"/>
                  </a:lnTo>
                  <a:lnTo>
                    <a:pt x="468" y="1924"/>
                  </a:lnTo>
                  <a:lnTo>
                    <a:pt x="510" y="1924"/>
                  </a:lnTo>
                  <a:lnTo>
                    <a:pt x="552" y="1932"/>
                  </a:lnTo>
                  <a:lnTo>
                    <a:pt x="585" y="1940"/>
                  </a:lnTo>
                  <a:lnTo>
                    <a:pt x="585" y="1924"/>
                  </a:lnTo>
                  <a:lnTo>
                    <a:pt x="585" y="1940"/>
                  </a:lnTo>
                  <a:lnTo>
                    <a:pt x="619" y="1957"/>
                  </a:lnTo>
                  <a:lnTo>
                    <a:pt x="644" y="1974"/>
                  </a:lnTo>
                  <a:lnTo>
                    <a:pt x="660" y="1982"/>
                  </a:lnTo>
                  <a:lnTo>
                    <a:pt x="660" y="1966"/>
                  </a:lnTo>
                  <a:lnTo>
                    <a:pt x="652" y="1974"/>
                  </a:lnTo>
                  <a:lnTo>
                    <a:pt x="669" y="1991"/>
                  </a:lnTo>
                  <a:lnTo>
                    <a:pt x="685" y="2007"/>
                  </a:lnTo>
                  <a:lnTo>
                    <a:pt x="694" y="1999"/>
                  </a:lnTo>
                  <a:lnTo>
                    <a:pt x="685" y="2007"/>
                  </a:lnTo>
                  <a:lnTo>
                    <a:pt x="694" y="2024"/>
                  </a:lnTo>
                  <a:lnTo>
                    <a:pt x="702" y="2016"/>
                  </a:lnTo>
                  <a:lnTo>
                    <a:pt x="694" y="2016"/>
                  </a:lnTo>
                  <a:lnTo>
                    <a:pt x="694" y="2032"/>
                  </a:lnTo>
                  <a:lnTo>
                    <a:pt x="694" y="2049"/>
                  </a:lnTo>
                  <a:lnTo>
                    <a:pt x="694" y="2066"/>
                  </a:lnTo>
                  <a:lnTo>
                    <a:pt x="694" y="2083"/>
                  </a:lnTo>
                  <a:lnTo>
                    <a:pt x="702" y="2083"/>
                  </a:lnTo>
                  <a:lnTo>
                    <a:pt x="694" y="2083"/>
                  </a:lnTo>
                  <a:lnTo>
                    <a:pt x="685" y="2099"/>
                  </a:lnTo>
                  <a:lnTo>
                    <a:pt x="677" y="2116"/>
                  </a:lnTo>
                  <a:lnTo>
                    <a:pt x="685" y="2116"/>
                  </a:lnTo>
                  <a:lnTo>
                    <a:pt x="677" y="2108"/>
                  </a:lnTo>
                  <a:lnTo>
                    <a:pt x="660" y="2124"/>
                  </a:lnTo>
                  <a:lnTo>
                    <a:pt x="669" y="2133"/>
                  </a:lnTo>
                  <a:lnTo>
                    <a:pt x="669" y="2124"/>
                  </a:lnTo>
                  <a:lnTo>
                    <a:pt x="652" y="2133"/>
                  </a:lnTo>
                  <a:lnTo>
                    <a:pt x="644" y="2133"/>
                  </a:lnTo>
                  <a:lnTo>
                    <a:pt x="644" y="2141"/>
                  </a:lnTo>
                  <a:lnTo>
                    <a:pt x="627" y="2166"/>
                  </a:lnTo>
                  <a:lnTo>
                    <a:pt x="619" y="2183"/>
                  </a:lnTo>
                  <a:lnTo>
                    <a:pt x="610" y="2208"/>
                  </a:lnTo>
                  <a:lnTo>
                    <a:pt x="602" y="2233"/>
                  </a:lnTo>
                  <a:lnTo>
                    <a:pt x="602" y="2258"/>
                  </a:lnTo>
                  <a:lnTo>
                    <a:pt x="602" y="2292"/>
                  </a:lnTo>
                  <a:lnTo>
                    <a:pt x="602" y="2317"/>
                  </a:lnTo>
                  <a:lnTo>
                    <a:pt x="602" y="2325"/>
                  </a:lnTo>
                  <a:lnTo>
                    <a:pt x="610" y="2350"/>
                  </a:lnTo>
                  <a:lnTo>
                    <a:pt x="627" y="2375"/>
                  </a:lnTo>
                  <a:lnTo>
                    <a:pt x="644" y="2400"/>
                  </a:lnTo>
                  <a:lnTo>
                    <a:pt x="660" y="2417"/>
                  </a:lnTo>
                  <a:lnTo>
                    <a:pt x="669" y="2409"/>
                  </a:lnTo>
                  <a:lnTo>
                    <a:pt x="660" y="2417"/>
                  </a:lnTo>
                  <a:lnTo>
                    <a:pt x="677" y="2442"/>
                  </a:lnTo>
                  <a:lnTo>
                    <a:pt x="685" y="2451"/>
                  </a:lnTo>
                  <a:lnTo>
                    <a:pt x="702" y="2459"/>
                  </a:lnTo>
                  <a:lnTo>
                    <a:pt x="719" y="2467"/>
                  </a:lnTo>
                  <a:lnTo>
                    <a:pt x="727" y="2467"/>
                  </a:lnTo>
                  <a:lnTo>
                    <a:pt x="727" y="2451"/>
                  </a:lnTo>
                  <a:lnTo>
                    <a:pt x="727" y="2467"/>
                  </a:lnTo>
                  <a:lnTo>
                    <a:pt x="744" y="2476"/>
                  </a:lnTo>
                  <a:lnTo>
                    <a:pt x="761" y="2484"/>
                  </a:lnTo>
                  <a:lnTo>
                    <a:pt x="777" y="2484"/>
                  </a:lnTo>
                  <a:lnTo>
                    <a:pt x="794" y="2484"/>
                  </a:lnTo>
                  <a:lnTo>
                    <a:pt x="811" y="2484"/>
                  </a:lnTo>
                  <a:lnTo>
                    <a:pt x="853" y="2484"/>
                  </a:lnTo>
                  <a:lnTo>
                    <a:pt x="886" y="2476"/>
                  </a:lnTo>
                  <a:lnTo>
                    <a:pt x="895" y="2467"/>
                  </a:lnTo>
                  <a:lnTo>
                    <a:pt x="895" y="2476"/>
                  </a:lnTo>
                  <a:lnTo>
                    <a:pt x="920" y="2459"/>
                  </a:lnTo>
                  <a:lnTo>
                    <a:pt x="945" y="2451"/>
                  </a:lnTo>
                  <a:lnTo>
                    <a:pt x="945" y="2442"/>
                  </a:lnTo>
                  <a:lnTo>
                    <a:pt x="970" y="2417"/>
                  </a:lnTo>
                  <a:lnTo>
                    <a:pt x="961" y="2409"/>
                  </a:lnTo>
                  <a:lnTo>
                    <a:pt x="970" y="2425"/>
                  </a:lnTo>
                  <a:lnTo>
                    <a:pt x="995" y="2409"/>
                  </a:lnTo>
                  <a:lnTo>
                    <a:pt x="995" y="2400"/>
                  </a:lnTo>
                  <a:lnTo>
                    <a:pt x="1012" y="2384"/>
                  </a:lnTo>
                  <a:lnTo>
                    <a:pt x="1020" y="2384"/>
                  </a:lnTo>
                  <a:lnTo>
                    <a:pt x="1028" y="2359"/>
                  </a:lnTo>
                  <a:lnTo>
                    <a:pt x="1037" y="2333"/>
                  </a:lnTo>
                  <a:lnTo>
                    <a:pt x="1037" y="2325"/>
                  </a:lnTo>
                  <a:lnTo>
                    <a:pt x="1037" y="2300"/>
                  </a:lnTo>
                  <a:lnTo>
                    <a:pt x="1020" y="2300"/>
                  </a:lnTo>
                  <a:lnTo>
                    <a:pt x="1037" y="2308"/>
                  </a:lnTo>
                  <a:lnTo>
                    <a:pt x="1045" y="2283"/>
                  </a:lnTo>
                  <a:lnTo>
                    <a:pt x="1045" y="2275"/>
                  </a:lnTo>
                  <a:lnTo>
                    <a:pt x="1037" y="2250"/>
                  </a:lnTo>
                  <a:lnTo>
                    <a:pt x="1028" y="2225"/>
                  </a:lnTo>
                  <a:lnTo>
                    <a:pt x="1020" y="2200"/>
                  </a:lnTo>
                  <a:lnTo>
                    <a:pt x="1003" y="2175"/>
                  </a:lnTo>
                  <a:lnTo>
                    <a:pt x="995" y="2166"/>
                  </a:lnTo>
                  <a:lnTo>
                    <a:pt x="970" y="2150"/>
                  </a:lnTo>
                  <a:lnTo>
                    <a:pt x="961" y="2158"/>
                  </a:lnTo>
                  <a:lnTo>
                    <a:pt x="978" y="2158"/>
                  </a:lnTo>
                  <a:lnTo>
                    <a:pt x="961" y="2133"/>
                  </a:lnTo>
                  <a:lnTo>
                    <a:pt x="953" y="2116"/>
                  </a:lnTo>
                  <a:lnTo>
                    <a:pt x="936" y="2091"/>
                  </a:lnTo>
                  <a:lnTo>
                    <a:pt x="928" y="2066"/>
                  </a:lnTo>
                  <a:lnTo>
                    <a:pt x="911" y="2066"/>
                  </a:lnTo>
                  <a:lnTo>
                    <a:pt x="928" y="2066"/>
                  </a:lnTo>
                  <a:lnTo>
                    <a:pt x="928" y="2041"/>
                  </a:lnTo>
                  <a:lnTo>
                    <a:pt x="928" y="2016"/>
                  </a:lnTo>
                  <a:lnTo>
                    <a:pt x="928" y="1999"/>
                  </a:lnTo>
                  <a:lnTo>
                    <a:pt x="928" y="1974"/>
                  </a:lnTo>
                  <a:lnTo>
                    <a:pt x="911" y="1974"/>
                  </a:lnTo>
                  <a:lnTo>
                    <a:pt x="928" y="1982"/>
                  </a:lnTo>
                  <a:lnTo>
                    <a:pt x="936" y="1966"/>
                  </a:lnTo>
                  <a:lnTo>
                    <a:pt x="945" y="1940"/>
                  </a:lnTo>
                  <a:lnTo>
                    <a:pt x="953" y="1924"/>
                  </a:lnTo>
                  <a:lnTo>
                    <a:pt x="936" y="1915"/>
                  </a:lnTo>
                  <a:lnTo>
                    <a:pt x="945" y="1932"/>
                  </a:lnTo>
                  <a:lnTo>
                    <a:pt x="961" y="1924"/>
                  </a:lnTo>
                  <a:lnTo>
                    <a:pt x="961" y="1915"/>
                  </a:lnTo>
                  <a:lnTo>
                    <a:pt x="970" y="1915"/>
                  </a:lnTo>
                  <a:lnTo>
                    <a:pt x="978" y="1899"/>
                  </a:lnTo>
                  <a:lnTo>
                    <a:pt x="961" y="1890"/>
                  </a:lnTo>
                  <a:lnTo>
                    <a:pt x="970" y="1907"/>
                  </a:lnTo>
                  <a:lnTo>
                    <a:pt x="987" y="1899"/>
                  </a:lnTo>
                  <a:lnTo>
                    <a:pt x="1003" y="1890"/>
                  </a:lnTo>
                  <a:lnTo>
                    <a:pt x="995" y="1874"/>
                  </a:lnTo>
                  <a:lnTo>
                    <a:pt x="995" y="1890"/>
                  </a:lnTo>
                  <a:lnTo>
                    <a:pt x="1003" y="1890"/>
                  </a:lnTo>
                  <a:lnTo>
                    <a:pt x="1028" y="1890"/>
                  </a:lnTo>
                  <a:lnTo>
                    <a:pt x="1070" y="1899"/>
                  </a:lnTo>
                  <a:lnTo>
                    <a:pt x="1112" y="1899"/>
                  </a:lnTo>
                  <a:lnTo>
                    <a:pt x="1171" y="1907"/>
                  </a:lnTo>
                  <a:lnTo>
                    <a:pt x="1237" y="1915"/>
                  </a:lnTo>
                  <a:lnTo>
                    <a:pt x="1304" y="1915"/>
                  </a:lnTo>
                  <a:lnTo>
                    <a:pt x="1371" y="1924"/>
                  </a:lnTo>
                  <a:lnTo>
                    <a:pt x="1447" y="1924"/>
                  </a:lnTo>
                  <a:lnTo>
                    <a:pt x="1455" y="1924"/>
                  </a:lnTo>
                  <a:lnTo>
                    <a:pt x="1463" y="1915"/>
                  </a:lnTo>
                  <a:lnTo>
                    <a:pt x="1480" y="1890"/>
                  </a:lnTo>
                  <a:lnTo>
                    <a:pt x="1488" y="1857"/>
                  </a:lnTo>
                  <a:lnTo>
                    <a:pt x="1497" y="1823"/>
                  </a:lnTo>
                  <a:lnTo>
                    <a:pt x="1505" y="1790"/>
                  </a:lnTo>
                  <a:lnTo>
                    <a:pt x="1514" y="1756"/>
                  </a:lnTo>
                  <a:lnTo>
                    <a:pt x="1514" y="1748"/>
                  </a:lnTo>
                  <a:lnTo>
                    <a:pt x="1514" y="1715"/>
                  </a:lnTo>
                  <a:lnTo>
                    <a:pt x="1514" y="1681"/>
                  </a:lnTo>
                  <a:lnTo>
                    <a:pt x="1514" y="1648"/>
                  </a:lnTo>
                  <a:lnTo>
                    <a:pt x="1514" y="1614"/>
                  </a:lnTo>
                  <a:lnTo>
                    <a:pt x="1514" y="1581"/>
                  </a:lnTo>
                  <a:lnTo>
                    <a:pt x="1505" y="1547"/>
                  </a:lnTo>
                  <a:lnTo>
                    <a:pt x="1488" y="1547"/>
                  </a:lnTo>
                  <a:lnTo>
                    <a:pt x="1505" y="1547"/>
                  </a:lnTo>
                  <a:lnTo>
                    <a:pt x="1505" y="1514"/>
                  </a:lnTo>
                  <a:lnTo>
                    <a:pt x="1497" y="1489"/>
                  </a:lnTo>
                  <a:lnTo>
                    <a:pt x="1488" y="1464"/>
                  </a:lnTo>
                  <a:lnTo>
                    <a:pt x="1480" y="1439"/>
                  </a:lnTo>
                  <a:lnTo>
                    <a:pt x="1472" y="1422"/>
                  </a:lnTo>
                  <a:lnTo>
                    <a:pt x="1463" y="1397"/>
                  </a:lnTo>
                  <a:lnTo>
                    <a:pt x="1455" y="1388"/>
                  </a:lnTo>
                  <a:lnTo>
                    <a:pt x="1447" y="1380"/>
                  </a:lnTo>
                  <a:lnTo>
                    <a:pt x="1438" y="1388"/>
                  </a:lnTo>
                  <a:lnTo>
                    <a:pt x="1455" y="1388"/>
                  </a:lnTo>
                  <a:lnTo>
                    <a:pt x="1447" y="1372"/>
                  </a:lnTo>
                  <a:lnTo>
                    <a:pt x="1438" y="1363"/>
                  </a:lnTo>
                  <a:lnTo>
                    <a:pt x="1430" y="1355"/>
                  </a:lnTo>
                  <a:lnTo>
                    <a:pt x="1413" y="1347"/>
                  </a:lnTo>
                  <a:lnTo>
                    <a:pt x="1405" y="1347"/>
                  </a:lnTo>
                  <a:lnTo>
                    <a:pt x="1396" y="1347"/>
                  </a:lnTo>
                  <a:lnTo>
                    <a:pt x="1396" y="1355"/>
                  </a:lnTo>
                  <a:lnTo>
                    <a:pt x="1405" y="1347"/>
                  </a:lnTo>
                  <a:lnTo>
                    <a:pt x="1396" y="1338"/>
                  </a:lnTo>
                  <a:lnTo>
                    <a:pt x="1388" y="1338"/>
                  </a:lnTo>
                  <a:lnTo>
                    <a:pt x="1371" y="1338"/>
                  </a:lnTo>
                  <a:lnTo>
                    <a:pt x="1346" y="1338"/>
                  </a:lnTo>
                  <a:lnTo>
                    <a:pt x="1313" y="1347"/>
                  </a:lnTo>
                  <a:lnTo>
                    <a:pt x="1279" y="1355"/>
                  </a:lnTo>
                  <a:lnTo>
                    <a:pt x="1271" y="1355"/>
                  </a:lnTo>
                  <a:lnTo>
                    <a:pt x="1279" y="1355"/>
                  </a:lnTo>
                  <a:lnTo>
                    <a:pt x="1246" y="1372"/>
                  </a:lnTo>
                  <a:lnTo>
                    <a:pt x="1221" y="1380"/>
                  </a:lnTo>
                  <a:lnTo>
                    <a:pt x="1221" y="1388"/>
                  </a:lnTo>
                  <a:lnTo>
                    <a:pt x="1221" y="1380"/>
                  </a:lnTo>
                  <a:lnTo>
                    <a:pt x="1204" y="1380"/>
                  </a:lnTo>
                  <a:lnTo>
                    <a:pt x="1179" y="1388"/>
                  </a:lnTo>
                  <a:lnTo>
                    <a:pt x="1179" y="1397"/>
                  </a:lnTo>
                  <a:lnTo>
                    <a:pt x="1179" y="1388"/>
                  </a:lnTo>
                  <a:lnTo>
                    <a:pt x="1162" y="1388"/>
                  </a:lnTo>
                  <a:lnTo>
                    <a:pt x="1137" y="1388"/>
                  </a:lnTo>
                  <a:lnTo>
                    <a:pt x="1120" y="1388"/>
                  </a:lnTo>
                  <a:lnTo>
                    <a:pt x="1112" y="1388"/>
                  </a:lnTo>
                  <a:lnTo>
                    <a:pt x="1112" y="1397"/>
                  </a:lnTo>
                  <a:lnTo>
                    <a:pt x="1120" y="1388"/>
                  </a:lnTo>
                  <a:lnTo>
                    <a:pt x="1095" y="1380"/>
                  </a:lnTo>
                  <a:lnTo>
                    <a:pt x="1087" y="1380"/>
                  </a:lnTo>
                  <a:lnTo>
                    <a:pt x="1079" y="1380"/>
                  </a:lnTo>
                  <a:lnTo>
                    <a:pt x="1079" y="1388"/>
                  </a:lnTo>
                  <a:lnTo>
                    <a:pt x="1087" y="1380"/>
                  </a:lnTo>
                  <a:lnTo>
                    <a:pt x="1070" y="1372"/>
                  </a:lnTo>
                  <a:lnTo>
                    <a:pt x="1062" y="1372"/>
                  </a:lnTo>
                  <a:lnTo>
                    <a:pt x="1053" y="1372"/>
                  </a:lnTo>
                  <a:lnTo>
                    <a:pt x="1053" y="1380"/>
                  </a:lnTo>
                  <a:lnTo>
                    <a:pt x="1062" y="1372"/>
                  </a:lnTo>
                  <a:lnTo>
                    <a:pt x="1045" y="1363"/>
                  </a:lnTo>
                  <a:lnTo>
                    <a:pt x="1037" y="1372"/>
                  </a:lnTo>
                  <a:lnTo>
                    <a:pt x="1045" y="1363"/>
                  </a:lnTo>
                  <a:lnTo>
                    <a:pt x="1028" y="1347"/>
                  </a:lnTo>
                  <a:lnTo>
                    <a:pt x="1020" y="1355"/>
                  </a:lnTo>
                  <a:lnTo>
                    <a:pt x="1037" y="1355"/>
                  </a:lnTo>
                  <a:lnTo>
                    <a:pt x="1020" y="1330"/>
                  </a:lnTo>
                  <a:lnTo>
                    <a:pt x="1012" y="1322"/>
                  </a:lnTo>
                  <a:lnTo>
                    <a:pt x="995" y="1305"/>
                  </a:lnTo>
                  <a:lnTo>
                    <a:pt x="987" y="1313"/>
                  </a:lnTo>
                  <a:lnTo>
                    <a:pt x="1003" y="1313"/>
                  </a:lnTo>
                  <a:lnTo>
                    <a:pt x="995" y="1288"/>
                  </a:lnTo>
                  <a:lnTo>
                    <a:pt x="987" y="1263"/>
                  </a:lnTo>
                  <a:lnTo>
                    <a:pt x="970" y="1263"/>
                  </a:lnTo>
                  <a:lnTo>
                    <a:pt x="987" y="1263"/>
                  </a:lnTo>
                  <a:lnTo>
                    <a:pt x="987" y="1246"/>
                  </a:lnTo>
                  <a:lnTo>
                    <a:pt x="987" y="1221"/>
                  </a:lnTo>
                  <a:lnTo>
                    <a:pt x="987" y="1205"/>
                  </a:lnTo>
                  <a:lnTo>
                    <a:pt x="970" y="1205"/>
                  </a:lnTo>
                  <a:lnTo>
                    <a:pt x="987" y="1213"/>
                  </a:lnTo>
                  <a:lnTo>
                    <a:pt x="995" y="1196"/>
                  </a:lnTo>
                  <a:lnTo>
                    <a:pt x="1003" y="1179"/>
                  </a:lnTo>
                  <a:lnTo>
                    <a:pt x="1012" y="1154"/>
                  </a:lnTo>
                  <a:lnTo>
                    <a:pt x="1028" y="1129"/>
                  </a:lnTo>
                  <a:lnTo>
                    <a:pt x="1012" y="1121"/>
                  </a:lnTo>
                  <a:lnTo>
                    <a:pt x="1020" y="1129"/>
                  </a:lnTo>
                  <a:lnTo>
                    <a:pt x="1037" y="1113"/>
                  </a:lnTo>
                  <a:lnTo>
                    <a:pt x="1028" y="1104"/>
                  </a:lnTo>
                  <a:lnTo>
                    <a:pt x="1037" y="1121"/>
                  </a:lnTo>
                  <a:lnTo>
                    <a:pt x="1053" y="1113"/>
                  </a:lnTo>
                  <a:lnTo>
                    <a:pt x="1070" y="1104"/>
                  </a:lnTo>
                  <a:lnTo>
                    <a:pt x="1087" y="1096"/>
                  </a:lnTo>
                  <a:lnTo>
                    <a:pt x="1104" y="1087"/>
                  </a:lnTo>
                  <a:lnTo>
                    <a:pt x="1120" y="1079"/>
                  </a:lnTo>
                  <a:lnTo>
                    <a:pt x="1112" y="1062"/>
                  </a:lnTo>
                  <a:lnTo>
                    <a:pt x="1112" y="1079"/>
                  </a:lnTo>
                  <a:lnTo>
                    <a:pt x="1129" y="1079"/>
                  </a:lnTo>
                  <a:lnTo>
                    <a:pt x="1137" y="1079"/>
                  </a:lnTo>
                  <a:lnTo>
                    <a:pt x="1137" y="1062"/>
                  </a:lnTo>
                  <a:lnTo>
                    <a:pt x="1137" y="1079"/>
                  </a:lnTo>
                  <a:lnTo>
                    <a:pt x="1154" y="1087"/>
                  </a:lnTo>
                  <a:lnTo>
                    <a:pt x="1171" y="1087"/>
                  </a:lnTo>
                  <a:lnTo>
                    <a:pt x="1171" y="1071"/>
                  </a:lnTo>
                  <a:lnTo>
                    <a:pt x="1171" y="1087"/>
                  </a:lnTo>
                  <a:lnTo>
                    <a:pt x="1204" y="1104"/>
                  </a:lnTo>
                  <a:lnTo>
                    <a:pt x="1229" y="1113"/>
                  </a:lnTo>
                  <a:lnTo>
                    <a:pt x="1263" y="1129"/>
                  </a:lnTo>
                  <a:lnTo>
                    <a:pt x="1288" y="1146"/>
                  </a:lnTo>
                  <a:lnTo>
                    <a:pt x="1313" y="1163"/>
                  </a:lnTo>
                  <a:lnTo>
                    <a:pt x="1304" y="1154"/>
                  </a:lnTo>
                  <a:lnTo>
                    <a:pt x="1313" y="1163"/>
                  </a:lnTo>
                  <a:lnTo>
                    <a:pt x="1346" y="1171"/>
                  </a:lnTo>
                  <a:lnTo>
                    <a:pt x="1363" y="1171"/>
                  </a:lnTo>
                  <a:lnTo>
                    <a:pt x="1363" y="1154"/>
                  </a:lnTo>
                  <a:lnTo>
                    <a:pt x="1355" y="1163"/>
                  </a:lnTo>
                  <a:lnTo>
                    <a:pt x="1363" y="1171"/>
                  </a:lnTo>
                  <a:lnTo>
                    <a:pt x="1371" y="1179"/>
                  </a:lnTo>
                  <a:lnTo>
                    <a:pt x="1388" y="1179"/>
                  </a:lnTo>
                  <a:lnTo>
                    <a:pt x="1396" y="1179"/>
                  </a:lnTo>
                  <a:lnTo>
                    <a:pt x="1413" y="1171"/>
                  </a:lnTo>
                  <a:lnTo>
                    <a:pt x="1405" y="1154"/>
                  </a:lnTo>
                  <a:lnTo>
                    <a:pt x="1405" y="1171"/>
                  </a:lnTo>
                  <a:lnTo>
                    <a:pt x="1413" y="1171"/>
                  </a:lnTo>
                  <a:lnTo>
                    <a:pt x="1421" y="1171"/>
                  </a:lnTo>
                  <a:lnTo>
                    <a:pt x="1438" y="1163"/>
                  </a:lnTo>
                  <a:lnTo>
                    <a:pt x="1455" y="1154"/>
                  </a:lnTo>
                  <a:lnTo>
                    <a:pt x="1455" y="1146"/>
                  </a:lnTo>
                  <a:lnTo>
                    <a:pt x="1463" y="1138"/>
                  </a:lnTo>
                  <a:lnTo>
                    <a:pt x="1472" y="1129"/>
                  </a:lnTo>
                  <a:lnTo>
                    <a:pt x="1480" y="1121"/>
                  </a:lnTo>
                  <a:lnTo>
                    <a:pt x="1488" y="1121"/>
                  </a:lnTo>
                  <a:lnTo>
                    <a:pt x="1488" y="1113"/>
                  </a:lnTo>
                  <a:lnTo>
                    <a:pt x="1488" y="1104"/>
                  </a:lnTo>
                  <a:lnTo>
                    <a:pt x="1472" y="1104"/>
                  </a:lnTo>
                  <a:lnTo>
                    <a:pt x="1488" y="1113"/>
                  </a:lnTo>
                  <a:lnTo>
                    <a:pt x="1497" y="1096"/>
                  </a:lnTo>
                  <a:lnTo>
                    <a:pt x="1505" y="1062"/>
                  </a:lnTo>
                  <a:lnTo>
                    <a:pt x="1505" y="1054"/>
                  </a:lnTo>
                  <a:lnTo>
                    <a:pt x="1505" y="1021"/>
                  </a:lnTo>
                  <a:lnTo>
                    <a:pt x="1505" y="979"/>
                  </a:lnTo>
                  <a:lnTo>
                    <a:pt x="1497" y="929"/>
                  </a:lnTo>
                  <a:lnTo>
                    <a:pt x="1497" y="887"/>
                  </a:lnTo>
                  <a:lnTo>
                    <a:pt x="1488" y="837"/>
                  </a:lnTo>
                  <a:lnTo>
                    <a:pt x="1480" y="736"/>
                  </a:lnTo>
                  <a:lnTo>
                    <a:pt x="1472" y="653"/>
                  </a:lnTo>
                  <a:lnTo>
                    <a:pt x="1472" y="619"/>
                  </a:lnTo>
                  <a:lnTo>
                    <a:pt x="1472" y="586"/>
                  </a:lnTo>
                  <a:lnTo>
                    <a:pt x="1472" y="561"/>
                  </a:lnTo>
                  <a:lnTo>
                    <a:pt x="1472" y="544"/>
                  </a:lnTo>
                  <a:lnTo>
                    <a:pt x="1472" y="519"/>
                  </a:lnTo>
                  <a:lnTo>
                    <a:pt x="1455" y="535"/>
                  </a:lnTo>
                  <a:lnTo>
                    <a:pt x="1430" y="552"/>
                  </a:lnTo>
                  <a:lnTo>
                    <a:pt x="1396" y="569"/>
                  </a:lnTo>
                  <a:lnTo>
                    <a:pt x="1396" y="577"/>
                  </a:lnTo>
                  <a:lnTo>
                    <a:pt x="1396" y="569"/>
                  </a:lnTo>
                  <a:lnTo>
                    <a:pt x="1363" y="577"/>
                  </a:lnTo>
                  <a:lnTo>
                    <a:pt x="1321" y="586"/>
                  </a:lnTo>
                  <a:lnTo>
                    <a:pt x="1279" y="594"/>
                  </a:lnTo>
                  <a:lnTo>
                    <a:pt x="1237" y="594"/>
                  </a:lnTo>
                  <a:lnTo>
                    <a:pt x="1196" y="594"/>
                  </a:lnTo>
                  <a:lnTo>
                    <a:pt x="1154" y="594"/>
                  </a:lnTo>
                  <a:lnTo>
                    <a:pt x="1112" y="594"/>
                  </a:lnTo>
                  <a:lnTo>
                    <a:pt x="1062" y="594"/>
                  </a:lnTo>
                  <a:lnTo>
                    <a:pt x="1028" y="586"/>
                  </a:lnTo>
                  <a:lnTo>
                    <a:pt x="987" y="577"/>
                  </a:lnTo>
                  <a:lnTo>
                    <a:pt x="953" y="569"/>
                  </a:lnTo>
                  <a:lnTo>
                    <a:pt x="953" y="577"/>
                  </a:lnTo>
                  <a:lnTo>
                    <a:pt x="961" y="569"/>
                  </a:lnTo>
                  <a:lnTo>
                    <a:pt x="936" y="561"/>
                  </a:lnTo>
                  <a:lnTo>
                    <a:pt x="911" y="544"/>
                  </a:lnTo>
                  <a:lnTo>
                    <a:pt x="886" y="535"/>
                  </a:lnTo>
                  <a:lnTo>
                    <a:pt x="878" y="544"/>
                  </a:lnTo>
                  <a:lnTo>
                    <a:pt x="886" y="535"/>
                  </a:lnTo>
                  <a:lnTo>
                    <a:pt x="869" y="519"/>
                  </a:lnTo>
                  <a:lnTo>
                    <a:pt x="861" y="510"/>
                  </a:lnTo>
                  <a:lnTo>
                    <a:pt x="853" y="502"/>
                  </a:lnTo>
                  <a:lnTo>
                    <a:pt x="844" y="510"/>
                  </a:lnTo>
                  <a:lnTo>
                    <a:pt x="861" y="510"/>
                  </a:lnTo>
                  <a:lnTo>
                    <a:pt x="853" y="494"/>
                  </a:lnTo>
                  <a:lnTo>
                    <a:pt x="836" y="494"/>
                  </a:lnTo>
                  <a:lnTo>
                    <a:pt x="853" y="494"/>
                  </a:lnTo>
                  <a:lnTo>
                    <a:pt x="853" y="485"/>
                  </a:lnTo>
                  <a:lnTo>
                    <a:pt x="853" y="469"/>
                  </a:lnTo>
                  <a:lnTo>
                    <a:pt x="853" y="460"/>
                  </a:lnTo>
                  <a:lnTo>
                    <a:pt x="853" y="444"/>
                  </a:lnTo>
                  <a:lnTo>
                    <a:pt x="836" y="444"/>
                  </a:lnTo>
                  <a:lnTo>
                    <a:pt x="844" y="452"/>
                  </a:lnTo>
                  <a:lnTo>
                    <a:pt x="853" y="444"/>
                  </a:lnTo>
                  <a:lnTo>
                    <a:pt x="861" y="444"/>
                  </a:lnTo>
                  <a:lnTo>
                    <a:pt x="869" y="427"/>
                  </a:lnTo>
                  <a:lnTo>
                    <a:pt x="878" y="410"/>
                  </a:lnTo>
                  <a:lnTo>
                    <a:pt x="861" y="402"/>
                  </a:lnTo>
                  <a:lnTo>
                    <a:pt x="869" y="418"/>
                  </a:lnTo>
                  <a:lnTo>
                    <a:pt x="886" y="410"/>
                  </a:lnTo>
                  <a:lnTo>
                    <a:pt x="886" y="402"/>
                  </a:lnTo>
                  <a:lnTo>
                    <a:pt x="911" y="368"/>
                  </a:lnTo>
                  <a:lnTo>
                    <a:pt x="945" y="335"/>
                  </a:lnTo>
                  <a:lnTo>
                    <a:pt x="953" y="335"/>
                  </a:lnTo>
                  <a:lnTo>
                    <a:pt x="970" y="310"/>
                  </a:lnTo>
                  <a:lnTo>
                    <a:pt x="978" y="285"/>
                  </a:lnTo>
                  <a:lnTo>
                    <a:pt x="987" y="260"/>
                  </a:lnTo>
                  <a:lnTo>
                    <a:pt x="995" y="243"/>
                  </a:lnTo>
                  <a:lnTo>
                    <a:pt x="995" y="234"/>
                  </a:lnTo>
                  <a:lnTo>
                    <a:pt x="995" y="201"/>
                  </a:lnTo>
                  <a:lnTo>
                    <a:pt x="995" y="176"/>
                  </a:lnTo>
                  <a:lnTo>
                    <a:pt x="987" y="151"/>
                  </a:lnTo>
                  <a:lnTo>
                    <a:pt x="978" y="126"/>
                  </a:lnTo>
                  <a:lnTo>
                    <a:pt x="961" y="101"/>
                  </a:lnTo>
                  <a:lnTo>
                    <a:pt x="953" y="92"/>
                  </a:lnTo>
                  <a:lnTo>
                    <a:pt x="936" y="76"/>
                  </a:lnTo>
                  <a:lnTo>
                    <a:pt x="928" y="84"/>
                  </a:lnTo>
                  <a:lnTo>
                    <a:pt x="945" y="84"/>
                  </a:lnTo>
                  <a:lnTo>
                    <a:pt x="928" y="59"/>
                  </a:lnTo>
                  <a:lnTo>
                    <a:pt x="920" y="50"/>
                  </a:lnTo>
                  <a:lnTo>
                    <a:pt x="895" y="34"/>
                  </a:lnTo>
                  <a:lnTo>
                    <a:pt x="869" y="25"/>
                  </a:lnTo>
                  <a:lnTo>
                    <a:pt x="844" y="9"/>
                  </a:lnTo>
                  <a:lnTo>
                    <a:pt x="836" y="9"/>
                  </a:lnTo>
                  <a:lnTo>
                    <a:pt x="803" y="0"/>
                  </a:lnTo>
                  <a:lnTo>
                    <a:pt x="769" y="0"/>
                  </a:lnTo>
                  <a:lnTo>
                    <a:pt x="736" y="0"/>
                  </a:lnTo>
                  <a:lnTo>
                    <a:pt x="711" y="9"/>
                  </a:lnTo>
                  <a:lnTo>
                    <a:pt x="685" y="25"/>
                  </a:lnTo>
                  <a:lnTo>
                    <a:pt x="685" y="34"/>
                  </a:lnTo>
                  <a:lnTo>
                    <a:pt x="685" y="25"/>
                  </a:lnTo>
                  <a:lnTo>
                    <a:pt x="652" y="34"/>
                  </a:lnTo>
                  <a:lnTo>
                    <a:pt x="644" y="34"/>
                  </a:lnTo>
                  <a:lnTo>
                    <a:pt x="652" y="34"/>
                  </a:lnTo>
                  <a:lnTo>
                    <a:pt x="627" y="50"/>
                  </a:lnTo>
                  <a:lnTo>
                    <a:pt x="619" y="50"/>
                  </a:lnTo>
                  <a:lnTo>
                    <a:pt x="593" y="76"/>
                  </a:lnTo>
                  <a:lnTo>
                    <a:pt x="577" y="92"/>
                  </a:lnTo>
                  <a:lnTo>
                    <a:pt x="577" y="101"/>
                  </a:lnTo>
                  <a:lnTo>
                    <a:pt x="560" y="126"/>
                  </a:lnTo>
                  <a:lnTo>
                    <a:pt x="552" y="151"/>
                  </a:lnTo>
                  <a:lnTo>
                    <a:pt x="543" y="176"/>
                  </a:lnTo>
                  <a:lnTo>
                    <a:pt x="535" y="201"/>
                  </a:lnTo>
                  <a:lnTo>
                    <a:pt x="535" y="234"/>
                  </a:lnTo>
                  <a:lnTo>
                    <a:pt x="535" y="260"/>
                  </a:lnTo>
                  <a:lnTo>
                    <a:pt x="535" y="268"/>
                  </a:lnTo>
                  <a:lnTo>
                    <a:pt x="543" y="293"/>
                  </a:lnTo>
                  <a:lnTo>
                    <a:pt x="552" y="301"/>
                  </a:lnTo>
                  <a:lnTo>
                    <a:pt x="560" y="293"/>
                  </a:lnTo>
                  <a:lnTo>
                    <a:pt x="552" y="301"/>
                  </a:lnTo>
                  <a:lnTo>
                    <a:pt x="560" y="318"/>
                  </a:lnTo>
                  <a:lnTo>
                    <a:pt x="568" y="326"/>
                  </a:lnTo>
                  <a:lnTo>
                    <a:pt x="577" y="335"/>
                  </a:lnTo>
                  <a:lnTo>
                    <a:pt x="585" y="326"/>
                  </a:lnTo>
                  <a:lnTo>
                    <a:pt x="577" y="335"/>
                  </a:lnTo>
                  <a:lnTo>
                    <a:pt x="593" y="360"/>
                  </a:lnTo>
                  <a:lnTo>
                    <a:pt x="610" y="377"/>
                  </a:lnTo>
                  <a:lnTo>
                    <a:pt x="619" y="368"/>
                  </a:lnTo>
                  <a:lnTo>
                    <a:pt x="610" y="377"/>
                  </a:lnTo>
                  <a:lnTo>
                    <a:pt x="627" y="402"/>
                  </a:lnTo>
                  <a:lnTo>
                    <a:pt x="635" y="418"/>
                  </a:lnTo>
                  <a:lnTo>
                    <a:pt x="644" y="444"/>
                  </a:lnTo>
                  <a:lnTo>
                    <a:pt x="652" y="460"/>
                  </a:lnTo>
                  <a:lnTo>
                    <a:pt x="660" y="452"/>
                  </a:lnTo>
                  <a:lnTo>
                    <a:pt x="652" y="452"/>
                  </a:lnTo>
                  <a:lnTo>
                    <a:pt x="652" y="469"/>
                  </a:lnTo>
                  <a:lnTo>
                    <a:pt x="652" y="477"/>
                  </a:lnTo>
                  <a:lnTo>
                    <a:pt x="652" y="494"/>
                  </a:lnTo>
                  <a:lnTo>
                    <a:pt x="660" y="494"/>
                  </a:lnTo>
                  <a:lnTo>
                    <a:pt x="652" y="494"/>
                  </a:lnTo>
                  <a:lnTo>
                    <a:pt x="644" y="510"/>
                  </a:lnTo>
                  <a:lnTo>
                    <a:pt x="652" y="510"/>
                  </a:lnTo>
                  <a:lnTo>
                    <a:pt x="644" y="502"/>
                  </a:lnTo>
                  <a:lnTo>
                    <a:pt x="635" y="510"/>
                  </a:lnTo>
                  <a:lnTo>
                    <a:pt x="627" y="519"/>
                  </a:lnTo>
                  <a:lnTo>
                    <a:pt x="619" y="527"/>
                  </a:lnTo>
                  <a:lnTo>
                    <a:pt x="627" y="535"/>
                  </a:lnTo>
                  <a:lnTo>
                    <a:pt x="627" y="527"/>
                  </a:lnTo>
                  <a:lnTo>
                    <a:pt x="610" y="535"/>
                  </a:lnTo>
                  <a:lnTo>
                    <a:pt x="610" y="544"/>
                  </a:lnTo>
                  <a:lnTo>
                    <a:pt x="610" y="535"/>
                  </a:lnTo>
                  <a:lnTo>
                    <a:pt x="593" y="535"/>
                  </a:lnTo>
                  <a:lnTo>
                    <a:pt x="568" y="535"/>
                  </a:lnTo>
                  <a:lnTo>
                    <a:pt x="493" y="535"/>
                  </a:lnTo>
                  <a:lnTo>
                    <a:pt x="409" y="544"/>
                  </a:lnTo>
                  <a:lnTo>
                    <a:pt x="334" y="544"/>
                  </a:lnTo>
                  <a:lnTo>
                    <a:pt x="259" y="552"/>
                  </a:lnTo>
                  <a:lnTo>
                    <a:pt x="184" y="552"/>
                  </a:lnTo>
                  <a:lnTo>
                    <a:pt x="125" y="552"/>
                  </a:lnTo>
                  <a:lnTo>
                    <a:pt x="92" y="552"/>
                  </a:lnTo>
                  <a:lnTo>
                    <a:pt x="66" y="552"/>
                  </a:lnTo>
                  <a:lnTo>
                    <a:pt x="66" y="561"/>
                  </a:lnTo>
                  <a:lnTo>
                    <a:pt x="75" y="552"/>
                  </a:lnTo>
                  <a:lnTo>
                    <a:pt x="58" y="544"/>
                  </a:lnTo>
                  <a:lnTo>
                    <a:pt x="41" y="535"/>
                  </a:lnTo>
                  <a:lnTo>
                    <a:pt x="25" y="527"/>
                  </a:lnTo>
                  <a:lnTo>
                    <a:pt x="25" y="544"/>
                  </a:lnTo>
                  <a:lnTo>
                    <a:pt x="25" y="611"/>
                  </a:lnTo>
                  <a:lnTo>
                    <a:pt x="25" y="703"/>
                  </a:lnTo>
                  <a:lnTo>
                    <a:pt x="25" y="795"/>
                  </a:lnTo>
                  <a:lnTo>
                    <a:pt x="25" y="895"/>
                  </a:lnTo>
                  <a:lnTo>
                    <a:pt x="25" y="987"/>
                  </a:lnTo>
                  <a:lnTo>
                    <a:pt x="25" y="1071"/>
                  </a:lnTo>
                  <a:lnTo>
                    <a:pt x="25" y="1138"/>
                  </a:lnTo>
                  <a:lnTo>
                    <a:pt x="25" y="1171"/>
                  </a:lnTo>
                  <a:lnTo>
                    <a:pt x="25" y="1188"/>
                  </a:lnTo>
                  <a:lnTo>
                    <a:pt x="25" y="1196"/>
                  </a:lnTo>
                  <a:lnTo>
                    <a:pt x="33" y="1205"/>
                  </a:lnTo>
                  <a:lnTo>
                    <a:pt x="41" y="1196"/>
                  </a:lnTo>
                  <a:lnTo>
                    <a:pt x="33" y="1196"/>
                  </a:lnTo>
                  <a:lnTo>
                    <a:pt x="33" y="1213"/>
                  </a:lnTo>
                  <a:lnTo>
                    <a:pt x="33" y="1221"/>
                  </a:lnTo>
                  <a:lnTo>
                    <a:pt x="41" y="1230"/>
                  </a:lnTo>
                  <a:lnTo>
                    <a:pt x="58" y="1238"/>
                  </a:lnTo>
                  <a:lnTo>
                    <a:pt x="58" y="1221"/>
                  </a:lnTo>
                  <a:lnTo>
                    <a:pt x="50" y="1230"/>
                  </a:lnTo>
                  <a:lnTo>
                    <a:pt x="58" y="1246"/>
                  </a:lnTo>
                  <a:lnTo>
                    <a:pt x="66" y="1255"/>
                  </a:lnTo>
                  <a:lnTo>
                    <a:pt x="83" y="1263"/>
                  </a:lnTo>
                  <a:lnTo>
                    <a:pt x="100" y="1271"/>
                  </a:lnTo>
                  <a:lnTo>
                    <a:pt x="117" y="1271"/>
                  </a:lnTo>
                  <a:lnTo>
                    <a:pt x="117" y="1255"/>
                  </a:lnTo>
                  <a:lnTo>
                    <a:pt x="117" y="1271"/>
                  </a:lnTo>
                  <a:lnTo>
                    <a:pt x="133" y="1280"/>
                  </a:lnTo>
                  <a:lnTo>
                    <a:pt x="159" y="1280"/>
                  </a:lnTo>
                  <a:lnTo>
                    <a:pt x="175" y="1280"/>
                  </a:lnTo>
                  <a:lnTo>
                    <a:pt x="192" y="1280"/>
                  </a:lnTo>
                  <a:lnTo>
                    <a:pt x="200" y="1280"/>
                  </a:lnTo>
                  <a:lnTo>
                    <a:pt x="225" y="1271"/>
                  </a:lnTo>
                  <a:lnTo>
                    <a:pt x="242" y="1263"/>
                  </a:lnTo>
                  <a:lnTo>
                    <a:pt x="242" y="1255"/>
                  </a:lnTo>
                  <a:lnTo>
                    <a:pt x="259" y="1238"/>
                  </a:lnTo>
                  <a:lnTo>
                    <a:pt x="276" y="1221"/>
                  </a:lnTo>
                  <a:lnTo>
                    <a:pt x="284" y="1213"/>
                  </a:lnTo>
                  <a:close/>
                  <a:moveTo>
                    <a:pt x="259" y="1205"/>
                  </a:moveTo>
                  <a:lnTo>
                    <a:pt x="242" y="1221"/>
                  </a:lnTo>
                  <a:lnTo>
                    <a:pt x="225" y="1238"/>
                  </a:lnTo>
                  <a:lnTo>
                    <a:pt x="234" y="1246"/>
                  </a:lnTo>
                  <a:lnTo>
                    <a:pt x="234" y="1238"/>
                  </a:lnTo>
                  <a:lnTo>
                    <a:pt x="217" y="1246"/>
                  </a:lnTo>
                  <a:lnTo>
                    <a:pt x="192" y="1255"/>
                  </a:lnTo>
                  <a:lnTo>
                    <a:pt x="192" y="1263"/>
                  </a:lnTo>
                  <a:lnTo>
                    <a:pt x="192" y="1255"/>
                  </a:lnTo>
                  <a:lnTo>
                    <a:pt x="175" y="1255"/>
                  </a:lnTo>
                  <a:lnTo>
                    <a:pt x="159" y="1255"/>
                  </a:lnTo>
                  <a:lnTo>
                    <a:pt x="133" y="1255"/>
                  </a:lnTo>
                  <a:lnTo>
                    <a:pt x="133" y="1263"/>
                  </a:lnTo>
                  <a:lnTo>
                    <a:pt x="142" y="1255"/>
                  </a:lnTo>
                  <a:lnTo>
                    <a:pt x="125" y="1246"/>
                  </a:lnTo>
                  <a:lnTo>
                    <a:pt x="117" y="1246"/>
                  </a:lnTo>
                  <a:lnTo>
                    <a:pt x="100" y="1246"/>
                  </a:lnTo>
                  <a:lnTo>
                    <a:pt x="100" y="1255"/>
                  </a:lnTo>
                  <a:lnTo>
                    <a:pt x="108" y="1246"/>
                  </a:lnTo>
                  <a:lnTo>
                    <a:pt x="92" y="1238"/>
                  </a:lnTo>
                  <a:lnTo>
                    <a:pt x="75" y="1230"/>
                  </a:lnTo>
                  <a:lnTo>
                    <a:pt x="66" y="1238"/>
                  </a:lnTo>
                  <a:lnTo>
                    <a:pt x="83" y="1238"/>
                  </a:lnTo>
                  <a:lnTo>
                    <a:pt x="75" y="1221"/>
                  </a:lnTo>
                  <a:lnTo>
                    <a:pt x="66" y="1213"/>
                  </a:lnTo>
                  <a:lnTo>
                    <a:pt x="50" y="1205"/>
                  </a:lnTo>
                  <a:lnTo>
                    <a:pt x="41" y="1213"/>
                  </a:lnTo>
                  <a:lnTo>
                    <a:pt x="58" y="1213"/>
                  </a:lnTo>
                  <a:lnTo>
                    <a:pt x="58" y="1196"/>
                  </a:lnTo>
                  <a:lnTo>
                    <a:pt x="50" y="1188"/>
                  </a:lnTo>
                  <a:lnTo>
                    <a:pt x="41" y="1179"/>
                  </a:lnTo>
                  <a:lnTo>
                    <a:pt x="33" y="1188"/>
                  </a:lnTo>
                  <a:lnTo>
                    <a:pt x="50" y="1188"/>
                  </a:lnTo>
                  <a:lnTo>
                    <a:pt x="50" y="1171"/>
                  </a:lnTo>
                  <a:lnTo>
                    <a:pt x="50" y="1138"/>
                  </a:lnTo>
                  <a:lnTo>
                    <a:pt x="50" y="1071"/>
                  </a:lnTo>
                  <a:lnTo>
                    <a:pt x="50" y="987"/>
                  </a:lnTo>
                  <a:lnTo>
                    <a:pt x="50" y="895"/>
                  </a:lnTo>
                  <a:lnTo>
                    <a:pt x="50" y="795"/>
                  </a:lnTo>
                  <a:lnTo>
                    <a:pt x="50" y="703"/>
                  </a:lnTo>
                  <a:lnTo>
                    <a:pt x="50" y="611"/>
                  </a:lnTo>
                  <a:lnTo>
                    <a:pt x="50" y="544"/>
                  </a:lnTo>
                  <a:lnTo>
                    <a:pt x="33" y="544"/>
                  </a:lnTo>
                  <a:lnTo>
                    <a:pt x="33" y="561"/>
                  </a:lnTo>
                  <a:lnTo>
                    <a:pt x="50" y="569"/>
                  </a:lnTo>
                  <a:lnTo>
                    <a:pt x="66" y="577"/>
                  </a:lnTo>
                  <a:lnTo>
                    <a:pt x="92" y="577"/>
                  </a:lnTo>
                  <a:lnTo>
                    <a:pt x="125" y="577"/>
                  </a:lnTo>
                  <a:lnTo>
                    <a:pt x="184" y="577"/>
                  </a:lnTo>
                  <a:lnTo>
                    <a:pt x="259" y="577"/>
                  </a:lnTo>
                  <a:lnTo>
                    <a:pt x="334" y="569"/>
                  </a:lnTo>
                  <a:lnTo>
                    <a:pt x="409" y="569"/>
                  </a:lnTo>
                  <a:lnTo>
                    <a:pt x="493" y="561"/>
                  </a:lnTo>
                  <a:lnTo>
                    <a:pt x="568" y="561"/>
                  </a:lnTo>
                  <a:lnTo>
                    <a:pt x="593" y="561"/>
                  </a:lnTo>
                  <a:lnTo>
                    <a:pt x="610" y="561"/>
                  </a:lnTo>
                  <a:lnTo>
                    <a:pt x="619" y="561"/>
                  </a:lnTo>
                  <a:lnTo>
                    <a:pt x="635" y="552"/>
                  </a:lnTo>
                  <a:lnTo>
                    <a:pt x="635" y="544"/>
                  </a:lnTo>
                  <a:lnTo>
                    <a:pt x="644" y="535"/>
                  </a:lnTo>
                  <a:lnTo>
                    <a:pt x="652" y="527"/>
                  </a:lnTo>
                  <a:lnTo>
                    <a:pt x="660" y="519"/>
                  </a:lnTo>
                  <a:lnTo>
                    <a:pt x="669" y="519"/>
                  </a:lnTo>
                  <a:lnTo>
                    <a:pt x="677" y="502"/>
                  </a:lnTo>
                  <a:lnTo>
                    <a:pt x="677" y="494"/>
                  </a:lnTo>
                  <a:lnTo>
                    <a:pt x="677" y="477"/>
                  </a:lnTo>
                  <a:lnTo>
                    <a:pt x="677" y="469"/>
                  </a:lnTo>
                  <a:lnTo>
                    <a:pt x="677" y="452"/>
                  </a:lnTo>
                  <a:lnTo>
                    <a:pt x="669" y="435"/>
                  </a:lnTo>
                  <a:lnTo>
                    <a:pt x="660" y="410"/>
                  </a:lnTo>
                  <a:lnTo>
                    <a:pt x="652" y="393"/>
                  </a:lnTo>
                  <a:lnTo>
                    <a:pt x="635" y="368"/>
                  </a:lnTo>
                  <a:lnTo>
                    <a:pt x="627" y="360"/>
                  </a:lnTo>
                  <a:lnTo>
                    <a:pt x="610" y="343"/>
                  </a:lnTo>
                  <a:lnTo>
                    <a:pt x="602" y="352"/>
                  </a:lnTo>
                  <a:lnTo>
                    <a:pt x="619" y="352"/>
                  </a:lnTo>
                  <a:lnTo>
                    <a:pt x="602" y="326"/>
                  </a:lnTo>
                  <a:lnTo>
                    <a:pt x="593" y="318"/>
                  </a:lnTo>
                  <a:lnTo>
                    <a:pt x="585" y="310"/>
                  </a:lnTo>
                  <a:lnTo>
                    <a:pt x="577" y="301"/>
                  </a:lnTo>
                  <a:lnTo>
                    <a:pt x="568" y="310"/>
                  </a:lnTo>
                  <a:lnTo>
                    <a:pt x="585" y="310"/>
                  </a:lnTo>
                  <a:lnTo>
                    <a:pt x="577" y="293"/>
                  </a:lnTo>
                  <a:lnTo>
                    <a:pt x="568" y="285"/>
                  </a:lnTo>
                  <a:lnTo>
                    <a:pt x="560" y="276"/>
                  </a:lnTo>
                  <a:lnTo>
                    <a:pt x="552" y="285"/>
                  </a:lnTo>
                  <a:lnTo>
                    <a:pt x="568" y="285"/>
                  </a:lnTo>
                  <a:lnTo>
                    <a:pt x="560" y="260"/>
                  </a:lnTo>
                  <a:lnTo>
                    <a:pt x="543" y="260"/>
                  </a:lnTo>
                  <a:lnTo>
                    <a:pt x="560" y="260"/>
                  </a:lnTo>
                  <a:lnTo>
                    <a:pt x="560" y="234"/>
                  </a:lnTo>
                  <a:lnTo>
                    <a:pt x="560" y="201"/>
                  </a:lnTo>
                  <a:lnTo>
                    <a:pt x="543" y="201"/>
                  </a:lnTo>
                  <a:lnTo>
                    <a:pt x="560" y="209"/>
                  </a:lnTo>
                  <a:lnTo>
                    <a:pt x="568" y="184"/>
                  </a:lnTo>
                  <a:lnTo>
                    <a:pt x="577" y="159"/>
                  </a:lnTo>
                  <a:lnTo>
                    <a:pt x="585" y="134"/>
                  </a:lnTo>
                  <a:lnTo>
                    <a:pt x="602" y="109"/>
                  </a:lnTo>
                  <a:lnTo>
                    <a:pt x="585" y="101"/>
                  </a:lnTo>
                  <a:lnTo>
                    <a:pt x="593" y="109"/>
                  </a:lnTo>
                  <a:lnTo>
                    <a:pt x="610" y="92"/>
                  </a:lnTo>
                  <a:lnTo>
                    <a:pt x="635" y="67"/>
                  </a:lnTo>
                  <a:lnTo>
                    <a:pt x="627" y="59"/>
                  </a:lnTo>
                  <a:lnTo>
                    <a:pt x="635" y="76"/>
                  </a:lnTo>
                  <a:lnTo>
                    <a:pt x="660" y="59"/>
                  </a:lnTo>
                  <a:lnTo>
                    <a:pt x="652" y="42"/>
                  </a:lnTo>
                  <a:lnTo>
                    <a:pt x="652" y="59"/>
                  </a:lnTo>
                  <a:lnTo>
                    <a:pt x="685" y="50"/>
                  </a:lnTo>
                  <a:lnTo>
                    <a:pt x="694" y="42"/>
                  </a:lnTo>
                  <a:lnTo>
                    <a:pt x="694" y="50"/>
                  </a:lnTo>
                  <a:lnTo>
                    <a:pt x="719" y="34"/>
                  </a:lnTo>
                  <a:lnTo>
                    <a:pt x="744" y="25"/>
                  </a:lnTo>
                  <a:lnTo>
                    <a:pt x="736" y="9"/>
                  </a:lnTo>
                  <a:lnTo>
                    <a:pt x="736" y="25"/>
                  </a:lnTo>
                  <a:lnTo>
                    <a:pt x="769" y="25"/>
                  </a:lnTo>
                  <a:lnTo>
                    <a:pt x="803" y="25"/>
                  </a:lnTo>
                  <a:lnTo>
                    <a:pt x="836" y="34"/>
                  </a:lnTo>
                  <a:lnTo>
                    <a:pt x="836" y="17"/>
                  </a:lnTo>
                  <a:lnTo>
                    <a:pt x="836" y="34"/>
                  </a:lnTo>
                  <a:lnTo>
                    <a:pt x="861" y="50"/>
                  </a:lnTo>
                  <a:lnTo>
                    <a:pt x="886" y="59"/>
                  </a:lnTo>
                  <a:lnTo>
                    <a:pt x="911" y="76"/>
                  </a:lnTo>
                  <a:lnTo>
                    <a:pt x="911" y="59"/>
                  </a:lnTo>
                  <a:lnTo>
                    <a:pt x="903" y="67"/>
                  </a:lnTo>
                  <a:lnTo>
                    <a:pt x="920" y="92"/>
                  </a:lnTo>
                  <a:lnTo>
                    <a:pt x="936" y="109"/>
                  </a:lnTo>
                  <a:lnTo>
                    <a:pt x="945" y="101"/>
                  </a:lnTo>
                  <a:lnTo>
                    <a:pt x="936" y="109"/>
                  </a:lnTo>
                  <a:lnTo>
                    <a:pt x="953" y="134"/>
                  </a:lnTo>
                  <a:lnTo>
                    <a:pt x="961" y="159"/>
                  </a:lnTo>
                  <a:lnTo>
                    <a:pt x="970" y="184"/>
                  </a:lnTo>
                  <a:lnTo>
                    <a:pt x="978" y="176"/>
                  </a:lnTo>
                  <a:lnTo>
                    <a:pt x="970" y="176"/>
                  </a:lnTo>
                  <a:lnTo>
                    <a:pt x="970" y="201"/>
                  </a:lnTo>
                  <a:lnTo>
                    <a:pt x="970" y="234"/>
                  </a:lnTo>
                  <a:lnTo>
                    <a:pt x="978" y="234"/>
                  </a:lnTo>
                  <a:lnTo>
                    <a:pt x="970" y="234"/>
                  </a:lnTo>
                  <a:lnTo>
                    <a:pt x="961" y="251"/>
                  </a:lnTo>
                  <a:lnTo>
                    <a:pt x="953" y="276"/>
                  </a:lnTo>
                  <a:lnTo>
                    <a:pt x="945" y="301"/>
                  </a:lnTo>
                  <a:lnTo>
                    <a:pt x="928" y="326"/>
                  </a:lnTo>
                  <a:lnTo>
                    <a:pt x="936" y="326"/>
                  </a:lnTo>
                  <a:lnTo>
                    <a:pt x="928" y="318"/>
                  </a:lnTo>
                  <a:lnTo>
                    <a:pt x="895" y="352"/>
                  </a:lnTo>
                  <a:lnTo>
                    <a:pt x="869" y="385"/>
                  </a:lnTo>
                  <a:lnTo>
                    <a:pt x="878" y="393"/>
                  </a:lnTo>
                  <a:lnTo>
                    <a:pt x="878" y="385"/>
                  </a:lnTo>
                  <a:lnTo>
                    <a:pt x="861" y="393"/>
                  </a:lnTo>
                  <a:lnTo>
                    <a:pt x="853" y="393"/>
                  </a:lnTo>
                  <a:lnTo>
                    <a:pt x="853" y="402"/>
                  </a:lnTo>
                  <a:lnTo>
                    <a:pt x="844" y="418"/>
                  </a:lnTo>
                  <a:lnTo>
                    <a:pt x="836" y="435"/>
                  </a:lnTo>
                  <a:lnTo>
                    <a:pt x="844" y="435"/>
                  </a:lnTo>
                  <a:lnTo>
                    <a:pt x="836" y="427"/>
                  </a:lnTo>
                  <a:lnTo>
                    <a:pt x="828" y="435"/>
                  </a:lnTo>
                  <a:lnTo>
                    <a:pt x="828" y="444"/>
                  </a:lnTo>
                  <a:lnTo>
                    <a:pt x="828" y="460"/>
                  </a:lnTo>
                  <a:lnTo>
                    <a:pt x="828" y="469"/>
                  </a:lnTo>
                  <a:lnTo>
                    <a:pt x="828" y="485"/>
                  </a:lnTo>
                  <a:lnTo>
                    <a:pt x="828" y="494"/>
                  </a:lnTo>
                  <a:lnTo>
                    <a:pt x="828" y="502"/>
                  </a:lnTo>
                  <a:lnTo>
                    <a:pt x="836" y="519"/>
                  </a:lnTo>
                  <a:lnTo>
                    <a:pt x="844" y="527"/>
                  </a:lnTo>
                  <a:lnTo>
                    <a:pt x="853" y="535"/>
                  </a:lnTo>
                  <a:lnTo>
                    <a:pt x="869" y="552"/>
                  </a:lnTo>
                  <a:lnTo>
                    <a:pt x="878" y="561"/>
                  </a:lnTo>
                  <a:lnTo>
                    <a:pt x="903" y="569"/>
                  </a:lnTo>
                  <a:lnTo>
                    <a:pt x="928" y="586"/>
                  </a:lnTo>
                  <a:lnTo>
                    <a:pt x="953" y="594"/>
                  </a:lnTo>
                  <a:lnTo>
                    <a:pt x="936" y="586"/>
                  </a:lnTo>
                  <a:lnTo>
                    <a:pt x="953" y="594"/>
                  </a:lnTo>
                  <a:lnTo>
                    <a:pt x="987" y="602"/>
                  </a:lnTo>
                  <a:lnTo>
                    <a:pt x="1028" y="611"/>
                  </a:lnTo>
                  <a:lnTo>
                    <a:pt x="1062" y="619"/>
                  </a:lnTo>
                  <a:lnTo>
                    <a:pt x="1112" y="619"/>
                  </a:lnTo>
                  <a:lnTo>
                    <a:pt x="1154" y="619"/>
                  </a:lnTo>
                  <a:lnTo>
                    <a:pt x="1196" y="619"/>
                  </a:lnTo>
                  <a:lnTo>
                    <a:pt x="1237" y="619"/>
                  </a:lnTo>
                  <a:lnTo>
                    <a:pt x="1279" y="619"/>
                  </a:lnTo>
                  <a:lnTo>
                    <a:pt x="1321" y="611"/>
                  </a:lnTo>
                  <a:lnTo>
                    <a:pt x="1363" y="602"/>
                  </a:lnTo>
                  <a:lnTo>
                    <a:pt x="1396" y="594"/>
                  </a:lnTo>
                  <a:lnTo>
                    <a:pt x="1405" y="586"/>
                  </a:lnTo>
                  <a:lnTo>
                    <a:pt x="1405" y="594"/>
                  </a:lnTo>
                  <a:lnTo>
                    <a:pt x="1438" y="577"/>
                  </a:lnTo>
                  <a:lnTo>
                    <a:pt x="1463" y="561"/>
                  </a:lnTo>
                  <a:lnTo>
                    <a:pt x="1455" y="544"/>
                  </a:lnTo>
                  <a:lnTo>
                    <a:pt x="1447" y="544"/>
                  </a:lnTo>
                  <a:lnTo>
                    <a:pt x="1447" y="561"/>
                  </a:lnTo>
                  <a:lnTo>
                    <a:pt x="1447" y="586"/>
                  </a:lnTo>
                  <a:lnTo>
                    <a:pt x="1447" y="619"/>
                  </a:lnTo>
                  <a:lnTo>
                    <a:pt x="1447" y="653"/>
                  </a:lnTo>
                  <a:lnTo>
                    <a:pt x="1455" y="736"/>
                  </a:lnTo>
                  <a:lnTo>
                    <a:pt x="1463" y="837"/>
                  </a:lnTo>
                  <a:lnTo>
                    <a:pt x="1472" y="887"/>
                  </a:lnTo>
                  <a:lnTo>
                    <a:pt x="1472" y="929"/>
                  </a:lnTo>
                  <a:lnTo>
                    <a:pt x="1480" y="979"/>
                  </a:lnTo>
                  <a:lnTo>
                    <a:pt x="1480" y="1021"/>
                  </a:lnTo>
                  <a:lnTo>
                    <a:pt x="1480" y="1054"/>
                  </a:lnTo>
                  <a:lnTo>
                    <a:pt x="1488" y="1054"/>
                  </a:lnTo>
                  <a:lnTo>
                    <a:pt x="1480" y="1054"/>
                  </a:lnTo>
                  <a:lnTo>
                    <a:pt x="1472" y="1087"/>
                  </a:lnTo>
                  <a:lnTo>
                    <a:pt x="1463" y="1104"/>
                  </a:lnTo>
                  <a:lnTo>
                    <a:pt x="1463" y="1113"/>
                  </a:lnTo>
                  <a:lnTo>
                    <a:pt x="1472" y="1113"/>
                  </a:lnTo>
                  <a:lnTo>
                    <a:pt x="1463" y="1104"/>
                  </a:lnTo>
                  <a:lnTo>
                    <a:pt x="1455" y="1113"/>
                  </a:lnTo>
                  <a:lnTo>
                    <a:pt x="1447" y="1121"/>
                  </a:lnTo>
                  <a:lnTo>
                    <a:pt x="1438" y="1129"/>
                  </a:lnTo>
                  <a:lnTo>
                    <a:pt x="1447" y="1138"/>
                  </a:lnTo>
                  <a:lnTo>
                    <a:pt x="1447" y="1129"/>
                  </a:lnTo>
                  <a:lnTo>
                    <a:pt x="1430" y="1138"/>
                  </a:lnTo>
                  <a:lnTo>
                    <a:pt x="1413" y="1146"/>
                  </a:lnTo>
                  <a:lnTo>
                    <a:pt x="1413" y="1154"/>
                  </a:lnTo>
                  <a:lnTo>
                    <a:pt x="1413" y="1146"/>
                  </a:lnTo>
                  <a:lnTo>
                    <a:pt x="1405" y="1146"/>
                  </a:lnTo>
                  <a:lnTo>
                    <a:pt x="1388" y="1154"/>
                  </a:lnTo>
                  <a:lnTo>
                    <a:pt x="1388" y="1163"/>
                  </a:lnTo>
                  <a:lnTo>
                    <a:pt x="1388" y="1154"/>
                  </a:lnTo>
                  <a:lnTo>
                    <a:pt x="1371" y="1154"/>
                  </a:lnTo>
                  <a:lnTo>
                    <a:pt x="1371" y="1163"/>
                  </a:lnTo>
                  <a:lnTo>
                    <a:pt x="1380" y="1154"/>
                  </a:lnTo>
                  <a:lnTo>
                    <a:pt x="1371" y="1146"/>
                  </a:lnTo>
                  <a:lnTo>
                    <a:pt x="1363" y="1146"/>
                  </a:lnTo>
                  <a:lnTo>
                    <a:pt x="1346" y="1146"/>
                  </a:lnTo>
                  <a:lnTo>
                    <a:pt x="1313" y="1138"/>
                  </a:lnTo>
                  <a:lnTo>
                    <a:pt x="1313" y="1146"/>
                  </a:lnTo>
                  <a:lnTo>
                    <a:pt x="1321" y="1138"/>
                  </a:lnTo>
                  <a:lnTo>
                    <a:pt x="1296" y="1121"/>
                  </a:lnTo>
                  <a:lnTo>
                    <a:pt x="1271" y="1104"/>
                  </a:lnTo>
                  <a:lnTo>
                    <a:pt x="1237" y="1087"/>
                  </a:lnTo>
                  <a:lnTo>
                    <a:pt x="1212" y="1079"/>
                  </a:lnTo>
                  <a:lnTo>
                    <a:pt x="1179" y="1062"/>
                  </a:lnTo>
                  <a:lnTo>
                    <a:pt x="1171" y="1062"/>
                  </a:lnTo>
                  <a:lnTo>
                    <a:pt x="1154" y="1062"/>
                  </a:lnTo>
                  <a:lnTo>
                    <a:pt x="1154" y="1071"/>
                  </a:lnTo>
                  <a:lnTo>
                    <a:pt x="1162" y="1062"/>
                  </a:lnTo>
                  <a:lnTo>
                    <a:pt x="1145" y="1054"/>
                  </a:lnTo>
                  <a:lnTo>
                    <a:pt x="1137" y="1054"/>
                  </a:lnTo>
                  <a:lnTo>
                    <a:pt x="1129" y="1054"/>
                  </a:lnTo>
                  <a:lnTo>
                    <a:pt x="1112" y="1054"/>
                  </a:lnTo>
                  <a:lnTo>
                    <a:pt x="1095" y="1062"/>
                  </a:lnTo>
                  <a:lnTo>
                    <a:pt x="1079" y="1071"/>
                  </a:lnTo>
                  <a:lnTo>
                    <a:pt x="1062" y="1079"/>
                  </a:lnTo>
                  <a:lnTo>
                    <a:pt x="1045" y="1087"/>
                  </a:lnTo>
                  <a:lnTo>
                    <a:pt x="1028" y="1096"/>
                  </a:lnTo>
                  <a:lnTo>
                    <a:pt x="1020" y="1096"/>
                  </a:lnTo>
                  <a:lnTo>
                    <a:pt x="1003" y="1113"/>
                  </a:lnTo>
                  <a:lnTo>
                    <a:pt x="1003" y="1121"/>
                  </a:lnTo>
                  <a:lnTo>
                    <a:pt x="987" y="1146"/>
                  </a:lnTo>
                  <a:lnTo>
                    <a:pt x="978" y="1171"/>
                  </a:lnTo>
                  <a:lnTo>
                    <a:pt x="970" y="1188"/>
                  </a:lnTo>
                  <a:lnTo>
                    <a:pt x="961" y="1205"/>
                  </a:lnTo>
                  <a:lnTo>
                    <a:pt x="961" y="1221"/>
                  </a:lnTo>
                  <a:lnTo>
                    <a:pt x="961" y="1246"/>
                  </a:lnTo>
                  <a:lnTo>
                    <a:pt x="961" y="1263"/>
                  </a:lnTo>
                  <a:lnTo>
                    <a:pt x="961" y="1271"/>
                  </a:lnTo>
                  <a:lnTo>
                    <a:pt x="970" y="1297"/>
                  </a:lnTo>
                  <a:lnTo>
                    <a:pt x="978" y="1322"/>
                  </a:lnTo>
                  <a:lnTo>
                    <a:pt x="995" y="1338"/>
                  </a:lnTo>
                  <a:lnTo>
                    <a:pt x="1003" y="1330"/>
                  </a:lnTo>
                  <a:lnTo>
                    <a:pt x="995" y="1338"/>
                  </a:lnTo>
                  <a:lnTo>
                    <a:pt x="1012" y="1363"/>
                  </a:lnTo>
                  <a:lnTo>
                    <a:pt x="1028" y="1380"/>
                  </a:lnTo>
                  <a:lnTo>
                    <a:pt x="1037" y="1388"/>
                  </a:lnTo>
                  <a:lnTo>
                    <a:pt x="1053" y="1397"/>
                  </a:lnTo>
                  <a:lnTo>
                    <a:pt x="1062" y="1397"/>
                  </a:lnTo>
                  <a:lnTo>
                    <a:pt x="1062" y="1380"/>
                  </a:lnTo>
                  <a:lnTo>
                    <a:pt x="1062" y="1397"/>
                  </a:lnTo>
                  <a:lnTo>
                    <a:pt x="1079" y="1405"/>
                  </a:lnTo>
                  <a:lnTo>
                    <a:pt x="1087" y="1405"/>
                  </a:lnTo>
                  <a:lnTo>
                    <a:pt x="1087" y="1388"/>
                  </a:lnTo>
                  <a:lnTo>
                    <a:pt x="1087" y="1405"/>
                  </a:lnTo>
                  <a:lnTo>
                    <a:pt x="1112" y="1414"/>
                  </a:lnTo>
                  <a:lnTo>
                    <a:pt x="1120" y="1414"/>
                  </a:lnTo>
                  <a:lnTo>
                    <a:pt x="1137" y="1414"/>
                  </a:lnTo>
                  <a:lnTo>
                    <a:pt x="1162" y="1414"/>
                  </a:lnTo>
                  <a:lnTo>
                    <a:pt x="1179" y="1414"/>
                  </a:lnTo>
                  <a:lnTo>
                    <a:pt x="1187" y="1414"/>
                  </a:lnTo>
                  <a:lnTo>
                    <a:pt x="1212" y="1405"/>
                  </a:lnTo>
                  <a:lnTo>
                    <a:pt x="1204" y="1388"/>
                  </a:lnTo>
                  <a:lnTo>
                    <a:pt x="1204" y="1405"/>
                  </a:lnTo>
                  <a:lnTo>
                    <a:pt x="1221" y="1405"/>
                  </a:lnTo>
                  <a:lnTo>
                    <a:pt x="1229" y="1405"/>
                  </a:lnTo>
                  <a:lnTo>
                    <a:pt x="1254" y="1397"/>
                  </a:lnTo>
                  <a:lnTo>
                    <a:pt x="1288" y="1380"/>
                  </a:lnTo>
                  <a:lnTo>
                    <a:pt x="1279" y="1363"/>
                  </a:lnTo>
                  <a:lnTo>
                    <a:pt x="1279" y="1380"/>
                  </a:lnTo>
                  <a:lnTo>
                    <a:pt x="1313" y="1372"/>
                  </a:lnTo>
                  <a:lnTo>
                    <a:pt x="1346" y="1363"/>
                  </a:lnTo>
                  <a:lnTo>
                    <a:pt x="1371" y="1363"/>
                  </a:lnTo>
                  <a:lnTo>
                    <a:pt x="1388" y="1363"/>
                  </a:lnTo>
                  <a:lnTo>
                    <a:pt x="1388" y="1347"/>
                  </a:lnTo>
                  <a:lnTo>
                    <a:pt x="1380" y="1355"/>
                  </a:lnTo>
                  <a:lnTo>
                    <a:pt x="1388" y="1363"/>
                  </a:lnTo>
                  <a:lnTo>
                    <a:pt x="1396" y="1372"/>
                  </a:lnTo>
                  <a:lnTo>
                    <a:pt x="1405" y="1372"/>
                  </a:lnTo>
                  <a:lnTo>
                    <a:pt x="1405" y="1355"/>
                  </a:lnTo>
                  <a:lnTo>
                    <a:pt x="1405" y="1372"/>
                  </a:lnTo>
                  <a:lnTo>
                    <a:pt x="1421" y="1380"/>
                  </a:lnTo>
                  <a:lnTo>
                    <a:pt x="1421" y="1363"/>
                  </a:lnTo>
                  <a:lnTo>
                    <a:pt x="1413" y="1372"/>
                  </a:lnTo>
                  <a:lnTo>
                    <a:pt x="1421" y="1380"/>
                  </a:lnTo>
                  <a:lnTo>
                    <a:pt x="1430" y="1372"/>
                  </a:lnTo>
                  <a:lnTo>
                    <a:pt x="1421" y="1380"/>
                  </a:lnTo>
                  <a:lnTo>
                    <a:pt x="1430" y="1397"/>
                  </a:lnTo>
                  <a:lnTo>
                    <a:pt x="1438" y="1405"/>
                  </a:lnTo>
                  <a:lnTo>
                    <a:pt x="1447" y="1397"/>
                  </a:lnTo>
                  <a:lnTo>
                    <a:pt x="1438" y="1405"/>
                  </a:lnTo>
                  <a:lnTo>
                    <a:pt x="1447" y="1430"/>
                  </a:lnTo>
                  <a:lnTo>
                    <a:pt x="1455" y="1447"/>
                  </a:lnTo>
                  <a:lnTo>
                    <a:pt x="1463" y="1472"/>
                  </a:lnTo>
                  <a:lnTo>
                    <a:pt x="1472" y="1497"/>
                  </a:lnTo>
                  <a:lnTo>
                    <a:pt x="1480" y="1522"/>
                  </a:lnTo>
                  <a:lnTo>
                    <a:pt x="1488" y="1514"/>
                  </a:lnTo>
                  <a:lnTo>
                    <a:pt x="1480" y="1514"/>
                  </a:lnTo>
                  <a:lnTo>
                    <a:pt x="1480" y="1547"/>
                  </a:lnTo>
                  <a:lnTo>
                    <a:pt x="1480" y="1556"/>
                  </a:lnTo>
                  <a:lnTo>
                    <a:pt x="1488" y="1589"/>
                  </a:lnTo>
                  <a:lnTo>
                    <a:pt x="1497" y="1581"/>
                  </a:lnTo>
                  <a:lnTo>
                    <a:pt x="1488" y="1581"/>
                  </a:lnTo>
                  <a:lnTo>
                    <a:pt x="1488" y="1614"/>
                  </a:lnTo>
                  <a:lnTo>
                    <a:pt x="1488" y="1648"/>
                  </a:lnTo>
                  <a:lnTo>
                    <a:pt x="1488" y="1681"/>
                  </a:lnTo>
                  <a:lnTo>
                    <a:pt x="1488" y="1715"/>
                  </a:lnTo>
                  <a:lnTo>
                    <a:pt x="1488" y="1748"/>
                  </a:lnTo>
                  <a:lnTo>
                    <a:pt x="1497" y="1748"/>
                  </a:lnTo>
                  <a:lnTo>
                    <a:pt x="1488" y="1748"/>
                  </a:lnTo>
                  <a:lnTo>
                    <a:pt x="1480" y="1782"/>
                  </a:lnTo>
                  <a:lnTo>
                    <a:pt x="1472" y="1815"/>
                  </a:lnTo>
                  <a:lnTo>
                    <a:pt x="1463" y="1848"/>
                  </a:lnTo>
                  <a:lnTo>
                    <a:pt x="1455" y="1882"/>
                  </a:lnTo>
                  <a:lnTo>
                    <a:pt x="1438" y="1907"/>
                  </a:lnTo>
                  <a:lnTo>
                    <a:pt x="1447" y="1907"/>
                  </a:lnTo>
                  <a:lnTo>
                    <a:pt x="1447" y="1899"/>
                  </a:lnTo>
                  <a:lnTo>
                    <a:pt x="1371" y="1899"/>
                  </a:lnTo>
                  <a:lnTo>
                    <a:pt x="1304" y="1890"/>
                  </a:lnTo>
                  <a:lnTo>
                    <a:pt x="1237" y="1890"/>
                  </a:lnTo>
                  <a:lnTo>
                    <a:pt x="1171" y="1882"/>
                  </a:lnTo>
                  <a:lnTo>
                    <a:pt x="1112" y="1874"/>
                  </a:lnTo>
                  <a:lnTo>
                    <a:pt x="1070" y="1874"/>
                  </a:lnTo>
                  <a:lnTo>
                    <a:pt x="1028" y="1865"/>
                  </a:lnTo>
                  <a:lnTo>
                    <a:pt x="1003" y="1865"/>
                  </a:lnTo>
                  <a:lnTo>
                    <a:pt x="995" y="1865"/>
                  </a:lnTo>
                  <a:lnTo>
                    <a:pt x="978" y="1874"/>
                  </a:lnTo>
                  <a:lnTo>
                    <a:pt x="961" y="1882"/>
                  </a:lnTo>
                  <a:lnTo>
                    <a:pt x="953" y="1882"/>
                  </a:lnTo>
                  <a:lnTo>
                    <a:pt x="953" y="1890"/>
                  </a:lnTo>
                  <a:lnTo>
                    <a:pt x="945" y="1907"/>
                  </a:lnTo>
                  <a:lnTo>
                    <a:pt x="953" y="1907"/>
                  </a:lnTo>
                  <a:lnTo>
                    <a:pt x="953" y="1899"/>
                  </a:lnTo>
                  <a:lnTo>
                    <a:pt x="936" y="1907"/>
                  </a:lnTo>
                  <a:lnTo>
                    <a:pt x="928" y="1907"/>
                  </a:lnTo>
                  <a:lnTo>
                    <a:pt x="928" y="1915"/>
                  </a:lnTo>
                  <a:lnTo>
                    <a:pt x="920" y="1932"/>
                  </a:lnTo>
                  <a:lnTo>
                    <a:pt x="911" y="1957"/>
                  </a:lnTo>
                  <a:lnTo>
                    <a:pt x="903" y="1974"/>
                  </a:lnTo>
                  <a:lnTo>
                    <a:pt x="903" y="1999"/>
                  </a:lnTo>
                  <a:lnTo>
                    <a:pt x="903" y="2016"/>
                  </a:lnTo>
                  <a:lnTo>
                    <a:pt x="903" y="2041"/>
                  </a:lnTo>
                  <a:lnTo>
                    <a:pt x="903" y="2066"/>
                  </a:lnTo>
                  <a:lnTo>
                    <a:pt x="903" y="2074"/>
                  </a:lnTo>
                  <a:lnTo>
                    <a:pt x="911" y="2099"/>
                  </a:lnTo>
                  <a:lnTo>
                    <a:pt x="928" y="2124"/>
                  </a:lnTo>
                  <a:lnTo>
                    <a:pt x="936" y="2141"/>
                  </a:lnTo>
                  <a:lnTo>
                    <a:pt x="953" y="2166"/>
                  </a:lnTo>
                  <a:lnTo>
                    <a:pt x="961" y="2175"/>
                  </a:lnTo>
                  <a:lnTo>
                    <a:pt x="987" y="2191"/>
                  </a:lnTo>
                  <a:lnTo>
                    <a:pt x="987" y="2175"/>
                  </a:lnTo>
                  <a:lnTo>
                    <a:pt x="978" y="2183"/>
                  </a:lnTo>
                  <a:lnTo>
                    <a:pt x="995" y="2208"/>
                  </a:lnTo>
                  <a:lnTo>
                    <a:pt x="1003" y="2233"/>
                  </a:lnTo>
                  <a:lnTo>
                    <a:pt x="1012" y="2258"/>
                  </a:lnTo>
                  <a:lnTo>
                    <a:pt x="1020" y="2283"/>
                  </a:lnTo>
                  <a:lnTo>
                    <a:pt x="1028" y="2275"/>
                  </a:lnTo>
                  <a:lnTo>
                    <a:pt x="1020" y="2275"/>
                  </a:lnTo>
                  <a:lnTo>
                    <a:pt x="1012" y="2300"/>
                  </a:lnTo>
                  <a:lnTo>
                    <a:pt x="1012" y="2325"/>
                  </a:lnTo>
                  <a:lnTo>
                    <a:pt x="1020" y="2325"/>
                  </a:lnTo>
                  <a:lnTo>
                    <a:pt x="1012" y="2325"/>
                  </a:lnTo>
                  <a:lnTo>
                    <a:pt x="1003" y="2350"/>
                  </a:lnTo>
                  <a:lnTo>
                    <a:pt x="995" y="2375"/>
                  </a:lnTo>
                  <a:lnTo>
                    <a:pt x="1003" y="2375"/>
                  </a:lnTo>
                  <a:lnTo>
                    <a:pt x="995" y="2367"/>
                  </a:lnTo>
                  <a:lnTo>
                    <a:pt x="978" y="2384"/>
                  </a:lnTo>
                  <a:lnTo>
                    <a:pt x="987" y="2392"/>
                  </a:lnTo>
                  <a:lnTo>
                    <a:pt x="987" y="2384"/>
                  </a:lnTo>
                  <a:lnTo>
                    <a:pt x="961" y="2400"/>
                  </a:lnTo>
                  <a:lnTo>
                    <a:pt x="953" y="2400"/>
                  </a:lnTo>
                  <a:lnTo>
                    <a:pt x="928" y="2425"/>
                  </a:lnTo>
                  <a:lnTo>
                    <a:pt x="936" y="2434"/>
                  </a:lnTo>
                  <a:lnTo>
                    <a:pt x="936" y="2425"/>
                  </a:lnTo>
                  <a:lnTo>
                    <a:pt x="911" y="2434"/>
                  </a:lnTo>
                  <a:lnTo>
                    <a:pt x="886" y="2451"/>
                  </a:lnTo>
                  <a:lnTo>
                    <a:pt x="886" y="2459"/>
                  </a:lnTo>
                  <a:lnTo>
                    <a:pt x="886" y="2451"/>
                  </a:lnTo>
                  <a:lnTo>
                    <a:pt x="853" y="2459"/>
                  </a:lnTo>
                  <a:lnTo>
                    <a:pt x="811" y="2459"/>
                  </a:lnTo>
                  <a:lnTo>
                    <a:pt x="794" y="2459"/>
                  </a:lnTo>
                  <a:lnTo>
                    <a:pt x="777" y="2459"/>
                  </a:lnTo>
                  <a:lnTo>
                    <a:pt x="761" y="2459"/>
                  </a:lnTo>
                  <a:lnTo>
                    <a:pt x="761" y="2467"/>
                  </a:lnTo>
                  <a:lnTo>
                    <a:pt x="769" y="2459"/>
                  </a:lnTo>
                  <a:lnTo>
                    <a:pt x="752" y="2451"/>
                  </a:lnTo>
                  <a:lnTo>
                    <a:pt x="736" y="2442"/>
                  </a:lnTo>
                  <a:lnTo>
                    <a:pt x="727" y="2442"/>
                  </a:lnTo>
                  <a:lnTo>
                    <a:pt x="719" y="2442"/>
                  </a:lnTo>
                  <a:lnTo>
                    <a:pt x="719" y="2451"/>
                  </a:lnTo>
                  <a:lnTo>
                    <a:pt x="727" y="2442"/>
                  </a:lnTo>
                  <a:lnTo>
                    <a:pt x="711" y="2434"/>
                  </a:lnTo>
                  <a:lnTo>
                    <a:pt x="694" y="2425"/>
                  </a:lnTo>
                  <a:lnTo>
                    <a:pt x="685" y="2434"/>
                  </a:lnTo>
                  <a:lnTo>
                    <a:pt x="702" y="2434"/>
                  </a:lnTo>
                  <a:lnTo>
                    <a:pt x="685" y="2409"/>
                  </a:lnTo>
                  <a:lnTo>
                    <a:pt x="677" y="2400"/>
                  </a:lnTo>
                  <a:lnTo>
                    <a:pt x="660" y="2384"/>
                  </a:lnTo>
                  <a:lnTo>
                    <a:pt x="652" y="2392"/>
                  </a:lnTo>
                  <a:lnTo>
                    <a:pt x="669" y="2392"/>
                  </a:lnTo>
                  <a:lnTo>
                    <a:pt x="652" y="2367"/>
                  </a:lnTo>
                  <a:lnTo>
                    <a:pt x="635" y="2342"/>
                  </a:lnTo>
                  <a:lnTo>
                    <a:pt x="627" y="2317"/>
                  </a:lnTo>
                  <a:lnTo>
                    <a:pt x="610" y="2317"/>
                  </a:lnTo>
                  <a:lnTo>
                    <a:pt x="627" y="2317"/>
                  </a:lnTo>
                  <a:lnTo>
                    <a:pt x="627" y="2292"/>
                  </a:lnTo>
                  <a:lnTo>
                    <a:pt x="627" y="2258"/>
                  </a:lnTo>
                  <a:lnTo>
                    <a:pt x="627" y="2233"/>
                  </a:lnTo>
                  <a:lnTo>
                    <a:pt x="610" y="2233"/>
                  </a:lnTo>
                  <a:lnTo>
                    <a:pt x="627" y="2241"/>
                  </a:lnTo>
                  <a:lnTo>
                    <a:pt x="635" y="2216"/>
                  </a:lnTo>
                  <a:lnTo>
                    <a:pt x="644" y="2191"/>
                  </a:lnTo>
                  <a:lnTo>
                    <a:pt x="652" y="2175"/>
                  </a:lnTo>
                  <a:lnTo>
                    <a:pt x="669" y="2150"/>
                  </a:lnTo>
                  <a:lnTo>
                    <a:pt x="652" y="2141"/>
                  </a:lnTo>
                  <a:lnTo>
                    <a:pt x="660" y="2158"/>
                  </a:lnTo>
                  <a:lnTo>
                    <a:pt x="677" y="2150"/>
                  </a:lnTo>
                  <a:lnTo>
                    <a:pt x="677" y="2141"/>
                  </a:lnTo>
                  <a:lnTo>
                    <a:pt x="694" y="2124"/>
                  </a:lnTo>
                  <a:lnTo>
                    <a:pt x="702" y="2124"/>
                  </a:lnTo>
                  <a:lnTo>
                    <a:pt x="711" y="2108"/>
                  </a:lnTo>
                  <a:lnTo>
                    <a:pt x="719" y="2091"/>
                  </a:lnTo>
                  <a:lnTo>
                    <a:pt x="719" y="2083"/>
                  </a:lnTo>
                  <a:lnTo>
                    <a:pt x="719" y="2066"/>
                  </a:lnTo>
                  <a:lnTo>
                    <a:pt x="719" y="2049"/>
                  </a:lnTo>
                  <a:lnTo>
                    <a:pt x="719" y="2032"/>
                  </a:lnTo>
                  <a:lnTo>
                    <a:pt x="719" y="2016"/>
                  </a:lnTo>
                  <a:lnTo>
                    <a:pt x="711" y="1999"/>
                  </a:lnTo>
                  <a:lnTo>
                    <a:pt x="702" y="1991"/>
                  </a:lnTo>
                  <a:lnTo>
                    <a:pt x="685" y="1974"/>
                  </a:lnTo>
                  <a:lnTo>
                    <a:pt x="669" y="1957"/>
                  </a:lnTo>
                  <a:lnTo>
                    <a:pt x="652" y="1949"/>
                  </a:lnTo>
                  <a:lnTo>
                    <a:pt x="627" y="1932"/>
                  </a:lnTo>
                  <a:lnTo>
                    <a:pt x="593" y="1915"/>
                  </a:lnTo>
                  <a:lnTo>
                    <a:pt x="585" y="1915"/>
                  </a:lnTo>
                  <a:lnTo>
                    <a:pt x="552" y="1907"/>
                  </a:lnTo>
                  <a:lnTo>
                    <a:pt x="510" y="1899"/>
                  </a:lnTo>
                  <a:lnTo>
                    <a:pt x="468" y="1899"/>
                  </a:lnTo>
                  <a:lnTo>
                    <a:pt x="409" y="1890"/>
                  </a:lnTo>
                  <a:lnTo>
                    <a:pt x="351" y="1890"/>
                  </a:lnTo>
                  <a:lnTo>
                    <a:pt x="276" y="1899"/>
                  </a:lnTo>
                  <a:lnTo>
                    <a:pt x="200" y="1899"/>
                  </a:lnTo>
                  <a:lnTo>
                    <a:pt x="133" y="1907"/>
                  </a:lnTo>
                  <a:lnTo>
                    <a:pt x="75" y="1915"/>
                  </a:lnTo>
                  <a:lnTo>
                    <a:pt x="33" y="1924"/>
                  </a:lnTo>
                  <a:lnTo>
                    <a:pt x="33" y="1932"/>
                  </a:lnTo>
                  <a:lnTo>
                    <a:pt x="50" y="1932"/>
                  </a:lnTo>
                  <a:lnTo>
                    <a:pt x="41" y="1915"/>
                  </a:lnTo>
                  <a:lnTo>
                    <a:pt x="33" y="1890"/>
                  </a:lnTo>
                  <a:lnTo>
                    <a:pt x="16" y="1890"/>
                  </a:lnTo>
                  <a:lnTo>
                    <a:pt x="33" y="1890"/>
                  </a:lnTo>
                  <a:lnTo>
                    <a:pt x="33" y="1865"/>
                  </a:lnTo>
                  <a:lnTo>
                    <a:pt x="25" y="1840"/>
                  </a:lnTo>
                  <a:lnTo>
                    <a:pt x="8" y="1840"/>
                  </a:lnTo>
                  <a:lnTo>
                    <a:pt x="25" y="1840"/>
                  </a:lnTo>
                  <a:lnTo>
                    <a:pt x="25" y="1782"/>
                  </a:lnTo>
                  <a:lnTo>
                    <a:pt x="25" y="1715"/>
                  </a:lnTo>
                  <a:lnTo>
                    <a:pt x="25" y="1656"/>
                  </a:lnTo>
                  <a:lnTo>
                    <a:pt x="33" y="1598"/>
                  </a:lnTo>
                  <a:lnTo>
                    <a:pt x="41" y="1539"/>
                  </a:lnTo>
                  <a:lnTo>
                    <a:pt x="50" y="1489"/>
                  </a:lnTo>
                  <a:lnTo>
                    <a:pt x="50" y="1464"/>
                  </a:lnTo>
                  <a:lnTo>
                    <a:pt x="33" y="1464"/>
                  </a:lnTo>
                  <a:lnTo>
                    <a:pt x="50" y="1472"/>
                  </a:lnTo>
                  <a:lnTo>
                    <a:pt x="58" y="1455"/>
                  </a:lnTo>
                  <a:lnTo>
                    <a:pt x="66" y="1439"/>
                  </a:lnTo>
                  <a:lnTo>
                    <a:pt x="50" y="1430"/>
                  </a:lnTo>
                  <a:lnTo>
                    <a:pt x="58" y="1447"/>
                  </a:lnTo>
                  <a:lnTo>
                    <a:pt x="75" y="1439"/>
                  </a:lnTo>
                  <a:lnTo>
                    <a:pt x="92" y="1430"/>
                  </a:lnTo>
                  <a:lnTo>
                    <a:pt x="108" y="1422"/>
                  </a:lnTo>
                  <a:lnTo>
                    <a:pt x="100" y="1405"/>
                  </a:lnTo>
                  <a:lnTo>
                    <a:pt x="100" y="1422"/>
                  </a:lnTo>
                  <a:lnTo>
                    <a:pt x="117" y="1422"/>
                  </a:lnTo>
                  <a:lnTo>
                    <a:pt x="133" y="1422"/>
                  </a:lnTo>
                  <a:lnTo>
                    <a:pt x="150" y="1422"/>
                  </a:lnTo>
                  <a:lnTo>
                    <a:pt x="150" y="1405"/>
                  </a:lnTo>
                  <a:lnTo>
                    <a:pt x="150" y="1422"/>
                  </a:lnTo>
                  <a:lnTo>
                    <a:pt x="167" y="1430"/>
                  </a:lnTo>
                  <a:lnTo>
                    <a:pt x="184" y="1439"/>
                  </a:lnTo>
                  <a:lnTo>
                    <a:pt x="200" y="1447"/>
                  </a:lnTo>
                  <a:lnTo>
                    <a:pt x="225" y="1455"/>
                  </a:lnTo>
                  <a:lnTo>
                    <a:pt x="242" y="1464"/>
                  </a:lnTo>
                  <a:lnTo>
                    <a:pt x="242" y="1447"/>
                  </a:lnTo>
                  <a:lnTo>
                    <a:pt x="234" y="1455"/>
                  </a:lnTo>
                  <a:lnTo>
                    <a:pt x="251" y="1472"/>
                  </a:lnTo>
                  <a:lnTo>
                    <a:pt x="267" y="1489"/>
                  </a:lnTo>
                  <a:lnTo>
                    <a:pt x="284" y="1506"/>
                  </a:lnTo>
                  <a:lnTo>
                    <a:pt x="292" y="1514"/>
                  </a:lnTo>
                  <a:lnTo>
                    <a:pt x="309" y="1522"/>
                  </a:lnTo>
                  <a:lnTo>
                    <a:pt x="326" y="1531"/>
                  </a:lnTo>
                  <a:lnTo>
                    <a:pt x="351" y="1539"/>
                  </a:lnTo>
                  <a:lnTo>
                    <a:pt x="376" y="1547"/>
                  </a:lnTo>
                  <a:lnTo>
                    <a:pt x="401" y="1547"/>
                  </a:lnTo>
                  <a:lnTo>
                    <a:pt x="426" y="1547"/>
                  </a:lnTo>
                  <a:lnTo>
                    <a:pt x="435" y="1547"/>
                  </a:lnTo>
                  <a:lnTo>
                    <a:pt x="451" y="1539"/>
                  </a:lnTo>
                  <a:lnTo>
                    <a:pt x="476" y="1531"/>
                  </a:lnTo>
                  <a:lnTo>
                    <a:pt x="501" y="1522"/>
                  </a:lnTo>
                  <a:lnTo>
                    <a:pt x="501" y="1514"/>
                  </a:lnTo>
                  <a:lnTo>
                    <a:pt x="518" y="1497"/>
                  </a:lnTo>
                  <a:lnTo>
                    <a:pt x="535" y="1480"/>
                  </a:lnTo>
                  <a:lnTo>
                    <a:pt x="543" y="1480"/>
                  </a:lnTo>
                  <a:lnTo>
                    <a:pt x="560" y="1455"/>
                  </a:lnTo>
                  <a:lnTo>
                    <a:pt x="543" y="1447"/>
                  </a:lnTo>
                  <a:lnTo>
                    <a:pt x="552" y="1455"/>
                  </a:lnTo>
                  <a:lnTo>
                    <a:pt x="568" y="1439"/>
                  </a:lnTo>
                  <a:lnTo>
                    <a:pt x="577" y="1439"/>
                  </a:lnTo>
                  <a:lnTo>
                    <a:pt x="585" y="1405"/>
                  </a:lnTo>
                  <a:lnTo>
                    <a:pt x="593" y="1380"/>
                  </a:lnTo>
                  <a:lnTo>
                    <a:pt x="593" y="1372"/>
                  </a:lnTo>
                  <a:lnTo>
                    <a:pt x="593" y="1355"/>
                  </a:lnTo>
                  <a:lnTo>
                    <a:pt x="593" y="1338"/>
                  </a:lnTo>
                  <a:lnTo>
                    <a:pt x="593" y="1322"/>
                  </a:lnTo>
                  <a:lnTo>
                    <a:pt x="593" y="1305"/>
                  </a:lnTo>
                  <a:lnTo>
                    <a:pt x="585" y="1297"/>
                  </a:lnTo>
                  <a:lnTo>
                    <a:pt x="577" y="1288"/>
                  </a:lnTo>
                  <a:lnTo>
                    <a:pt x="568" y="1297"/>
                  </a:lnTo>
                  <a:lnTo>
                    <a:pt x="585" y="1297"/>
                  </a:lnTo>
                  <a:lnTo>
                    <a:pt x="577" y="1280"/>
                  </a:lnTo>
                  <a:lnTo>
                    <a:pt x="568" y="1271"/>
                  </a:lnTo>
                  <a:lnTo>
                    <a:pt x="560" y="1263"/>
                  </a:lnTo>
                  <a:lnTo>
                    <a:pt x="552" y="1271"/>
                  </a:lnTo>
                  <a:lnTo>
                    <a:pt x="568" y="1271"/>
                  </a:lnTo>
                  <a:lnTo>
                    <a:pt x="568" y="1255"/>
                  </a:lnTo>
                  <a:lnTo>
                    <a:pt x="552" y="1230"/>
                  </a:lnTo>
                  <a:lnTo>
                    <a:pt x="543" y="1221"/>
                  </a:lnTo>
                  <a:lnTo>
                    <a:pt x="518" y="1205"/>
                  </a:lnTo>
                  <a:lnTo>
                    <a:pt x="493" y="1188"/>
                  </a:lnTo>
                  <a:lnTo>
                    <a:pt x="468" y="1171"/>
                  </a:lnTo>
                  <a:lnTo>
                    <a:pt x="443" y="1163"/>
                  </a:lnTo>
                  <a:lnTo>
                    <a:pt x="418" y="1154"/>
                  </a:lnTo>
                  <a:lnTo>
                    <a:pt x="409" y="1154"/>
                  </a:lnTo>
                  <a:lnTo>
                    <a:pt x="376" y="1154"/>
                  </a:lnTo>
                  <a:lnTo>
                    <a:pt x="351" y="1154"/>
                  </a:lnTo>
                  <a:lnTo>
                    <a:pt x="326" y="1163"/>
                  </a:lnTo>
                  <a:lnTo>
                    <a:pt x="301" y="1171"/>
                  </a:lnTo>
                  <a:lnTo>
                    <a:pt x="292" y="1171"/>
                  </a:lnTo>
                  <a:lnTo>
                    <a:pt x="284" y="1179"/>
                  </a:lnTo>
                  <a:lnTo>
                    <a:pt x="292" y="1188"/>
                  </a:lnTo>
                  <a:lnTo>
                    <a:pt x="292" y="1179"/>
                  </a:lnTo>
                  <a:lnTo>
                    <a:pt x="284" y="1179"/>
                  </a:lnTo>
                  <a:lnTo>
                    <a:pt x="276" y="1179"/>
                  </a:lnTo>
                  <a:lnTo>
                    <a:pt x="276" y="1188"/>
                  </a:lnTo>
                  <a:lnTo>
                    <a:pt x="267" y="1205"/>
                  </a:lnTo>
                  <a:lnTo>
                    <a:pt x="276" y="1205"/>
                  </a:lnTo>
                  <a:lnTo>
                    <a:pt x="267" y="1196"/>
                  </a:lnTo>
                  <a:lnTo>
                    <a:pt x="259" y="1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5867400" y="-3556000"/>
            <a:ext cx="2403475" cy="3943350"/>
            <a:chOff x="883" y="3150"/>
            <a:chExt cx="1514" cy="2484"/>
          </a:xfrm>
        </p:grpSpPr>
        <p:sp>
          <p:nvSpPr>
            <p:cNvPr id="4203" name="Freeform 102"/>
            <p:cNvSpPr>
              <a:spLocks/>
            </p:cNvSpPr>
            <p:nvPr/>
          </p:nvSpPr>
          <p:spPr bwMode="auto">
            <a:xfrm>
              <a:off x="891" y="3159"/>
              <a:ext cx="1489" cy="2458"/>
            </a:xfrm>
            <a:custGeom>
              <a:avLst/>
              <a:gdLst>
                <a:gd name="T0" fmla="*/ 318 w 1489"/>
                <a:gd name="T1" fmla="*/ 1162 h 2458"/>
                <a:gd name="T2" fmla="*/ 477 w 1489"/>
                <a:gd name="T3" fmla="*/ 1187 h 2458"/>
                <a:gd name="T4" fmla="*/ 560 w 1489"/>
                <a:gd name="T5" fmla="*/ 1288 h 2458"/>
                <a:gd name="T6" fmla="*/ 560 w 1489"/>
                <a:gd name="T7" fmla="*/ 1388 h 2458"/>
                <a:gd name="T8" fmla="*/ 460 w 1489"/>
                <a:gd name="T9" fmla="*/ 1505 h 2458"/>
                <a:gd name="T10" fmla="*/ 318 w 1489"/>
                <a:gd name="T11" fmla="*/ 1505 h 2458"/>
                <a:gd name="T12" fmla="*/ 217 w 1489"/>
                <a:gd name="T13" fmla="*/ 1430 h 2458"/>
                <a:gd name="T14" fmla="*/ 109 w 1489"/>
                <a:gd name="T15" fmla="*/ 1396 h 2458"/>
                <a:gd name="T16" fmla="*/ 25 w 1489"/>
                <a:gd name="T17" fmla="*/ 1455 h 2458"/>
                <a:gd name="T18" fmla="*/ 0 w 1489"/>
                <a:gd name="T19" fmla="*/ 1773 h 2458"/>
                <a:gd name="T20" fmla="*/ 67 w 1489"/>
                <a:gd name="T21" fmla="*/ 1915 h 2458"/>
                <a:gd name="T22" fmla="*/ 460 w 1489"/>
                <a:gd name="T23" fmla="*/ 1898 h 2458"/>
                <a:gd name="T24" fmla="*/ 652 w 1489"/>
                <a:gd name="T25" fmla="*/ 1957 h 2458"/>
                <a:gd name="T26" fmla="*/ 694 w 1489"/>
                <a:gd name="T27" fmla="*/ 2057 h 2458"/>
                <a:gd name="T28" fmla="*/ 627 w 1489"/>
                <a:gd name="T29" fmla="*/ 2157 h 2458"/>
                <a:gd name="T30" fmla="*/ 602 w 1489"/>
                <a:gd name="T31" fmla="*/ 2308 h 2458"/>
                <a:gd name="T32" fmla="*/ 694 w 1489"/>
                <a:gd name="T33" fmla="*/ 2433 h 2458"/>
                <a:gd name="T34" fmla="*/ 786 w 1489"/>
                <a:gd name="T35" fmla="*/ 2458 h 2458"/>
                <a:gd name="T36" fmla="*/ 953 w 1489"/>
                <a:gd name="T37" fmla="*/ 2400 h 2458"/>
                <a:gd name="T38" fmla="*/ 1020 w 1489"/>
                <a:gd name="T39" fmla="*/ 2266 h 2458"/>
                <a:gd name="T40" fmla="*/ 937 w 1489"/>
                <a:gd name="T41" fmla="*/ 2124 h 2458"/>
                <a:gd name="T42" fmla="*/ 903 w 1489"/>
                <a:gd name="T43" fmla="*/ 1990 h 2458"/>
                <a:gd name="T44" fmla="*/ 953 w 1489"/>
                <a:gd name="T45" fmla="*/ 1881 h 2458"/>
                <a:gd name="T46" fmla="*/ 1104 w 1489"/>
                <a:gd name="T47" fmla="*/ 1873 h 2458"/>
                <a:gd name="T48" fmla="*/ 1455 w 1489"/>
                <a:gd name="T49" fmla="*/ 1873 h 2458"/>
                <a:gd name="T50" fmla="*/ 1489 w 1489"/>
                <a:gd name="T51" fmla="*/ 1672 h 2458"/>
                <a:gd name="T52" fmla="*/ 1472 w 1489"/>
                <a:gd name="T53" fmla="*/ 1480 h 2458"/>
                <a:gd name="T54" fmla="*/ 1422 w 1489"/>
                <a:gd name="T55" fmla="*/ 1363 h 2458"/>
                <a:gd name="T56" fmla="*/ 1338 w 1489"/>
                <a:gd name="T57" fmla="*/ 1338 h 2458"/>
                <a:gd name="T58" fmla="*/ 1171 w 1489"/>
                <a:gd name="T59" fmla="*/ 1388 h 2458"/>
                <a:gd name="T60" fmla="*/ 1071 w 1489"/>
                <a:gd name="T61" fmla="*/ 1379 h 2458"/>
                <a:gd name="T62" fmla="*/ 979 w 1489"/>
                <a:gd name="T63" fmla="*/ 1304 h 2458"/>
                <a:gd name="T64" fmla="*/ 970 w 1489"/>
                <a:gd name="T65" fmla="*/ 1179 h 2458"/>
                <a:gd name="T66" fmla="*/ 1054 w 1489"/>
                <a:gd name="T67" fmla="*/ 1078 h 2458"/>
                <a:gd name="T68" fmla="*/ 1146 w 1489"/>
                <a:gd name="T69" fmla="*/ 1062 h 2458"/>
                <a:gd name="T70" fmla="*/ 1305 w 1489"/>
                <a:gd name="T71" fmla="*/ 1137 h 2458"/>
                <a:gd name="T72" fmla="*/ 1405 w 1489"/>
                <a:gd name="T73" fmla="*/ 1145 h 2458"/>
                <a:gd name="T74" fmla="*/ 1464 w 1489"/>
                <a:gd name="T75" fmla="*/ 1095 h 2458"/>
                <a:gd name="T76" fmla="*/ 1472 w 1489"/>
                <a:gd name="T77" fmla="*/ 878 h 2458"/>
                <a:gd name="T78" fmla="*/ 1447 w 1489"/>
                <a:gd name="T79" fmla="*/ 552 h 2458"/>
                <a:gd name="T80" fmla="*/ 1271 w 1489"/>
                <a:gd name="T81" fmla="*/ 593 h 2458"/>
                <a:gd name="T82" fmla="*/ 1020 w 1489"/>
                <a:gd name="T83" fmla="*/ 585 h 2458"/>
                <a:gd name="T84" fmla="*/ 853 w 1489"/>
                <a:gd name="T85" fmla="*/ 518 h 2458"/>
                <a:gd name="T86" fmla="*/ 828 w 1489"/>
                <a:gd name="T87" fmla="*/ 451 h 2458"/>
                <a:gd name="T88" fmla="*/ 895 w 1489"/>
                <a:gd name="T89" fmla="*/ 351 h 2458"/>
                <a:gd name="T90" fmla="*/ 970 w 1489"/>
                <a:gd name="T91" fmla="*/ 192 h 2458"/>
                <a:gd name="T92" fmla="*/ 903 w 1489"/>
                <a:gd name="T93" fmla="*/ 50 h 2458"/>
                <a:gd name="T94" fmla="*/ 728 w 1489"/>
                <a:gd name="T95" fmla="*/ 0 h 2458"/>
                <a:gd name="T96" fmla="*/ 577 w 1489"/>
                <a:gd name="T97" fmla="*/ 92 h 2458"/>
                <a:gd name="T98" fmla="*/ 535 w 1489"/>
                <a:gd name="T99" fmla="*/ 251 h 2458"/>
                <a:gd name="T100" fmla="*/ 594 w 1489"/>
                <a:gd name="T101" fmla="*/ 343 h 2458"/>
                <a:gd name="T102" fmla="*/ 652 w 1489"/>
                <a:gd name="T103" fmla="*/ 460 h 2458"/>
                <a:gd name="T104" fmla="*/ 619 w 1489"/>
                <a:gd name="T105" fmla="*/ 526 h 2458"/>
                <a:gd name="T106" fmla="*/ 326 w 1489"/>
                <a:gd name="T107" fmla="*/ 543 h 2458"/>
                <a:gd name="T108" fmla="*/ 42 w 1489"/>
                <a:gd name="T109" fmla="*/ 543 h 2458"/>
                <a:gd name="T110" fmla="*/ 25 w 1489"/>
                <a:gd name="T111" fmla="*/ 978 h 2458"/>
                <a:gd name="T112" fmla="*/ 33 w 1489"/>
                <a:gd name="T113" fmla="*/ 1204 h 2458"/>
                <a:gd name="T114" fmla="*/ 125 w 1489"/>
                <a:gd name="T115" fmla="*/ 1254 h 2458"/>
                <a:gd name="T116" fmla="*/ 243 w 1489"/>
                <a:gd name="T117" fmla="*/ 1221 h 2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9"/>
                <a:gd name="T178" fmla="*/ 0 h 2458"/>
                <a:gd name="T179" fmla="*/ 1489 w 1489"/>
                <a:gd name="T180" fmla="*/ 2458 h 2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9" h="2458">
                  <a:moveTo>
                    <a:pt x="259" y="1204"/>
                  </a:moveTo>
                  <a:lnTo>
                    <a:pt x="268" y="1196"/>
                  </a:lnTo>
                  <a:lnTo>
                    <a:pt x="276" y="1179"/>
                  </a:lnTo>
                  <a:lnTo>
                    <a:pt x="284" y="1179"/>
                  </a:lnTo>
                  <a:lnTo>
                    <a:pt x="293" y="1170"/>
                  </a:lnTo>
                  <a:lnTo>
                    <a:pt x="318" y="1162"/>
                  </a:lnTo>
                  <a:lnTo>
                    <a:pt x="343" y="1154"/>
                  </a:lnTo>
                  <a:lnTo>
                    <a:pt x="368" y="1154"/>
                  </a:lnTo>
                  <a:lnTo>
                    <a:pt x="401" y="1154"/>
                  </a:lnTo>
                  <a:lnTo>
                    <a:pt x="427" y="1162"/>
                  </a:lnTo>
                  <a:lnTo>
                    <a:pt x="452" y="1170"/>
                  </a:lnTo>
                  <a:lnTo>
                    <a:pt x="477" y="1187"/>
                  </a:lnTo>
                  <a:lnTo>
                    <a:pt x="502" y="1204"/>
                  </a:lnTo>
                  <a:lnTo>
                    <a:pt x="527" y="1221"/>
                  </a:lnTo>
                  <a:lnTo>
                    <a:pt x="544" y="1246"/>
                  </a:lnTo>
                  <a:lnTo>
                    <a:pt x="544" y="1262"/>
                  </a:lnTo>
                  <a:lnTo>
                    <a:pt x="552" y="1271"/>
                  </a:lnTo>
                  <a:lnTo>
                    <a:pt x="560" y="1288"/>
                  </a:lnTo>
                  <a:lnTo>
                    <a:pt x="569" y="1296"/>
                  </a:lnTo>
                  <a:lnTo>
                    <a:pt x="569" y="1313"/>
                  </a:lnTo>
                  <a:lnTo>
                    <a:pt x="569" y="1329"/>
                  </a:lnTo>
                  <a:lnTo>
                    <a:pt x="569" y="1346"/>
                  </a:lnTo>
                  <a:lnTo>
                    <a:pt x="569" y="1363"/>
                  </a:lnTo>
                  <a:lnTo>
                    <a:pt x="560" y="1388"/>
                  </a:lnTo>
                  <a:lnTo>
                    <a:pt x="552" y="1421"/>
                  </a:lnTo>
                  <a:lnTo>
                    <a:pt x="535" y="1438"/>
                  </a:lnTo>
                  <a:lnTo>
                    <a:pt x="519" y="1463"/>
                  </a:lnTo>
                  <a:lnTo>
                    <a:pt x="502" y="1480"/>
                  </a:lnTo>
                  <a:lnTo>
                    <a:pt x="485" y="1497"/>
                  </a:lnTo>
                  <a:lnTo>
                    <a:pt x="460" y="1505"/>
                  </a:lnTo>
                  <a:lnTo>
                    <a:pt x="435" y="1513"/>
                  </a:lnTo>
                  <a:lnTo>
                    <a:pt x="418" y="1522"/>
                  </a:lnTo>
                  <a:lnTo>
                    <a:pt x="393" y="1522"/>
                  </a:lnTo>
                  <a:lnTo>
                    <a:pt x="368" y="1522"/>
                  </a:lnTo>
                  <a:lnTo>
                    <a:pt x="343" y="1513"/>
                  </a:lnTo>
                  <a:lnTo>
                    <a:pt x="318" y="1505"/>
                  </a:lnTo>
                  <a:lnTo>
                    <a:pt x="301" y="1497"/>
                  </a:lnTo>
                  <a:lnTo>
                    <a:pt x="284" y="1488"/>
                  </a:lnTo>
                  <a:lnTo>
                    <a:pt x="268" y="1471"/>
                  </a:lnTo>
                  <a:lnTo>
                    <a:pt x="251" y="1455"/>
                  </a:lnTo>
                  <a:lnTo>
                    <a:pt x="234" y="1438"/>
                  </a:lnTo>
                  <a:lnTo>
                    <a:pt x="217" y="1430"/>
                  </a:lnTo>
                  <a:lnTo>
                    <a:pt x="192" y="1421"/>
                  </a:lnTo>
                  <a:lnTo>
                    <a:pt x="176" y="1413"/>
                  </a:lnTo>
                  <a:lnTo>
                    <a:pt x="159" y="1405"/>
                  </a:lnTo>
                  <a:lnTo>
                    <a:pt x="142" y="1396"/>
                  </a:lnTo>
                  <a:lnTo>
                    <a:pt x="125" y="1396"/>
                  </a:lnTo>
                  <a:lnTo>
                    <a:pt x="109" y="1396"/>
                  </a:lnTo>
                  <a:lnTo>
                    <a:pt x="92" y="1396"/>
                  </a:lnTo>
                  <a:lnTo>
                    <a:pt x="75" y="1405"/>
                  </a:lnTo>
                  <a:lnTo>
                    <a:pt x="58" y="1413"/>
                  </a:lnTo>
                  <a:lnTo>
                    <a:pt x="42" y="1421"/>
                  </a:lnTo>
                  <a:lnTo>
                    <a:pt x="33" y="1438"/>
                  </a:lnTo>
                  <a:lnTo>
                    <a:pt x="25" y="1455"/>
                  </a:lnTo>
                  <a:lnTo>
                    <a:pt x="25" y="1480"/>
                  </a:lnTo>
                  <a:lnTo>
                    <a:pt x="17" y="1530"/>
                  </a:lnTo>
                  <a:lnTo>
                    <a:pt x="8" y="1589"/>
                  </a:lnTo>
                  <a:lnTo>
                    <a:pt x="0" y="1647"/>
                  </a:lnTo>
                  <a:lnTo>
                    <a:pt x="0" y="1706"/>
                  </a:lnTo>
                  <a:lnTo>
                    <a:pt x="0" y="1773"/>
                  </a:lnTo>
                  <a:lnTo>
                    <a:pt x="0" y="1831"/>
                  </a:lnTo>
                  <a:lnTo>
                    <a:pt x="8" y="1856"/>
                  </a:lnTo>
                  <a:lnTo>
                    <a:pt x="8" y="1881"/>
                  </a:lnTo>
                  <a:lnTo>
                    <a:pt x="17" y="1906"/>
                  </a:lnTo>
                  <a:lnTo>
                    <a:pt x="25" y="1923"/>
                  </a:lnTo>
                  <a:lnTo>
                    <a:pt x="67" y="1915"/>
                  </a:lnTo>
                  <a:lnTo>
                    <a:pt x="125" y="1906"/>
                  </a:lnTo>
                  <a:lnTo>
                    <a:pt x="192" y="1898"/>
                  </a:lnTo>
                  <a:lnTo>
                    <a:pt x="268" y="1898"/>
                  </a:lnTo>
                  <a:lnTo>
                    <a:pt x="343" y="1890"/>
                  </a:lnTo>
                  <a:lnTo>
                    <a:pt x="401" y="1890"/>
                  </a:lnTo>
                  <a:lnTo>
                    <a:pt x="460" y="1898"/>
                  </a:lnTo>
                  <a:lnTo>
                    <a:pt x="502" y="1898"/>
                  </a:lnTo>
                  <a:lnTo>
                    <a:pt x="544" y="1906"/>
                  </a:lnTo>
                  <a:lnTo>
                    <a:pt x="577" y="1915"/>
                  </a:lnTo>
                  <a:lnTo>
                    <a:pt x="611" y="1931"/>
                  </a:lnTo>
                  <a:lnTo>
                    <a:pt x="636" y="1948"/>
                  </a:lnTo>
                  <a:lnTo>
                    <a:pt x="652" y="1957"/>
                  </a:lnTo>
                  <a:lnTo>
                    <a:pt x="669" y="1973"/>
                  </a:lnTo>
                  <a:lnTo>
                    <a:pt x="686" y="1990"/>
                  </a:lnTo>
                  <a:lnTo>
                    <a:pt x="694" y="2007"/>
                  </a:lnTo>
                  <a:lnTo>
                    <a:pt x="694" y="2023"/>
                  </a:lnTo>
                  <a:lnTo>
                    <a:pt x="694" y="2040"/>
                  </a:lnTo>
                  <a:lnTo>
                    <a:pt x="694" y="2057"/>
                  </a:lnTo>
                  <a:lnTo>
                    <a:pt x="694" y="2074"/>
                  </a:lnTo>
                  <a:lnTo>
                    <a:pt x="686" y="2090"/>
                  </a:lnTo>
                  <a:lnTo>
                    <a:pt x="677" y="2107"/>
                  </a:lnTo>
                  <a:lnTo>
                    <a:pt x="661" y="2124"/>
                  </a:lnTo>
                  <a:lnTo>
                    <a:pt x="644" y="2132"/>
                  </a:lnTo>
                  <a:lnTo>
                    <a:pt x="627" y="2157"/>
                  </a:lnTo>
                  <a:lnTo>
                    <a:pt x="619" y="2174"/>
                  </a:lnTo>
                  <a:lnTo>
                    <a:pt x="611" y="2199"/>
                  </a:lnTo>
                  <a:lnTo>
                    <a:pt x="602" y="2224"/>
                  </a:lnTo>
                  <a:lnTo>
                    <a:pt x="602" y="2249"/>
                  </a:lnTo>
                  <a:lnTo>
                    <a:pt x="602" y="2283"/>
                  </a:lnTo>
                  <a:lnTo>
                    <a:pt x="602" y="2308"/>
                  </a:lnTo>
                  <a:lnTo>
                    <a:pt x="611" y="2333"/>
                  </a:lnTo>
                  <a:lnTo>
                    <a:pt x="627" y="2358"/>
                  </a:lnTo>
                  <a:lnTo>
                    <a:pt x="644" y="2383"/>
                  </a:lnTo>
                  <a:lnTo>
                    <a:pt x="661" y="2400"/>
                  </a:lnTo>
                  <a:lnTo>
                    <a:pt x="677" y="2425"/>
                  </a:lnTo>
                  <a:lnTo>
                    <a:pt x="694" y="2433"/>
                  </a:lnTo>
                  <a:lnTo>
                    <a:pt x="711" y="2442"/>
                  </a:lnTo>
                  <a:lnTo>
                    <a:pt x="719" y="2442"/>
                  </a:lnTo>
                  <a:lnTo>
                    <a:pt x="736" y="2450"/>
                  </a:lnTo>
                  <a:lnTo>
                    <a:pt x="753" y="2458"/>
                  </a:lnTo>
                  <a:lnTo>
                    <a:pt x="769" y="2458"/>
                  </a:lnTo>
                  <a:lnTo>
                    <a:pt x="786" y="2458"/>
                  </a:lnTo>
                  <a:lnTo>
                    <a:pt x="803" y="2458"/>
                  </a:lnTo>
                  <a:lnTo>
                    <a:pt x="845" y="2458"/>
                  </a:lnTo>
                  <a:lnTo>
                    <a:pt x="878" y="2450"/>
                  </a:lnTo>
                  <a:lnTo>
                    <a:pt x="903" y="2433"/>
                  </a:lnTo>
                  <a:lnTo>
                    <a:pt x="928" y="2425"/>
                  </a:lnTo>
                  <a:lnTo>
                    <a:pt x="953" y="2400"/>
                  </a:lnTo>
                  <a:lnTo>
                    <a:pt x="979" y="2383"/>
                  </a:lnTo>
                  <a:lnTo>
                    <a:pt x="995" y="2366"/>
                  </a:lnTo>
                  <a:lnTo>
                    <a:pt x="1004" y="2341"/>
                  </a:lnTo>
                  <a:lnTo>
                    <a:pt x="1012" y="2316"/>
                  </a:lnTo>
                  <a:lnTo>
                    <a:pt x="1012" y="2291"/>
                  </a:lnTo>
                  <a:lnTo>
                    <a:pt x="1020" y="2266"/>
                  </a:lnTo>
                  <a:lnTo>
                    <a:pt x="1012" y="2241"/>
                  </a:lnTo>
                  <a:lnTo>
                    <a:pt x="1004" y="2216"/>
                  </a:lnTo>
                  <a:lnTo>
                    <a:pt x="995" y="2191"/>
                  </a:lnTo>
                  <a:lnTo>
                    <a:pt x="979" y="2166"/>
                  </a:lnTo>
                  <a:lnTo>
                    <a:pt x="953" y="2149"/>
                  </a:lnTo>
                  <a:lnTo>
                    <a:pt x="937" y="2124"/>
                  </a:lnTo>
                  <a:lnTo>
                    <a:pt x="928" y="2107"/>
                  </a:lnTo>
                  <a:lnTo>
                    <a:pt x="912" y="2082"/>
                  </a:lnTo>
                  <a:lnTo>
                    <a:pt x="903" y="2057"/>
                  </a:lnTo>
                  <a:lnTo>
                    <a:pt x="903" y="2032"/>
                  </a:lnTo>
                  <a:lnTo>
                    <a:pt x="903" y="2007"/>
                  </a:lnTo>
                  <a:lnTo>
                    <a:pt x="903" y="1990"/>
                  </a:lnTo>
                  <a:lnTo>
                    <a:pt x="903" y="1965"/>
                  </a:lnTo>
                  <a:lnTo>
                    <a:pt x="912" y="1948"/>
                  </a:lnTo>
                  <a:lnTo>
                    <a:pt x="920" y="1923"/>
                  </a:lnTo>
                  <a:lnTo>
                    <a:pt x="928" y="1906"/>
                  </a:lnTo>
                  <a:lnTo>
                    <a:pt x="945" y="1898"/>
                  </a:lnTo>
                  <a:lnTo>
                    <a:pt x="953" y="1881"/>
                  </a:lnTo>
                  <a:lnTo>
                    <a:pt x="970" y="1873"/>
                  </a:lnTo>
                  <a:lnTo>
                    <a:pt x="987" y="1865"/>
                  </a:lnTo>
                  <a:lnTo>
                    <a:pt x="995" y="1865"/>
                  </a:lnTo>
                  <a:lnTo>
                    <a:pt x="1020" y="1865"/>
                  </a:lnTo>
                  <a:lnTo>
                    <a:pt x="1062" y="1873"/>
                  </a:lnTo>
                  <a:lnTo>
                    <a:pt x="1104" y="1873"/>
                  </a:lnTo>
                  <a:lnTo>
                    <a:pt x="1163" y="1881"/>
                  </a:lnTo>
                  <a:lnTo>
                    <a:pt x="1229" y="1890"/>
                  </a:lnTo>
                  <a:lnTo>
                    <a:pt x="1296" y="1890"/>
                  </a:lnTo>
                  <a:lnTo>
                    <a:pt x="1363" y="1898"/>
                  </a:lnTo>
                  <a:lnTo>
                    <a:pt x="1439" y="1898"/>
                  </a:lnTo>
                  <a:lnTo>
                    <a:pt x="1455" y="1873"/>
                  </a:lnTo>
                  <a:lnTo>
                    <a:pt x="1464" y="1839"/>
                  </a:lnTo>
                  <a:lnTo>
                    <a:pt x="1472" y="1806"/>
                  </a:lnTo>
                  <a:lnTo>
                    <a:pt x="1480" y="1773"/>
                  </a:lnTo>
                  <a:lnTo>
                    <a:pt x="1489" y="1739"/>
                  </a:lnTo>
                  <a:lnTo>
                    <a:pt x="1489" y="1706"/>
                  </a:lnTo>
                  <a:lnTo>
                    <a:pt x="1489" y="1672"/>
                  </a:lnTo>
                  <a:lnTo>
                    <a:pt x="1489" y="1639"/>
                  </a:lnTo>
                  <a:lnTo>
                    <a:pt x="1489" y="1605"/>
                  </a:lnTo>
                  <a:lnTo>
                    <a:pt x="1489" y="1572"/>
                  </a:lnTo>
                  <a:lnTo>
                    <a:pt x="1480" y="1538"/>
                  </a:lnTo>
                  <a:lnTo>
                    <a:pt x="1480" y="1505"/>
                  </a:lnTo>
                  <a:lnTo>
                    <a:pt x="1472" y="1480"/>
                  </a:lnTo>
                  <a:lnTo>
                    <a:pt x="1464" y="1455"/>
                  </a:lnTo>
                  <a:lnTo>
                    <a:pt x="1455" y="1430"/>
                  </a:lnTo>
                  <a:lnTo>
                    <a:pt x="1447" y="1413"/>
                  </a:lnTo>
                  <a:lnTo>
                    <a:pt x="1439" y="1388"/>
                  </a:lnTo>
                  <a:lnTo>
                    <a:pt x="1430" y="1379"/>
                  </a:lnTo>
                  <a:lnTo>
                    <a:pt x="1422" y="1363"/>
                  </a:lnTo>
                  <a:lnTo>
                    <a:pt x="1413" y="1354"/>
                  </a:lnTo>
                  <a:lnTo>
                    <a:pt x="1397" y="1346"/>
                  </a:lnTo>
                  <a:lnTo>
                    <a:pt x="1388" y="1346"/>
                  </a:lnTo>
                  <a:lnTo>
                    <a:pt x="1380" y="1338"/>
                  </a:lnTo>
                  <a:lnTo>
                    <a:pt x="1363" y="1338"/>
                  </a:lnTo>
                  <a:lnTo>
                    <a:pt x="1338" y="1338"/>
                  </a:lnTo>
                  <a:lnTo>
                    <a:pt x="1305" y="1346"/>
                  </a:lnTo>
                  <a:lnTo>
                    <a:pt x="1271" y="1354"/>
                  </a:lnTo>
                  <a:lnTo>
                    <a:pt x="1238" y="1371"/>
                  </a:lnTo>
                  <a:lnTo>
                    <a:pt x="1213" y="1379"/>
                  </a:lnTo>
                  <a:lnTo>
                    <a:pt x="1196" y="1379"/>
                  </a:lnTo>
                  <a:lnTo>
                    <a:pt x="1171" y="1388"/>
                  </a:lnTo>
                  <a:lnTo>
                    <a:pt x="1154" y="1388"/>
                  </a:lnTo>
                  <a:lnTo>
                    <a:pt x="1129" y="1388"/>
                  </a:lnTo>
                  <a:lnTo>
                    <a:pt x="1112" y="1388"/>
                  </a:lnTo>
                  <a:lnTo>
                    <a:pt x="1104" y="1388"/>
                  </a:lnTo>
                  <a:lnTo>
                    <a:pt x="1079" y="1379"/>
                  </a:lnTo>
                  <a:lnTo>
                    <a:pt x="1071" y="1379"/>
                  </a:lnTo>
                  <a:lnTo>
                    <a:pt x="1054" y="1371"/>
                  </a:lnTo>
                  <a:lnTo>
                    <a:pt x="1045" y="1371"/>
                  </a:lnTo>
                  <a:lnTo>
                    <a:pt x="1029" y="1363"/>
                  </a:lnTo>
                  <a:lnTo>
                    <a:pt x="1012" y="1346"/>
                  </a:lnTo>
                  <a:lnTo>
                    <a:pt x="995" y="1321"/>
                  </a:lnTo>
                  <a:lnTo>
                    <a:pt x="979" y="1304"/>
                  </a:lnTo>
                  <a:lnTo>
                    <a:pt x="970" y="1279"/>
                  </a:lnTo>
                  <a:lnTo>
                    <a:pt x="962" y="1254"/>
                  </a:lnTo>
                  <a:lnTo>
                    <a:pt x="962" y="1237"/>
                  </a:lnTo>
                  <a:lnTo>
                    <a:pt x="962" y="1212"/>
                  </a:lnTo>
                  <a:lnTo>
                    <a:pt x="962" y="1196"/>
                  </a:lnTo>
                  <a:lnTo>
                    <a:pt x="970" y="1179"/>
                  </a:lnTo>
                  <a:lnTo>
                    <a:pt x="979" y="1162"/>
                  </a:lnTo>
                  <a:lnTo>
                    <a:pt x="987" y="1137"/>
                  </a:lnTo>
                  <a:lnTo>
                    <a:pt x="1004" y="1112"/>
                  </a:lnTo>
                  <a:lnTo>
                    <a:pt x="1020" y="1095"/>
                  </a:lnTo>
                  <a:lnTo>
                    <a:pt x="1037" y="1087"/>
                  </a:lnTo>
                  <a:lnTo>
                    <a:pt x="1054" y="1078"/>
                  </a:lnTo>
                  <a:lnTo>
                    <a:pt x="1071" y="1070"/>
                  </a:lnTo>
                  <a:lnTo>
                    <a:pt x="1087" y="1062"/>
                  </a:lnTo>
                  <a:lnTo>
                    <a:pt x="1104" y="1053"/>
                  </a:lnTo>
                  <a:lnTo>
                    <a:pt x="1121" y="1053"/>
                  </a:lnTo>
                  <a:lnTo>
                    <a:pt x="1129" y="1053"/>
                  </a:lnTo>
                  <a:lnTo>
                    <a:pt x="1146" y="1062"/>
                  </a:lnTo>
                  <a:lnTo>
                    <a:pt x="1163" y="1062"/>
                  </a:lnTo>
                  <a:lnTo>
                    <a:pt x="1196" y="1078"/>
                  </a:lnTo>
                  <a:lnTo>
                    <a:pt x="1221" y="1087"/>
                  </a:lnTo>
                  <a:lnTo>
                    <a:pt x="1255" y="1104"/>
                  </a:lnTo>
                  <a:lnTo>
                    <a:pt x="1280" y="1120"/>
                  </a:lnTo>
                  <a:lnTo>
                    <a:pt x="1305" y="1137"/>
                  </a:lnTo>
                  <a:lnTo>
                    <a:pt x="1338" y="1145"/>
                  </a:lnTo>
                  <a:lnTo>
                    <a:pt x="1355" y="1145"/>
                  </a:lnTo>
                  <a:lnTo>
                    <a:pt x="1363" y="1154"/>
                  </a:lnTo>
                  <a:lnTo>
                    <a:pt x="1380" y="1154"/>
                  </a:lnTo>
                  <a:lnTo>
                    <a:pt x="1397" y="1145"/>
                  </a:lnTo>
                  <a:lnTo>
                    <a:pt x="1405" y="1145"/>
                  </a:lnTo>
                  <a:lnTo>
                    <a:pt x="1422" y="1137"/>
                  </a:lnTo>
                  <a:lnTo>
                    <a:pt x="1439" y="1129"/>
                  </a:lnTo>
                  <a:lnTo>
                    <a:pt x="1447" y="1120"/>
                  </a:lnTo>
                  <a:lnTo>
                    <a:pt x="1455" y="1112"/>
                  </a:lnTo>
                  <a:lnTo>
                    <a:pt x="1464" y="1104"/>
                  </a:lnTo>
                  <a:lnTo>
                    <a:pt x="1464" y="1095"/>
                  </a:lnTo>
                  <a:lnTo>
                    <a:pt x="1472" y="1078"/>
                  </a:lnTo>
                  <a:lnTo>
                    <a:pt x="1480" y="1045"/>
                  </a:lnTo>
                  <a:lnTo>
                    <a:pt x="1480" y="1012"/>
                  </a:lnTo>
                  <a:lnTo>
                    <a:pt x="1480" y="970"/>
                  </a:lnTo>
                  <a:lnTo>
                    <a:pt x="1472" y="920"/>
                  </a:lnTo>
                  <a:lnTo>
                    <a:pt x="1472" y="878"/>
                  </a:lnTo>
                  <a:lnTo>
                    <a:pt x="1464" y="828"/>
                  </a:lnTo>
                  <a:lnTo>
                    <a:pt x="1455" y="727"/>
                  </a:lnTo>
                  <a:lnTo>
                    <a:pt x="1447" y="644"/>
                  </a:lnTo>
                  <a:lnTo>
                    <a:pt x="1447" y="610"/>
                  </a:lnTo>
                  <a:lnTo>
                    <a:pt x="1447" y="577"/>
                  </a:lnTo>
                  <a:lnTo>
                    <a:pt x="1447" y="552"/>
                  </a:lnTo>
                  <a:lnTo>
                    <a:pt x="1447" y="535"/>
                  </a:lnTo>
                  <a:lnTo>
                    <a:pt x="1422" y="552"/>
                  </a:lnTo>
                  <a:lnTo>
                    <a:pt x="1388" y="568"/>
                  </a:lnTo>
                  <a:lnTo>
                    <a:pt x="1355" y="577"/>
                  </a:lnTo>
                  <a:lnTo>
                    <a:pt x="1313" y="585"/>
                  </a:lnTo>
                  <a:lnTo>
                    <a:pt x="1271" y="593"/>
                  </a:lnTo>
                  <a:lnTo>
                    <a:pt x="1229" y="593"/>
                  </a:lnTo>
                  <a:lnTo>
                    <a:pt x="1188" y="593"/>
                  </a:lnTo>
                  <a:lnTo>
                    <a:pt x="1146" y="593"/>
                  </a:lnTo>
                  <a:lnTo>
                    <a:pt x="1104" y="593"/>
                  </a:lnTo>
                  <a:lnTo>
                    <a:pt x="1054" y="593"/>
                  </a:lnTo>
                  <a:lnTo>
                    <a:pt x="1020" y="585"/>
                  </a:lnTo>
                  <a:lnTo>
                    <a:pt x="979" y="577"/>
                  </a:lnTo>
                  <a:lnTo>
                    <a:pt x="945" y="568"/>
                  </a:lnTo>
                  <a:lnTo>
                    <a:pt x="920" y="560"/>
                  </a:lnTo>
                  <a:lnTo>
                    <a:pt x="895" y="543"/>
                  </a:lnTo>
                  <a:lnTo>
                    <a:pt x="870" y="535"/>
                  </a:lnTo>
                  <a:lnTo>
                    <a:pt x="853" y="518"/>
                  </a:lnTo>
                  <a:lnTo>
                    <a:pt x="845" y="510"/>
                  </a:lnTo>
                  <a:lnTo>
                    <a:pt x="836" y="501"/>
                  </a:lnTo>
                  <a:lnTo>
                    <a:pt x="828" y="485"/>
                  </a:lnTo>
                  <a:lnTo>
                    <a:pt x="828" y="476"/>
                  </a:lnTo>
                  <a:lnTo>
                    <a:pt x="828" y="460"/>
                  </a:lnTo>
                  <a:lnTo>
                    <a:pt x="828" y="451"/>
                  </a:lnTo>
                  <a:lnTo>
                    <a:pt x="828" y="435"/>
                  </a:lnTo>
                  <a:lnTo>
                    <a:pt x="836" y="426"/>
                  </a:lnTo>
                  <a:lnTo>
                    <a:pt x="845" y="409"/>
                  </a:lnTo>
                  <a:lnTo>
                    <a:pt x="853" y="393"/>
                  </a:lnTo>
                  <a:lnTo>
                    <a:pt x="870" y="384"/>
                  </a:lnTo>
                  <a:lnTo>
                    <a:pt x="895" y="351"/>
                  </a:lnTo>
                  <a:lnTo>
                    <a:pt x="928" y="317"/>
                  </a:lnTo>
                  <a:lnTo>
                    <a:pt x="945" y="292"/>
                  </a:lnTo>
                  <a:lnTo>
                    <a:pt x="953" y="267"/>
                  </a:lnTo>
                  <a:lnTo>
                    <a:pt x="962" y="242"/>
                  </a:lnTo>
                  <a:lnTo>
                    <a:pt x="970" y="225"/>
                  </a:lnTo>
                  <a:lnTo>
                    <a:pt x="970" y="192"/>
                  </a:lnTo>
                  <a:lnTo>
                    <a:pt x="970" y="167"/>
                  </a:lnTo>
                  <a:lnTo>
                    <a:pt x="962" y="142"/>
                  </a:lnTo>
                  <a:lnTo>
                    <a:pt x="953" y="117"/>
                  </a:lnTo>
                  <a:lnTo>
                    <a:pt x="937" y="92"/>
                  </a:lnTo>
                  <a:lnTo>
                    <a:pt x="920" y="75"/>
                  </a:lnTo>
                  <a:lnTo>
                    <a:pt x="903" y="50"/>
                  </a:lnTo>
                  <a:lnTo>
                    <a:pt x="878" y="33"/>
                  </a:lnTo>
                  <a:lnTo>
                    <a:pt x="853" y="25"/>
                  </a:lnTo>
                  <a:lnTo>
                    <a:pt x="828" y="8"/>
                  </a:lnTo>
                  <a:lnTo>
                    <a:pt x="795" y="0"/>
                  </a:lnTo>
                  <a:lnTo>
                    <a:pt x="761" y="0"/>
                  </a:lnTo>
                  <a:lnTo>
                    <a:pt x="728" y="0"/>
                  </a:lnTo>
                  <a:lnTo>
                    <a:pt x="703" y="8"/>
                  </a:lnTo>
                  <a:lnTo>
                    <a:pt x="677" y="25"/>
                  </a:lnTo>
                  <a:lnTo>
                    <a:pt x="644" y="33"/>
                  </a:lnTo>
                  <a:lnTo>
                    <a:pt x="619" y="50"/>
                  </a:lnTo>
                  <a:lnTo>
                    <a:pt x="594" y="75"/>
                  </a:lnTo>
                  <a:lnTo>
                    <a:pt x="577" y="92"/>
                  </a:lnTo>
                  <a:lnTo>
                    <a:pt x="560" y="117"/>
                  </a:lnTo>
                  <a:lnTo>
                    <a:pt x="552" y="142"/>
                  </a:lnTo>
                  <a:lnTo>
                    <a:pt x="544" y="167"/>
                  </a:lnTo>
                  <a:lnTo>
                    <a:pt x="535" y="192"/>
                  </a:lnTo>
                  <a:lnTo>
                    <a:pt x="535" y="225"/>
                  </a:lnTo>
                  <a:lnTo>
                    <a:pt x="535" y="251"/>
                  </a:lnTo>
                  <a:lnTo>
                    <a:pt x="544" y="276"/>
                  </a:lnTo>
                  <a:lnTo>
                    <a:pt x="552" y="284"/>
                  </a:lnTo>
                  <a:lnTo>
                    <a:pt x="560" y="301"/>
                  </a:lnTo>
                  <a:lnTo>
                    <a:pt x="569" y="309"/>
                  </a:lnTo>
                  <a:lnTo>
                    <a:pt x="577" y="317"/>
                  </a:lnTo>
                  <a:lnTo>
                    <a:pt x="594" y="343"/>
                  </a:lnTo>
                  <a:lnTo>
                    <a:pt x="611" y="359"/>
                  </a:lnTo>
                  <a:lnTo>
                    <a:pt x="627" y="384"/>
                  </a:lnTo>
                  <a:lnTo>
                    <a:pt x="636" y="401"/>
                  </a:lnTo>
                  <a:lnTo>
                    <a:pt x="644" y="426"/>
                  </a:lnTo>
                  <a:lnTo>
                    <a:pt x="652" y="443"/>
                  </a:lnTo>
                  <a:lnTo>
                    <a:pt x="652" y="460"/>
                  </a:lnTo>
                  <a:lnTo>
                    <a:pt x="652" y="468"/>
                  </a:lnTo>
                  <a:lnTo>
                    <a:pt x="652" y="485"/>
                  </a:lnTo>
                  <a:lnTo>
                    <a:pt x="644" y="501"/>
                  </a:lnTo>
                  <a:lnTo>
                    <a:pt x="636" y="510"/>
                  </a:lnTo>
                  <a:lnTo>
                    <a:pt x="627" y="518"/>
                  </a:lnTo>
                  <a:lnTo>
                    <a:pt x="619" y="526"/>
                  </a:lnTo>
                  <a:lnTo>
                    <a:pt x="602" y="535"/>
                  </a:lnTo>
                  <a:lnTo>
                    <a:pt x="585" y="535"/>
                  </a:lnTo>
                  <a:lnTo>
                    <a:pt x="560" y="535"/>
                  </a:lnTo>
                  <a:lnTo>
                    <a:pt x="485" y="535"/>
                  </a:lnTo>
                  <a:lnTo>
                    <a:pt x="401" y="543"/>
                  </a:lnTo>
                  <a:lnTo>
                    <a:pt x="326" y="543"/>
                  </a:lnTo>
                  <a:lnTo>
                    <a:pt x="251" y="552"/>
                  </a:lnTo>
                  <a:lnTo>
                    <a:pt x="176" y="552"/>
                  </a:lnTo>
                  <a:lnTo>
                    <a:pt x="117" y="552"/>
                  </a:lnTo>
                  <a:lnTo>
                    <a:pt x="84" y="552"/>
                  </a:lnTo>
                  <a:lnTo>
                    <a:pt x="58" y="552"/>
                  </a:lnTo>
                  <a:lnTo>
                    <a:pt x="42" y="543"/>
                  </a:lnTo>
                  <a:lnTo>
                    <a:pt x="25" y="535"/>
                  </a:lnTo>
                  <a:lnTo>
                    <a:pt x="25" y="602"/>
                  </a:lnTo>
                  <a:lnTo>
                    <a:pt x="25" y="694"/>
                  </a:lnTo>
                  <a:lnTo>
                    <a:pt x="25" y="786"/>
                  </a:lnTo>
                  <a:lnTo>
                    <a:pt x="25" y="886"/>
                  </a:lnTo>
                  <a:lnTo>
                    <a:pt x="25" y="978"/>
                  </a:lnTo>
                  <a:lnTo>
                    <a:pt x="25" y="1062"/>
                  </a:lnTo>
                  <a:lnTo>
                    <a:pt x="25" y="1129"/>
                  </a:lnTo>
                  <a:lnTo>
                    <a:pt x="25" y="1162"/>
                  </a:lnTo>
                  <a:lnTo>
                    <a:pt x="25" y="1179"/>
                  </a:lnTo>
                  <a:lnTo>
                    <a:pt x="33" y="1187"/>
                  </a:lnTo>
                  <a:lnTo>
                    <a:pt x="33" y="1204"/>
                  </a:lnTo>
                  <a:lnTo>
                    <a:pt x="50" y="1212"/>
                  </a:lnTo>
                  <a:lnTo>
                    <a:pt x="58" y="1229"/>
                  </a:lnTo>
                  <a:lnTo>
                    <a:pt x="75" y="1237"/>
                  </a:lnTo>
                  <a:lnTo>
                    <a:pt x="92" y="1246"/>
                  </a:lnTo>
                  <a:lnTo>
                    <a:pt x="109" y="1246"/>
                  </a:lnTo>
                  <a:lnTo>
                    <a:pt x="125" y="1254"/>
                  </a:lnTo>
                  <a:lnTo>
                    <a:pt x="151" y="1254"/>
                  </a:lnTo>
                  <a:lnTo>
                    <a:pt x="167" y="1254"/>
                  </a:lnTo>
                  <a:lnTo>
                    <a:pt x="184" y="1254"/>
                  </a:lnTo>
                  <a:lnTo>
                    <a:pt x="209" y="1246"/>
                  </a:lnTo>
                  <a:lnTo>
                    <a:pt x="226" y="1237"/>
                  </a:lnTo>
                  <a:lnTo>
                    <a:pt x="243" y="1221"/>
                  </a:lnTo>
                  <a:lnTo>
                    <a:pt x="259" y="1204"/>
                  </a:lnTo>
                  <a:close/>
                </a:path>
              </a:pathLst>
            </a:custGeom>
            <a:solidFill>
              <a:srgbClr val="D8E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3"/>
            <p:cNvSpPr>
              <a:spLocks noEditPoints="1"/>
            </p:cNvSpPr>
            <p:nvPr/>
          </p:nvSpPr>
          <p:spPr bwMode="auto">
            <a:xfrm>
              <a:off x="883" y="3150"/>
              <a:ext cx="1514" cy="2484"/>
            </a:xfrm>
            <a:custGeom>
              <a:avLst/>
              <a:gdLst>
                <a:gd name="T0" fmla="*/ 435 w 1514"/>
                <a:gd name="T1" fmla="*/ 1188 h 2484"/>
                <a:gd name="T2" fmla="*/ 568 w 1514"/>
                <a:gd name="T3" fmla="*/ 1305 h 2484"/>
                <a:gd name="T4" fmla="*/ 468 w 1514"/>
                <a:gd name="T5" fmla="*/ 1506 h 2484"/>
                <a:gd name="T6" fmla="*/ 209 w 1514"/>
                <a:gd name="T7" fmla="*/ 1422 h 2484"/>
                <a:gd name="T8" fmla="*/ 16 w 1514"/>
                <a:gd name="T9" fmla="*/ 1539 h 2484"/>
                <a:gd name="T10" fmla="*/ 276 w 1514"/>
                <a:gd name="T11" fmla="*/ 1924 h 2484"/>
                <a:gd name="T12" fmla="*/ 694 w 1514"/>
                <a:gd name="T13" fmla="*/ 2032 h 2484"/>
                <a:gd name="T14" fmla="*/ 602 w 1514"/>
                <a:gd name="T15" fmla="*/ 2233 h 2484"/>
                <a:gd name="T16" fmla="*/ 727 w 1514"/>
                <a:gd name="T17" fmla="*/ 2467 h 2484"/>
                <a:gd name="T18" fmla="*/ 995 w 1514"/>
                <a:gd name="T19" fmla="*/ 2409 h 2484"/>
                <a:gd name="T20" fmla="*/ 995 w 1514"/>
                <a:gd name="T21" fmla="*/ 2166 h 2484"/>
                <a:gd name="T22" fmla="*/ 961 w 1514"/>
                <a:gd name="T23" fmla="*/ 1924 h 2484"/>
                <a:gd name="T24" fmla="*/ 1480 w 1514"/>
                <a:gd name="T25" fmla="*/ 1890 h 2484"/>
                <a:gd name="T26" fmla="*/ 1488 w 1514"/>
                <a:gd name="T27" fmla="*/ 1464 h 2484"/>
                <a:gd name="T28" fmla="*/ 1396 w 1514"/>
                <a:gd name="T29" fmla="*/ 1338 h 2484"/>
                <a:gd name="T30" fmla="*/ 1120 w 1514"/>
                <a:gd name="T31" fmla="*/ 1388 h 2484"/>
                <a:gd name="T32" fmla="*/ 1037 w 1514"/>
                <a:gd name="T33" fmla="*/ 1355 h 2484"/>
                <a:gd name="T34" fmla="*/ 1020 w 1514"/>
                <a:gd name="T35" fmla="*/ 1129 h 2484"/>
                <a:gd name="T36" fmla="*/ 1204 w 1514"/>
                <a:gd name="T37" fmla="*/ 1104 h 2484"/>
                <a:gd name="T38" fmla="*/ 1421 w 1514"/>
                <a:gd name="T39" fmla="*/ 1171 h 2484"/>
                <a:gd name="T40" fmla="*/ 1497 w 1514"/>
                <a:gd name="T41" fmla="*/ 887 h 2484"/>
                <a:gd name="T42" fmla="*/ 1062 w 1514"/>
                <a:gd name="T43" fmla="*/ 594 h 2484"/>
                <a:gd name="T44" fmla="*/ 853 w 1514"/>
                <a:gd name="T45" fmla="*/ 460 h 2484"/>
                <a:gd name="T46" fmla="*/ 995 w 1514"/>
                <a:gd name="T47" fmla="*/ 243 h 2484"/>
                <a:gd name="T48" fmla="*/ 844 w 1514"/>
                <a:gd name="T49" fmla="*/ 9 h 2484"/>
                <a:gd name="T50" fmla="*/ 560 w 1514"/>
                <a:gd name="T51" fmla="*/ 126 h 2484"/>
                <a:gd name="T52" fmla="*/ 585 w 1514"/>
                <a:gd name="T53" fmla="*/ 326 h 2484"/>
                <a:gd name="T54" fmla="*/ 644 w 1514"/>
                <a:gd name="T55" fmla="*/ 502 h 2484"/>
                <a:gd name="T56" fmla="*/ 58 w 1514"/>
                <a:gd name="T57" fmla="*/ 544 h 2484"/>
                <a:gd name="T58" fmla="*/ 58 w 1514"/>
                <a:gd name="T59" fmla="*/ 1238 h 2484"/>
                <a:gd name="T60" fmla="*/ 225 w 1514"/>
                <a:gd name="T61" fmla="*/ 1271 h 2484"/>
                <a:gd name="T62" fmla="*/ 125 w 1514"/>
                <a:gd name="T63" fmla="*/ 1246 h 2484"/>
                <a:gd name="T64" fmla="*/ 50 w 1514"/>
                <a:gd name="T65" fmla="*/ 1188 h 2484"/>
                <a:gd name="T66" fmla="*/ 409 w 1514"/>
                <a:gd name="T67" fmla="*/ 569 h 2484"/>
                <a:gd name="T68" fmla="*/ 677 w 1514"/>
                <a:gd name="T69" fmla="*/ 452 h 2484"/>
                <a:gd name="T70" fmla="*/ 560 w 1514"/>
                <a:gd name="T71" fmla="*/ 276 h 2484"/>
                <a:gd name="T72" fmla="*/ 652 w 1514"/>
                <a:gd name="T73" fmla="*/ 42 h 2484"/>
                <a:gd name="T74" fmla="*/ 920 w 1514"/>
                <a:gd name="T75" fmla="*/ 92 h 2484"/>
                <a:gd name="T76" fmla="*/ 878 w 1514"/>
                <a:gd name="T77" fmla="*/ 393 h 2484"/>
                <a:gd name="T78" fmla="*/ 844 w 1514"/>
                <a:gd name="T79" fmla="*/ 527 h 2484"/>
                <a:gd name="T80" fmla="*/ 1405 w 1514"/>
                <a:gd name="T81" fmla="*/ 586 h 2484"/>
                <a:gd name="T82" fmla="*/ 1463 w 1514"/>
                <a:gd name="T83" fmla="*/ 1104 h 2484"/>
                <a:gd name="T84" fmla="*/ 1371 w 1514"/>
                <a:gd name="T85" fmla="*/ 1163 h 2484"/>
                <a:gd name="T86" fmla="*/ 1137 w 1514"/>
                <a:gd name="T87" fmla="*/ 1054 h 2484"/>
                <a:gd name="T88" fmla="*/ 961 w 1514"/>
                <a:gd name="T89" fmla="*/ 1221 h 2484"/>
                <a:gd name="T90" fmla="*/ 1062 w 1514"/>
                <a:gd name="T91" fmla="*/ 1397 h 2484"/>
                <a:gd name="T92" fmla="*/ 1221 w 1514"/>
                <a:gd name="T93" fmla="*/ 1405 h 2484"/>
                <a:gd name="T94" fmla="*/ 1413 w 1514"/>
                <a:gd name="T95" fmla="*/ 1372 h 2484"/>
                <a:gd name="T96" fmla="*/ 1497 w 1514"/>
                <a:gd name="T97" fmla="*/ 1581 h 2484"/>
                <a:gd name="T98" fmla="*/ 1070 w 1514"/>
                <a:gd name="T99" fmla="*/ 1874 h 2484"/>
                <a:gd name="T100" fmla="*/ 903 w 1514"/>
                <a:gd name="T101" fmla="*/ 1999 h 2484"/>
                <a:gd name="T102" fmla="*/ 1012 w 1514"/>
                <a:gd name="T103" fmla="*/ 2300 h 2484"/>
                <a:gd name="T104" fmla="*/ 886 w 1514"/>
                <a:gd name="T105" fmla="*/ 2459 h 2484"/>
                <a:gd name="T106" fmla="*/ 685 w 1514"/>
                <a:gd name="T107" fmla="*/ 2409 h 2484"/>
                <a:gd name="T108" fmla="*/ 677 w 1514"/>
                <a:gd name="T109" fmla="*/ 2150 h 2484"/>
                <a:gd name="T110" fmla="*/ 669 w 1514"/>
                <a:gd name="T111" fmla="*/ 1957 h 2484"/>
                <a:gd name="T112" fmla="*/ 16 w 1514"/>
                <a:gd name="T113" fmla="*/ 1890 h 2484"/>
                <a:gd name="T114" fmla="*/ 75 w 1514"/>
                <a:gd name="T115" fmla="*/ 1439 h 2484"/>
                <a:gd name="T116" fmla="*/ 292 w 1514"/>
                <a:gd name="T117" fmla="*/ 1514 h 2484"/>
                <a:gd name="T118" fmla="*/ 543 w 1514"/>
                <a:gd name="T119" fmla="*/ 1447 h 2484"/>
                <a:gd name="T120" fmla="*/ 560 w 1514"/>
                <a:gd name="T121" fmla="*/ 1263 h 2484"/>
                <a:gd name="T122" fmla="*/ 301 w 1514"/>
                <a:gd name="T123" fmla="*/ 1171 h 24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4"/>
                <a:gd name="T187" fmla="*/ 0 h 2484"/>
                <a:gd name="T188" fmla="*/ 1514 w 1514"/>
                <a:gd name="T189" fmla="*/ 2484 h 24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4" h="2484">
                  <a:moveTo>
                    <a:pt x="284" y="1213"/>
                  </a:moveTo>
                  <a:lnTo>
                    <a:pt x="292" y="1213"/>
                  </a:lnTo>
                  <a:lnTo>
                    <a:pt x="301" y="1196"/>
                  </a:lnTo>
                  <a:lnTo>
                    <a:pt x="284" y="1188"/>
                  </a:lnTo>
                  <a:lnTo>
                    <a:pt x="284" y="1205"/>
                  </a:lnTo>
                  <a:lnTo>
                    <a:pt x="292" y="1205"/>
                  </a:lnTo>
                  <a:lnTo>
                    <a:pt x="301" y="1205"/>
                  </a:lnTo>
                  <a:lnTo>
                    <a:pt x="301" y="1196"/>
                  </a:lnTo>
                  <a:lnTo>
                    <a:pt x="309" y="1188"/>
                  </a:lnTo>
                  <a:lnTo>
                    <a:pt x="301" y="1179"/>
                  </a:lnTo>
                  <a:lnTo>
                    <a:pt x="309" y="1196"/>
                  </a:lnTo>
                  <a:lnTo>
                    <a:pt x="334" y="1188"/>
                  </a:lnTo>
                  <a:lnTo>
                    <a:pt x="359" y="1179"/>
                  </a:lnTo>
                  <a:lnTo>
                    <a:pt x="351" y="1163"/>
                  </a:lnTo>
                  <a:lnTo>
                    <a:pt x="351" y="1179"/>
                  </a:lnTo>
                  <a:lnTo>
                    <a:pt x="376" y="1179"/>
                  </a:lnTo>
                  <a:lnTo>
                    <a:pt x="409" y="1179"/>
                  </a:lnTo>
                  <a:lnTo>
                    <a:pt x="409" y="1163"/>
                  </a:lnTo>
                  <a:lnTo>
                    <a:pt x="409" y="1179"/>
                  </a:lnTo>
                  <a:lnTo>
                    <a:pt x="435" y="1188"/>
                  </a:lnTo>
                  <a:lnTo>
                    <a:pt x="460" y="1196"/>
                  </a:lnTo>
                  <a:lnTo>
                    <a:pt x="485" y="1213"/>
                  </a:lnTo>
                  <a:lnTo>
                    <a:pt x="510" y="1230"/>
                  </a:lnTo>
                  <a:lnTo>
                    <a:pt x="535" y="1246"/>
                  </a:lnTo>
                  <a:lnTo>
                    <a:pt x="535" y="1230"/>
                  </a:lnTo>
                  <a:lnTo>
                    <a:pt x="527" y="1238"/>
                  </a:lnTo>
                  <a:lnTo>
                    <a:pt x="543" y="1263"/>
                  </a:lnTo>
                  <a:lnTo>
                    <a:pt x="552" y="1255"/>
                  </a:lnTo>
                  <a:lnTo>
                    <a:pt x="543" y="1255"/>
                  </a:lnTo>
                  <a:lnTo>
                    <a:pt x="543" y="1271"/>
                  </a:lnTo>
                  <a:lnTo>
                    <a:pt x="543" y="1280"/>
                  </a:lnTo>
                  <a:lnTo>
                    <a:pt x="552" y="1288"/>
                  </a:lnTo>
                  <a:lnTo>
                    <a:pt x="560" y="1280"/>
                  </a:lnTo>
                  <a:lnTo>
                    <a:pt x="552" y="1288"/>
                  </a:lnTo>
                  <a:lnTo>
                    <a:pt x="560" y="1305"/>
                  </a:lnTo>
                  <a:lnTo>
                    <a:pt x="568" y="1313"/>
                  </a:lnTo>
                  <a:lnTo>
                    <a:pt x="577" y="1305"/>
                  </a:lnTo>
                  <a:lnTo>
                    <a:pt x="568" y="1305"/>
                  </a:lnTo>
                  <a:lnTo>
                    <a:pt x="568" y="1322"/>
                  </a:lnTo>
                  <a:lnTo>
                    <a:pt x="568" y="1338"/>
                  </a:lnTo>
                  <a:lnTo>
                    <a:pt x="568" y="1355"/>
                  </a:lnTo>
                  <a:lnTo>
                    <a:pt x="568" y="1372"/>
                  </a:lnTo>
                  <a:lnTo>
                    <a:pt x="577" y="1372"/>
                  </a:lnTo>
                  <a:lnTo>
                    <a:pt x="568" y="1372"/>
                  </a:lnTo>
                  <a:lnTo>
                    <a:pt x="560" y="1397"/>
                  </a:lnTo>
                  <a:lnTo>
                    <a:pt x="552" y="1430"/>
                  </a:lnTo>
                  <a:lnTo>
                    <a:pt x="560" y="1430"/>
                  </a:lnTo>
                  <a:lnTo>
                    <a:pt x="552" y="1422"/>
                  </a:lnTo>
                  <a:lnTo>
                    <a:pt x="535" y="1439"/>
                  </a:lnTo>
                  <a:lnTo>
                    <a:pt x="535" y="1447"/>
                  </a:lnTo>
                  <a:lnTo>
                    <a:pt x="518" y="1472"/>
                  </a:lnTo>
                  <a:lnTo>
                    <a:pt x="527" y="1472"/>
                  </a:lnTo>
                  <a:lnTo>
                    <a:pt x="518" y="1464"/>
                  </a:lnTo>
                  <a:lnTo>
                    <a:pt x="501" y="1480"/>
                  </a:lnTo>
                  <a:lnTo>
                    <a:pt x="485" y="1497"/>
                  </a:lnTo>
                  <a:lnTo>
                    <a:pt x="493" y="1506"/>
                  </a:lnTo>
                  <a:lnTo>
                    <a:pt x="493" y="1497"/>
                  </a:lnTo>
                  <a:lnTo>
                    <a:pt x="468" y="1506"/>
                  </a:lnTo>
                  <a:lnTo>
                    <a:pt x="443" y="1514"/>
                  </a:lnTo>
                  <a:lnTo>
                    <a:pt x="426" y="1522"/>
                  </a:lnTo>
                  <a:lnTo>
                    <a:pt x="426" y="1531"/>
                  </a:lnTo>
                  <a:lnTo>
                    <a:pt x="426" y="1522"/>
                  </a:lnTo>
                  <a:lnTo>
                    <a:pt x="401" y="1522"/>
                  </a:lnTo>
                  <a:lnTo>
                    <a:pt x="376" y="1522"/>
                  </a:lnTo>
                  <a:lnTo>
                    <a:pt x="376" y="1531"/>
                  </a:lnTo>
                  <a:lnTo>
                    <a:pt x="384" y="1522"/>
                  </a:lnTo>
                  <a:lnTo>
                    <a:pt x="359" y="1514"/>
                  </a:lnTo>
                  <a:lnTo>
                    <a:pt x="334" y="1506"/>
                  </a:lnTo>
                  <a:lnTo>
                    <a:pt x="317" y="1497"/>
                  </a:lnTo>
                  <a:lnTo>
                    <a:pt x="301" y="1489"/>
                  </a:lnTo>
                  <a:lnTo>
                    <a:pt x="292" y="1497"/>
                  </a:lnTo>
                  <a:lnTo>
                    <a:pt x="301" y="1489"/>
                  </a:lnTo>
                  <a:lnTo>
                    <a:pt x="284" y="1472"/>
                  </a:lnTo>
                  <a:lnTo>
                    <a:pt x="267" y="1455"/>
                  </a:lnTo>
                  <a:lnTo>
                    <a:pt x="251" y="1439"/>
                  </a:lnTo>
                  <a:lnTo>
                    <a:pt x="234" y="1430"/>
                  </a:lnTo>
                  <a:lnTo>
                    <a:pt x="209" y="1422"/>
                  </a:lnTo>
                  <a:lnTo>
                    <a:pt x="192" y="1414"/>
                  </a:lnTo>
                  <a:lnTo>
                    <a:pt x="175" y="1405"/>
                  </a:lnTo>
                  <a:lnTo>
                    <a:pt x="159" y="1397"/>
                  </a:lnTo>
                  <a:lnTo>
                    <a:pt x="150" y="1397"/>
                  </a:lnTo>
                  <a:lnTo>
                    <a:pt x="133" y="1397"/>
                  </a:lnTo>
                  <a:lnTo>
                    <a:pt x="117" y="1397"/>
                  </a:lnTo>
                  <a:lnTo>
                    <a:pt x="100" y="1397"/>
                  </a:lnTo>
                  <a:lnTo>
                    <a:pt x="83" y="1405"/>
                  </a:lnTo>
                  <a:lnTo>
                    <a:pt x="66" y="1414"/>
                  </a:lnTo>
                  <a:lnTo>
                    <a:pt x="50" y="1422"/>
                  </a:lnTo>
                  <a:lnTo>
                    <a:pt x="41" y="1422"/>
                  </a:lnTo>
                  <a:lnTo>
                    <a:pt x="41" y="1430"/>
                  </a:lnTo>
                  <a:lnTo>
                    <a:pt x="33" y="1447"/>
                  </a:lnTo>
                  <a:lnTo>
                    <a:pt x="25" y="1464"/>
                  </a:lnTo>
                  <a:lnTo>
                    <a:pt x="25" y="1489"/>
                  </a:lnTo>
                  <a:lnTo>
                    <a:pt x="16" y="1539"/>
                  </a:lnTo>
                  <a:lnTo>
                    <a:pt x="8" y="1598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82"/>
                  </a:lnTo>
                  <a:lnTo>
                    <a:pt x="0" y="1840"/>
                  </a:lnTo>
                  <a:lnTo>
                    <a:pt x="0" y="1848"/>
                  </a:lnTo>
                  <a:lnTo>
                    <a:pt x="8" y="1874"/>
                  </a:lnTo>
                  <a:lnTo>
                    <a:pt x="16" y="1865"/>
                  </a:lnTo>
                  <a:lnTo>
                    <a:pt x="8" y="1865"/>
                  </a:lnTo>
                  <a:lnTo>
                    <a:pt x="8" y="1890"/>
                  </a:lnTo>
                  <a:lnTo>
                    <a:pt x="8" y="1899"/>
                  </a:lnTo>
                  <a:lnTo>
                    <a:pt x="16" y="1924"/>
                  </a:lnTo>
                  <a:lnTo>
                    <a:pt x="25" y="1940"/>
                  </a:lnTo>
                  <a:lnTo>
                    <a:pt x="25" y="1949"/>
                  </a:lnTo>
                  <a:lnTo>
                    <a:pt x="33" y="1949"/>
                  </a:lnTo>
                  <a:lnTo>
                    <a:pt x="75" y="1940"/>
                  </a:lnTo>
                  <a:lnTo>
                    <a:pt x="133" y="1932"/>
                  </a:lnTo>
                  <a:lnTo>
                    <a:pt x="200" y="1924"/>
                  </a:lnTo>
                  <a:lnTo>
                    <a:pt x="276" y="1924"/>
                  </a:lnTo>
                  <a:lnTo>
                    <a:pt x="351" y="1915"/>
                  </a:lnTo>
                  <a:lnTo>
                    <a:pt x="409" y="1915"/>
                  </a:lnTo>
                  <a:lnTo>
                    <a:pt x="468" y="1924"/>
                  </a:lnTo>
                  <a:lnTo>
                    <a:pt x="510" y="1924"/>
                  </a:lnTo>
                  <a:lnTo>
                    <a:pt x="552" y="1932"/>
                  </a:lnTo>
                  <a:lnTo>
                    <a:pt x="585" y="1940"/>
                  </a:lnTo>
                  <a:lnTo>
                    <a:pt x="585" y="1924"/>
                  </a:lnTo>
                  <a:lnTo>
                    <a:pt x="585" y="1940"/>
                  </a:lnTo>
                  <a:lnTo>
                    <a:pt x="619" y="1957"/>
                  </a:lnTo>
                  <a:lnTo>
                    <a:pt x="644" y="1974"/>
                  </a:lnTo>
                  <a:lnTo>
                    <a:pt x="660" y="1982"/>
                  </a:lnTo>
                  <a:lnTo>
                    <a:pt x="660" y="1966"/>
                  </a:lnTo>
                  <a:lnTo>
                    <a:pt x="652" y="1974"/>
                  </a:lnTo>
                  <a:lnTo>
                    <a:pt x="669" y="1991"/>
                  </a:lnTo>
                  <a:lnTo>
                    <a:pt x="685" y="2007"/>
                  </a:lnTo>
                  <a:lnTo>
                    <a:pt x="694" y="1999"/>
                  </a:lnTo>
                  <a:lnTo>
                    <a:pt x="685" y="2007"/>
                  </a:lnTo>
                  <a:lnTo>
                    <a:pt x="694" y="2024"/>
                  </a:lnTo>
                  <a:lnTo>
                    <a:pt x="702" y="2016"/>
                  </a:lnTo>
                  <a:lnTo>
                    <a:pt x="694" y="2016"/>
                  </a:lnTo>
                  <a:lnTo>
                    <a:pt x="694" y="2032"/>
                  </a:lnTo>
                  <a:lnTo>
                    <a:pt x="694" y="2049"/>
                  </a:lnTo>
                  <a:lnTo>
                    <a:pt x="694" y="2066"/>
                  </a:lnTo>
                  <a:lnTo>
                    <a:pt x="694" y="2083"/>
                  </a:lnTo>
                  <a:lnTo>
                    <a:pt x="702" y="2083"/>
                  </a:lnTo>
                  <a:lnTo>
                    <a:pt x="694" y="2083"/>
                  </a:lnTo>
                  <a:lnTo>
                    <a:pt x="685" y="2099"/>
                  </a:lnTo>
                  <a:lnTo>
                    <a:pt x="677" y="2116"/>
                  </a:lnTo>
                  <a:lnTo>
                    <a:pt x="685" y="2116"/>
                  </a:lnTo>
                  <a:lnTo>
                    <a:pt x="677" y="2108"/>
                  </a:lnTo>
                  <a:lnTo>
                    <a:pt x="660" y="2124"/>
                  </a:lnTo>
                  <a:lnTo>
                    <a:pt x="669" y="2133"/>
                  </a:lnTo>
                  <a:lnTo>
                    <a:pt x="669" y="2124"/>
                  </a:lnTo>
                  <a:lnTo>
                    <a:pt x="652" y="2133"/>
                  </a:lnTo>
                  <a:lnTo>
                    <a:pt x="644" y="2133"/>
                  </a:lnTo>
                  <a:lnTo>
                    <a:pt x="644" y="2141"/>
                  </a:lnTo>
                  <a:lnTo>
                    <a:pt x="627" y="2166"/>
                  </a:lnTo>
                  <a:lnTo>
                    <a:pt x="619" y="2183"/>
                  </a:lnTo>
                  <a:lnTo>
                    <a:pt x="610" y="2208"/>
                  </a:lnTo>
                  <a:lnTo>
                    <a:pt x="602" y="2233"/>
                  </a:lnTo>
                  <a:lnTo>
                    <a:pt x="602" y="2258"/>
                  </a:lnTo>
                  <a:lnTo>
                    <a:pt x="602" y="2292"/>
                  </a:lnTo>
                  <a:lnTo>
                    <a:pt x="602" y="2317"/>
                  </a:lnTo>
                  <a:lnTo>
                    <a:pt x="602" y="2325"/>
                  </a:lnTo>
                  <a:lnTo>
                    <a:pt x="610" y="2350"/>
                  </a:lnTo>
                  <a:lnTo>
                    <a:pt x="627" y="2375"/>
                  </a:lnTo>
                  <a:lnTo>
                    <a:pt x="644" y="2400"/>
                  </a:lnTo>
                  <a:lnTo>
                    <a:pt x="660" y="2417"/>
                  </a:lnTo>
                  <a:lnTo>
                    <a:pt x="669" y="2409"/>
                  </a:lnTo>
                  <a:lnTo>
                    <a:pt x="660" y="2417"/>
                  </a:lnTo>
                  <a:lnTo>
                    <a:pt x="677" y="2442"/>
                  </a:lnTo>
                  <a:lnTo>
                    <a:pt x="685" y="2451"/>
                  </a:lnTo>
                  <a:lnTo>
                    <a:pt x="702" y="2459"/>
                  </a:lnTo>
                  <a:lnTo>
                    <a:pt x="719" y="2467"/>
                  </a:lnTo>
                  <a:lnTo>
                    <a:pt x="727" y="2467"/>
                  </a:lnTo>
                  <a:lnTo>
                    <a:pt x="727" y="2451"/>
                  </a:lnTo>
                  <a:lnTo>
                    <a:pt x="727" y="2467"/>
                  </a:lnTo>
                  <a:lnTo>
                    <a:pt x="744" y="2476"/>
                  </a:lnTo>
                  <a:lnTo>
                    <a:pt x="761" y="2484"/>
                  </a:lnTo>
                  <a:lnTo>
                    <a:pt x="777" y="2484"/>
                  </a:lnTo>
                  <a:lnTo>
                    <a:pt x="794" y="2484"/>
                  </a:lnTo>
                  <a:lnTo>
                    <a:pt x="811" y="2484"/>
                  </a:lnTo>
                  <a:lnTo>
                    <a:pt x="853" y="2484"/>
                  </a:lnTo>
                  <a:lnTo>
                    <a:pt x="886" y="2476"/>
                  </a:lnTo>
                  <a:lnTo>
                    <a:pt x="895" y="2467"/>
                  </a:lnTo>
                  <a:lnTo>
                    <a:pt x="895" y="2476"/>
                  </a:lnTo>
                  <a:lnTo>
                    <a:pt x="920" y="2459"/>
                  </a:lnTo>
                  <a:lnTo>
                    <a:pt x="945" y="2451"/>
                  </a:lnTo>
                  <a:lnTo>
                    <a:pt x="945" y="2442"/>
                  </a:lnTo>
                  <a:lnTo>
                    <a:pt x="970" y="2417"/>
                  </a:lnTo>
                  <a:lnTo>
                    <a:pt x="961" y="2409"/>
                  </a:lnTo>
                  <a:lnTo>
                    <a:pt x="970" y="2425"/>
                  </a:lnTo>
                  <a:lnTo>
                    <a:pt x="995" y="2409"/>
                  </a:lnTo>
                  <a:lnTo>
                    <a:pt x="995" y="2400"/>
                  </a:lnTo>
                  <a:lnTo>
                    <a:pt x="1012" y="2384"/>
                  </a:lnTo>
                  <a:lnTo>
                    <a:pt x="1020" y="2384"/>
                  </a:lnTo>
                  <a:lnTo>
                    <a:pt x="1028" y="2359"/>
                  </a:lnTo>
                  <a:lnTo>
                    <a:pt x="1037" y="2333"/>
                  </a:lnTo>
                  <a:lnTo>
                    <a:pt x="1037" y="2325"/>
                  </a:lnTo>
                  <a:lnTo>
                    <a:pt x="1037" y="2300"/>
                  </a:lnTo>
                  <a:lnTo>
                    <a:pt x="1020" y="2300"/>
                  </a:lnTo>
                  <a:lnTo>
                    <a:pt x="1037" y="2308"/>
                  </a:lnTo>
                  <a:lnTo>
                    <a:pt x="1045" y="2283"/>
                  </a:lnTo>
                  <a:lnTo>
                    <a:pt x="1045" y="2275"/>
                  </a:lnTo>
                  <a:lnTo>
                    <a:pt x="1037" y="2250"/>
                  </a:lnTo>
                  <a:lnTo>
                    <a:pt x="1028" y="2225"/>
                  </a:lnTo>
                  <a:lnTo>
                    <a:pt x="1020" y="2200"/>
                  </a:lnTo>
                  <a:lnTo>
                    <a:pt x="1003" y="2175"/>
                  </a:lnTo>
                  <a:lnTo>
                    <a:pt x="995" y="2166"/>
                  </a:lnTo>
                  <a:lnTo>
                    <a:pt x="970" y="2150"/>
                  </a:lnTo>
                  <a:lnTo>
                    <a:pt x="961" y="2158"/>
                  </a:lnTo>
                  <a:lnTo>
                    <a:pt x="978" y="2158"/>
                  </a:lnTo>
                  <a:lnTo>
                    <a:pt x="961" y="2133"/>
                  </a:lnTo>
                  <a:lnTo>
                    <a:pt x="953" y="2116"/>
                  </a:lnTo>
                  <a:lnTo>
                    <a:pt x="936" y="2091"/>
                  </a:lnTo>
                  <a:lnTo>
                    <a:pt x="928" y="2066"/>
                  </a:lnTo>
                  <a:lnTo>
                    <a:pt x="911" y="2066"/>
                  </a:lnTo>
                  <a:lnTo>
                    <a:pt x="928" y="2066"/>
                  </a:lnTo>
                  <a:lnTo>
                    <a:pt x="928" y="2041"/>
                  </a:lnTo>
                  <a:lnTo>
                    <a:pt x="928" y="2016"/>
                  </a:lnTo>
                  <a:lnTo>
                    <a:pt x="928" y="1999"/>
                  </a:lnTo>
                  <a:lnTo>
                    <a:pt x="928" y="1974"/>
                  </a:lnTo>
                  <a:lnTo>
                    <a:pt x="911" y="1974"/>
                  </a:lnTo>
                  <a:lnTo>
                    <a:pt x="928" y="1982"/>
                  </a:lnTo>
                  <a:lnTo>
                    <a:pt x="936" y="1966"/>
                  </a:lnTo>
                  <a:lnTo>
                    <a:pt x="945" y="1940"/>
                  </a:lnTo>
                  <a:lnTo>
                    <a:pt x="953" y="1924"/>
                  </a:lnTo>
                  <a:lnTo>
                    <a:pt x="936" y="1915"/>
                  </a:lnTo>
                  <a:lnTo>
                    <a:pt x="945" y="1932"/>
                  </a:lnTo>
                  <a:lnTo>
                    <a:pt x="961" y="1924"/>
                  </a:lnTo>
                  <a:lnTo>
                    <a:pt x="961" y="1915"/>
                  </a:lnTo>
                  <a:lnTo>
                    <a:pt x="970" y="1915"/>
                  </a:lnTo>
                  <a:lnTo>
                    <a:pt x="978" y="1899"/>
                  </a:lnTo>
                  <a:lnTo>
                    <a:pt x="961" y="1890"/>
                  </a:lnTo>
                  <a:lnTo>
                    <a:pt x="970" y="1907"/>
                  </a:lnTo>
                  <a:lnTo>
                    <a:pt x="987" y="1899"/>
                  </a:lnTo>
                  <a:lnTo>
                    <a:pt x="1003" y="1890"/>
                  </a:lnTo>
                  <a:lnTo>
                    <a:pt x="995" y="1874"/>
                  </a:lnTo>
                  <a:lnTo>
                    <a:pt x="995" y="1890"/>
                  </a:lnTo>
                  <a:lnTo>
                    <a:pt x="1003" y="1890"/>
                  </a:lnTo>
                  <a:lnTo>
                    <a:pt x="1028" y="1890"/>
                  </a:lnTo>
                  <a:lnTo>
                    <a:pt x="1070" y="1899"/>
                  </a:lnTo>
                  <a:lnTo>
                    <a:pt x="1112" y="1899"/>
                  </a:lnTo>
                  <a:lnTo>
                    <a:pt x="1171" y="1907"/>
                  </a:lnTo>
                  <a:lnTo>
                    <a:pt x="1237" y="1915"/>
                  </a:lnTo>
                  <a:lnTo>
                    <a:pt x="1304" y="1915"/>
                  </a:lnTo>
                  <a:lnTo>
                    <a:pt x="1371" y="1924"/>
                  </a:lnTo>
                  <a:lnTo>
                    <a:pt x="1447" y="1924"/>
                  </a:lnTo>
                  <a:lnTo>
                    <a:pt x="1455" y="1924"/>
                  </a:lnTo>
                  <a:lnTo>
                    <a:pt x="1463" y="1915"/>
                  </a:lnTo>
                  <a:lnTo>
                    <a:pt x="1480" y="1890"/>
                  </a:lnTo>
                  <a:lnTo>
                    <a:pt x="1488" y="1857"/>
                  </a:lnTo>
                  <a:lnTo>
                    <a:pt x="1497" y="1823"/>
                  </a:lnTo>
                  <a:lnTo>
                    <a:pt x="1505" y="1790"/>
                  </a:lnTo>
                  <a:lnTo>
                    <a:pt x="1514" y="1756"/>
                  </a:lnTo>
                  <a:lnTo>
                    <a:pt x="1514" y="1748"/>
                  </a:lnTo>
                  <a:lnTo>
                    <a:pt x="1514" y="1715"/>
                  </a:lnTo>
                  <a:lnTo>
                    <a:pt x="1514" y="1681"/>
                  </a:lnTo>
                  <a:lnTo>
                    <a:pt x="1514" y="1648"/>
                  </a:lnTo>
                  <a:lnTo>
                    <a:pt x="1514" y="1614"/>
                  </a:lnTo>
                  <a:lnTo>
                    <a:pt x="1514" y="1581"/>
                  </a:lnTo>
                  <a:lnTo>
                    <a:pt x="1505" y="1547"/>
                  </a:lnTo>
                  <a:lnTo>
                    <a:pt x="1488" y="1547"/>
                  </a:lnTo>
                  <a:lnTo>
                    <a:pt x="1505" y="1547"/>
                  </a:lnTo>
                  <a:lnTo>
                    <a:pt x="1505" y="1514"/>
                  </a:lnTo>
                  <a:lnTo>
                    <a:pt x="1497" y="1489"/>
                  </a:lnTo>
                  <a:lnTo>
                    <a:pt x="1488" y="1464"/>
                  </a:lnTo>
                  <a:lnTo>
                    <a:pt x="1480" y="1439"/>
                  </a:lnTo>
                  <a:lnTo>
                    <a:pt x="1472" y="1422"/>
                  </a:lnTo>
                  <a:lnTo>
                    <a:pt x="1463" y="1397"/>
                  </a:lnTo>
                  <a:lnTo>
                    <a:pt x="1455" y="1388"/>
                  </a:lnTo>
                  <a:lnTo>
                    <a:pt x="1447" y="1380"/>
                  </a:lnTo>
                  <a:lnTo>
                    <a:pt x="1438" y="1388"/>
                  </a:lnTo>
                  <a:lnTo>
                    <a:pt x="1455" y="1388"/>
                  </a:lnTo>
                  <a:lnTo>
                    <a:pt x="1447" y="1372"/>
                  </a:lnTo>
                  <a:lnTo>
                    <a:pt x="1438" y="1363"/>
                  </a:lnTo>
                  <a:lnTo>
                    <a:pt x="1430" y="1355"/>
                  </a:lnTo>
                  <a:lnTo>
                    <a:pt x="1413" y="1347"/>
                  </a:lnTo>
                  <a:lnTo>
                    <a:pt x="1405" y="1347"/>
                  </a:lnTo>
                  <a:lnTo>
                    <a:pt x="1396" y="1347"/>
                  </a:lnTo>
                  <a:lnTo>
                    <a:pt x="1396" y="1355"/>
                  </a:lnTo>
                  <a:lnTo>
                    <a:pt x="1405" y="1347"/>
                  </a:lnTo>
                  <a:lnTo>
                    <a:pt x="1396" y="1338"/>
                  </a:lnTo>
                  <a:lnTo>
                    <a:pt x="1388" y="1338"/>
                  </a:lnTo>
                  <a:lnTo>
                    <a:pt x="1371" y="1338"/>
                  </a:lnTo>
                  <a:lnTo>
                    <a:pt x="1346" y="1338"/>
                  </a:lnTo>
                  <a:lnTo>
                    <a:pt x="1313" y="1347"/>
                  </a:lnTo>
                  <a:lnTo>
                    <a:pt x="1279" y="1355"/>
                  </a:lnTo>
                  <a:lnTo>
                    <a:pt x="1271" y="1355"/>
                  </a:lnTo>
                  <a:lnTo>
                    <a:pt x="1279" y="1355"/>
                  </a:lnTo>
                  <a:lnTo>
                    <a:pt x="1246" y="1372"/>
                  </a:lnTo>
                  <a:lnTo>
                    <a:pt x="1221" y="1380"/>
                  </a:lnTo>
                  <a:lnTo>
                    <a:pt x="1221" y="1388"/>
                  </a:lnTo>
                  <a:lnTo>
                    <a:pt x="1221" y="1380"/>
                  </a:lnTo>
                  <a:lnTo>
                    <a:pt x="1204" y="1380"/>
                  </a:lnTo>
                  <a:lnTo>
                    <a:pt x="1179" y="1388"/>
                  </a:lnTo>
                  <a:lnTo>
                    <a:pt x="1179" y="1397"/>
                  </a:lnTo>
                  <a:lnTo>
                    <a:pt x="1179" y="1388"/>
                  </a:lnTo>
                  <a:lnTo>
                    <a:pt x="1162" y="1388"/>
                  </a:lnTo>
                  <a:lnTo>
                    <a:pt x="1137" y="1388"/>
                  </a:lnTo>
                  <a:lnTo>
                    <a:pt x="1120" y="1388"/>
                  </a:lnTo>
                  <a:lnTo>
                    <a:pt x="1112" y="1388"/>
                  </a:lnTo>
                  <a:lnTo>
                    <a:pt x="1112" y="1397"/>
                  </a:lnTo>
                  <a:lnTo>
                    <a:pt x="1120" y="1388"/>
                  </a:lnTo>
                  <a:lnTo>
                    <a:pt x="1095" y="1380"/>
                  </a:lnTo>
                  <a:lnTo>
                    <a:pt x="1087" y="1380"/>
                  </a:lnTo>
                  <a:lnTo>
                    <a:pt x="1079" y="1380"/>
                  </a:lnTo>
                  <a:lnTo>
                    <a:pt x="1079" y="1388"/>
                  </a:lnTo>
                  <a:lnTo>
                    <a:pt x="1087" y="1380"/>
                  </a:lnTo>
                  <a:lnTo>
                    <a:pt x="1070" y="1372"/>
                  </a:lnTo>
                  <a:lnTo>
                    <a:pt x="1062" y="1372"/>
                  </a:lnTo>
                  <a:lnTo>
                    <a:pt x="1053" y="1372"/>
                  </a:lnTo>
                  <a:lnTo>
                    <a:pt x="1053" y="1380"/>
                  </a:lnTo>
                  <a:lnTo>
                    <a:pt x="1062" y="1372"/>
                  </a:lnTo>
                  <a:lnTo>
                    <a:pt x="1045" y="1363"/>
                  </a:lnTo>
                  <a:lnTo>
                    <a:pt x="1037" y="1372"/>
                  </a:lnTo>
                  <a:lnTo>
                    <a:pt x="1045" y="1363"/>
                  </a:lnTo>
                  <a:lnTo>
                    <a:pt x="1028" y="1347"/>
                  </a:lnTo>
                  <a:lnTo>
                    <a:pt x="1020" y="1355"/>
                  </a:lnTo>
                  <a:lnTo>
                    <a:pt x="1037" y="1355"/>
                  </a:lnTo>
                  <a:lnTo>
                    <a:pt x="1020" y="1330"/>
                  </a:lnTo>
                  <a:lnTo>
                    <a:pt x="1012" y="1322"/>
                  </a:lnTo>
                  <a:lnTo>
                    <a:pt x="995" y="1305"/>
                  </a:lnTo>
                  <a:lnTo>
                    <a:pt x="987" y="1313"/>
                  </a:lnTo>
                  <a:lnTo>
                    <a:pt x="1003" y="1313"/>
                  </a:lnTo>
                  <a:lnTo>
                    <a:pt x="995" y="1288"/>
                  </a:lnTo>
                  <a:lnTo>
                    <a:pt x="987" y="1263"/>
                  </a:lnTo>
                  <a:lnTo>
                    <a:pt x="970" y="1263"/>
                  </a:lnTo>
                  <a:lnTo>
                    <a:pt x="987" y="1263"/>
                  </a:lnTo>
                  <a:lnTo>
                    <a:pt x="987" y="1246"/>
                  </a:lnTo>
                  <a:lnTo>
                    <a:pt x="987" y="1221"/>
                  </a:lnTo>
                  <a:lnTo>
                    <a:pt x="987" y="1205"/>
                  </a:lnTo>
                  <a:lnTo>
                    <a:pt x="970" y="1205"/>
                  </a:lnTo>
                  <a:lnTo>
                    <a:pt x="987" y="1213"/>
                  </a:lnTo>
                  <a:lnTo>
                    <a:pt x="995" y="1196"/>
                  </a:lnTo>
                  <a:lnTo>
                    <a:pt x="1003" y="1179"/>
                  </a:lnTo>
                  <a:lnTo>
                    <a:pt x="1012" y="1154"/>
                  </a:lnTo>
                  <a:lnTo>
                    <a:pt x="1028" y="1129"/>
                  </a:lnTo>
                  <a:lnTo>
                    <a:pt x="1012" y="1121"/>
                  </a:lnTo>
                  <a:lnTo>
                    <a:pt x="1020" y="1129"/>
                  </a:lnTo>
                  <a:lnTo>
                    <a:pt x="1037" y="1113"/>
                  </a:lnTo>
                  <a:lnTo>
                    <a:pt x="1028" y="1104"/>
                  </a:lnTo>
                  <a:lnTo>
                    <a:pt x="1037" y="1121"/>
                  </a:lnTo>
                  <a:lnTo>
                    <a:pt x="1053" y="1113"/>
                  </a:lnTo>
                  <a:lnTo>
                    <a:pt x="1070" y="1104"/>
                  </a:lnTo>
                  <a:lnTo>
                    <a:pt x="1087" y="1096"/>
                  </a:lnTo>
                  <a:lnTo>
                    <a:pt x="1104" y="1087"/>
                  </a:lnTo>
                  <a:lnTo>
                    <a:pt x="1120" y="1079"/>
                  </a:lnTo>
                  <a:lnTo>
                    <a:pt x="1112" y="1062"/>
                  </a:lnTo>
                  <a:lnTo>
                    <a:pt x="1112" y="1079"/>
                  </a:lnTo>
                  <a:lnTo>
                    <a:pt x="1129" y="1079"/>
                  </a:lnTo>
                  <a:lnTo>
                    <a:pt x="1137" y="1079"/>
                  </a:lnTo>
                  <a:lnTo>
                    <a:pt x="1137" y="1062"/>
                  </a:lnTo>
                  <a:lnTo>
                    <a:pt x="1137" y="1079"/>
                  </a:lnTo>
                  <a:lnTo>
                    <a:pt x="1154" y="1087"/>
                  </a:lnTo>
                  <a:lnTo>
                    <a:pt x="1171" y="1087"/>
                  </a:lnTo>
                  <a:lnTo>
                    <a:pt x="1171" y="1071"/>
                  </a:lnTo>
                  <a:lnTo>
                    <a:pt x="1171" y="1087"/>
                  </a:lnTo>
                  <a:lnTo>
                    <a:pt x="1204" y="1104"/>
                  </a:lnTo>
                  <a:lnTo>
                    <a:pt x="1229" y="1113"/>
                  </a:lnTo>
                  <a:lnTo>
                    <a:pt x="1263" y="1129"/>
                  </a:lnTo>
                  <a:lnTo>
                    <a:pt x="1288" y="1146"/>
                  </a:lnTo>
                  <a:lnTo>
                    <a:pt x="1313" y="1163"/>
                  </a:lnTo>
                  <a:lnTo>
                    <a:pt x="1304" y="1154"/>
                  </a:lnTo>
                  <a:lnTo>
                    <a:pt x="1313" y="1163"/>
                  </a:lnTo>
                  <a:lnTo>
                    <a:pt x="1346" y="1171"/>
                  </a:lnTo>
                  <a:lnTo>
                    <a:pt x="1363" y="1171"/>
                  </a:lnTo>
                  <a:lnTo>
                    <a:pt x="1363" y="1154"/>
                  </a:lnTo>
                  <a:lnTo>
                    <a:pt x="1355" y="1163"/>
                  </a:lnTo>
                  <a:lnTo>
                    <a:pt x="1363" y="1171"/>
                  </a:lnTo>
                  <a:lnTo>
                    <a:pt x="1371" y="1179"/>
                  </a:lnTo>
                  <a:lnTo>
                    <a:pt x="1388" y="1179"/>
                  </a:lnTo>
                  <a:lnTo>
                    <a:pt x="1396" y="1179"/>
                  </a:lnTo>
                  <a:lnTo>
                    <a:pt x="1413" y="1171"/>
                  </a:lnTo>
                  <a:lnTo>
                    <a:pt x="1405" y="1154"/>
                  </a:lnTo>
                  <a:lnTo>
                    <a:pt x="1405" y="1171"/>
                  </a:lnTo>
                  <a:lnTo>
                    <a:pt x="1413" y="1171"/>
                  </a:lnTo>
                  <a:lnTo>
                    <a:pt x="1421" y="1171"/>
                  </a:lnTo>
                  <a:lnTo>
                    <a:pt x="1438" y="1163"/>
                  </a:lnTo>
                  <a:lnTo>
                    <a:pt x="1455" y="1154"/>
                  </a:lnTo>
                  <a:lnTo>
                    <a:pt x="1455" y="1146"/>
                  </a:lnTo>
                  <a:lnTo>
                    <a:pt x="1463" y="1138"/>
                  </a:lnTo>
                  <a:lnTo>
                    <a:pt x="1472" y="1129"/>
                  </a:lnTo>
                  <a:lnTo>
                    <a:pt x="1480" y="1121"/>
                  </a:lnTo>
                  <a:lnTo>
                    <a:pt x="1488" y="1121"/>
                  </a:lnTo>
                  <a:lnTo>
                    <a:pt x="1488" y="1113"/>
                  </a:lnTo>
                  <a:lnTo>
                    <a:pt x="1488" y="1104"/>
                  </a:lnTo>
                  <a:lnTo>
                    <a:pt x="1472" y="1104"/>
                  </a:lnTo>
                  <a:lnTo>
                    <a:pt x="1488" y="1113"/>
                  </a:lnTo>
                  <a:lnTo>
                    <a:pt x="1497" y="1096"/>
                  </a:lnTo>
                  <a:lnTo>
                    <a:pt x="1505" y="1062"/>
                  </a:lnTo>
                  <a:lnTo>
                    <a:pt x="1505" y="1054"/>
                  </a:lnTo>
                  <a:lnTo>
                    <a:pt x="1505" y="1021"/>
                  </a:lnTo>
                  <a:lnTo>
                    <a:pt x="1505" y="979"/>
                  </a:lnTo>
                  <a:lnTo>
                    <a:pt x="1497" y="929"/>
                  </a:lnTo>
                  <a:lnTo>
                    <a:pt x="1497" y="887"/>
                  </a:lnTo>
                  <a:lnTo>
                    <a:pt x="1488" y="837"/>
                  </a:lnTo>
                  <a:lnTo>
                    <a:pt x="1480" y="736"/>
                  </a:lnTo>
                  <a:lnTo>
                    <a:pt x="1472" y="653"/>
                  </a:lnTo>
                  <a:lnTo>
                    <a:pt x="1472" y="619"/>
                  </a:lnTo>
                  <a:lnTo>
                    <a:pt x="1472" y="586"/>
                  </a:lnTo>
                  <a:lnTo>
                    <a:pt x="1472" y="561"/>
                  </a:lnTo>
                  <a:lnTo>
                    <a:pt x="1472" y="544"/>
                  </a:lnTo>
                  <a:lnTo>
                    <a:pt x="1472" y="519"/>
                  </a:lnTo>
                  <a:lnTo>
                    <a:pt x="1455" y="535"/>
                  </a:lnTo>
                  <a:lnTo>
                    <a:pt x="1430" y="552"/>
                  </a:lnTo>
                  <a:lnTo>
                    <a:pt x="1396" y="569"/>
                  </a:lnTo>
                  <a:lnTo>
                    <a:pt x="1396" y="577"/>
                  </a:lnTo>
                  <a:lnTo>
                    <a:pt x="1396" y="569"/>
                  </a:lnTo>
                  <a:lnTo>
                    <a:pt x="1363" y="577"/>
                  </a:lnTo>
                  <a:lnTo>
                    <a:pt x="1321" y="586"/>
                  </a:lnTo>
                  <a:lnTo>
                    <a:pt x="1279" y="594"/>
                  </a:lnTo>
                  <a:lnTo>
                    <a:pt x="1237" y="594"/>
                  </a:lnTo>
                  <a:lnTo>
                    <a:pt x="1196" y="594"/>
                  </a:lnTo>
                  <a:lnTo>
                    <a:pt x="1154" y="594"/>
                  </a:lnTo>
                  <a:lnTo>
                    <a:pt x="1112" y="594"/>
                  </a:lnTo>
                  <a:lnTo>
                    <a:pt x="1062" y="594"/>
                  </a:lnTo>
                  <a:lnTo>
                    <a:pt x="1028" y="586"/>
                  </a:lnTo>
                  <a:lnTo>
                    <a:pt x="987" y="577"/>
                  </a:lnTo>
                  <a:lnTo>
                    <a:pt x="953" y="569"/>
                  </a:lnTo>
                  <a:lnTo>
                    <a:pt x="953" y="577"/>
                  </a:lnTo>
                  <a:lnTo>
                    <a:pt x="961" y="569"/>
                  </a:lnTo>
                  <a:lnTo>
                    <a:pt x="936" y="561"/>
                  </a:lnTo>
                  <a:lnTo>
                    <a:pt x="911" y="544"/>
                  </a:lnTo>
                  <a:lnTo>
                    <a:pt x="886" y="535"/>
                  </a:lnTo>
                  <a:lnTo>
                    <a:pt x="878" y="544"/>
                  </a:lnTo>
                  <a:lnTo>
                    <a:pt x="886" y="535"/>
                  </a:lnTo>
                  <a:lnTo>
                    <a:pt x="869" y="519"/>
                  </a:lnTo>
                  <a:lnTo>
                    <a:pt x="861" y="510"/>
                  </a:lnTo>
                  <a:lnTo>
                    <a:pt x="853" y="502"/>
                  </a:lnTo>
                  <a:lnTo>
                    <a:pt x="844" y="510"/>
                  </a:lnTo>
                  <a:lnTo>
                    <a:pt x="861" y="510"/>
                  </a:lnTo>
                  <a:lnTo>
                    <a:pt x="853" y="494"/>
                  </a:lnTo>
                  <a:lnTo>
                    <a:pt x="836" y="494"/>
                  </a:lnTo>
                  <a:lnTo>
                    <a:pt x="853" y="494"/>
                  </a:lnTo>
                  <a:lnTo>
                    <a:pt x="853" y="485"/>
                  </a:lnTo>
                  <a:lnTo>
                    <a:pt x="853" y="469"/>
                  </a:lnTo>
                  <a:lnTo>
                    <a:pt x="853" y="460"/>
                  </a:lnTo>
                  <a:lnTo>
                    <a:pt x="853" y="444"/>
                  </a:lnTo>
                  <a:lnTo>
                    <a:pt x="836" y="444"/>
                  </a:lnTo>
                  <a:lnTo>
                    <a:pt x="844" y="452"/>
                  </a:lnTo>
                  <a:lnTo>
                    <a:pt x="853" y="444"/>
                  </a:lnTo>
                  <a:lnTo>
                    <a:pt x="861" y="444"/>
                  </a:lnTo>
                  <a:lnTo>
                    <a:pt x="869" y="427"/>
                  </a:lnTo>
                  <a:lnTo>
                    <a:pt x="878" y="410"/>
                  </a:lnTo>
                  <a:lnTo>
                    <a:pt x="861" y="402"/>
                  </a:lnTo>
                  <a:lnTo>
                    <a:pt x="869" y="418"/>
                  </a:lnTo>
                  <a:lnTo>
                    <a:pt x="886" y="410"/>
                  </a:lnTo>
                  <a:lnTo>
                    <a:pt x="886" y="402"/>
                  </a:lnTo>
                  <a:lnTo>
                    <a:pt x="911" y="368"/>
                  </a:lnTo>
                  <a:lnTo>
                    <a:pt x="945" y="335"/>
                  </a:lnTo>
                  <a:lnTo>
                    <a:pt x="953" y="335"/>
                  </a:lnTo>
                  <a:lnTo>
                    <a:pt x="970" y="310"/>
                  </a:lnTo>
                  <a:lnTo>
                    <a:pt x="978" y="285"/>
                  </a:lnTo>
                  <a:lnTo>
                    <a:pt x="987" y="260"/>
                  </a:lnTo>
                  <a:lnTo>
                    <a:pt x="995" y="243"/>
                  </a:lnTo>
                  <a:lnTo>
                    <a:pt x="995" y="234"/>
                  </a:lnTo>
                  <a:lnTo>
                    <a:pt x="995" y="201"/>
                  </a:lnTo>
                  <a:lnTo>
                    <a:pt x="995" y="176"/>
                  </a:lnTo>
                  <a:lnTo>
                    <a:pt x="987" y="151"/>
                  </a:lnTo>
                  <a:lnTo>
                    <a:pt x="978" y="126"/>
                  </a:lnTo>
                  <a:lnTo>
                    <a:pt x="961" y="101"/>
                  </a:lnTo>
                  <a:lnTo>
                    <a:pt x="953" y="92"/>
                  </a:lnTo>
                  <a:lnTo>
                    <a:pt x="936" y="76"/>
                  </a:lnTo>
                  <a:lnTo>
                    <a:pt x="928" y="84"/>
                  </a:lnTo>
                  <a:lnTo>
                    <a:pt x="945" y="84"/>
                  </a:lnTo>
                  <a:lnTo>
                    <a:pt x="928" y="59"/>
                  </a:lnTo>
                  <a:lnTo>
                    <a:pt x="920" y="50"/>
                  </a:lnTo>
                  <a:lnTo>
                    <a:pt x="895" y="34"/>
                  </a:lnTo>
                  <a:lnTo>
                    <a:pt x="869" y="25"/>
                  </a:lnTo>
                  <a:lnTo>
                    <a:pt x="844" y="9"/>
                  </a:lnTo>
                  <a:lnTo>
                    <a:pt x="836" y="9"/>
                  </a:lnTo>
                  <a:lnTo>
                    <a:pt x="803" y="0"/>
                  </a:lnTo>
                  <a:lnTo>
                    <a:pt x="769" y="0"/>
                  </a:lnTo>
                  <a:lnTo>
                    <a:pt x="736" y="0"/>
                  </a:lnTo>
                  <a:lnTo>
                    <a:pt x="711" y="9"/>
                  </a:lnTo>
                  <a:lnTo>
                    <a:pt x="685" y="25"/>
                  </a:lnTo>
                  <a:lnTo>
                    <a:pt x="685" y="34"/>
                  </a:lnTo>
                  <a:lnTo>
                    <a:pt x="685" y="25"/>
                  </a:lnTo>
                  <a:lnTo>
                    <a:pt x="652" y="34"/>
                  </a:lnTo>
                  <a:lnTo>
                    <a:pt x="644" y="34"/>
                  </a:lnTo>
                  <a:lnTo>
                    <a:pt x="652" y="34"/>
                  </a:lnTo>
                  <a:lnTo>
                    <a:pt x="627" y="50"/>
                  </a:lnTo>
                  <a:lnTo>
                    <a:pt x="619" y="50"/>
                  </a:lnTo>
                  <a:lnTo>
                    <a:pt x="593" y="76"/>
                  </a:lnTo>
                  <a:lnTo>
                    <a:pt x="577" y="92"/>
                  </a:lnTo>
                  <a:lnTo>
                    <a:pt x="577" y="101"/>
                  </a:lnTo>
                  <a:lnTo>
                    <a:pt x="560" y="126"/>
                  </a:lnTo>
                  <a:lnTo>
                    <a:pt x="552" y="151"/>
                  </a:lnTo>
                  <a:lnTo>
                    <a:pt x="543" y="176"/>
                  </a:lnTo>
                  <a:lnTo>
                    <a:pt x="535" y="201"/>
                  </a:lnTo>
                  <a:lnTo>
                    <a:pt x="535" y="234"/>
                  </a:lnTo>
                  <a:lnTo>
                    <a:pt x="535" y="260"/>
                  </a:lnTo>
                  <a:lnTo>
                    <a:pt x="535" y="268"/>
                  </a:lnTo>
                  <a:lnTo>
                    <a:pt x="543" y="293"/>
                  </a:lnTo>
                  <a:lnTo>
                    <a:pt x="552" y="301"/>
                  </a:lnTo>
                  <a:lnTo>
                    <a:pt x="560" y="293"/>
                  </a:lnTo>
                  <a:lnTo>
                    <a:pt x="552" y="301"/>
                  </a:lnTo>
                  <a:lnTo>
                    <a:pt x="560" y="318"/>
                  </a:lnTo>
                  <a:lnTo>
                    <a:pt x="568" y="326"/>
                  </a:lnTo>
                  <a:lnTo>
                    <a:pt x="577" y="335"/>
                  </a:lnTo>
                  <a:lnTo>
                    <a:pt x="585" y="326"/>
                  </a:lnTo>
                  <a:lnTo>
                    <a:pt x="577" y="335"/>
                  </a:lnTo>
                  <a:lnTo>
                    <a:pt x="593" y="360"/>
                  </a:lnTo>
                  <a:lnTo>
                    <a:pt x="610" y="377"/>
                  </a:lnTo>
                  <a:lnTo>
                    <a:pt x="619" y="368"/>
                  </a:lnTo>
                  <a:lnTo>
                    <a:pt x="610" y="377"/>
                  </a:lnTo>
                  <a:lnTo>
                    <a:pt x="627" y="402"/>
                  </a:lnTo>
                  <a:lnTo>
                    <a:pt x="635" y="418"/>
                  </a:lnTo>
                  <a:lnTo>
                    <a:pt x="644" y="444"/>
                  </a:lnTo>
                  <a:lnTo>
                    <a:pt x="652" y="460"/>
                  </a:lnTo>
                  <a:lnTo>
                    <a:pt x="660" y="452"/>
                  </a:lnTo>
                  <a:lnTo>
                    <a:pt x="652" y="452"/>
                  </a:lnTo>
                  <a:lnTo>
                    <a:pt x="652" y="469"/>
                  </a:lnTo>
                  <a:lnTo>
                    <a:pt x="652" y="477"/>
                  </a:lnTo>
                  <a:lnTo>
                    <a:pt x="652" y="494"/>
                  </a:lnTo>
                  <a:lnTo>
                    <a:pt x="660" y="494"/>
                  </a:lnTo>
                  <a:lnTo>
                    <a:pt x="652" y="494"/>
                  </a:lnTo>
                  <a:lnTo>
                    <a:pt x="644" y="510"/>
                  </a:lnTo>
                  <a:lnTo>
                    <a:pt x="652" y="510"/>
                  </a:lnTo>
                  <a:lnTo>
                    <a:pt x="644" y="502"/>
                  </a:lnTo>
                  <a:lnTo>
                    <a:pt x="635" y="510"/>
                  </a:lnTo>
                  <a:lnTo>
                    <a:pt x="627" y="519"/>
                  </a:lnTo>
                  <a:lnTo>
                    <a:pt x="619" y="527"/>
                  </a:lnTo>
                  <a:lnTo>
                    <a:pt x="627" y="535"/>
                  </a:lnTo>
                  <a:lnTo>
                    <a:pt x="627" y="527"/>
                  </a:lnTo>
                  <a:lnTo>
                    <a:pt x="610" y="535"/>
                  </a:lnTo>
                  <a:lnTo>
                    <a:pt x="610" y="544"/>
                  </a:lnTo>
                  <a:lnTo>
                    <a:pt x="610" y="535"/>
                  </a:lnTo>
                  <a:lnTo>
                    <a:pt x="593" y="535"/>
                  </a:lnTo>
                  <a:lnTo>
                    <a:pt x="568" y="535"/>
                  </a:lnTo>
                  <a:lnTo>
                    <a:pt x="493" y="535"/>
                  </a:lnTo>
                  <a:lnTo>
                    <a:pt x="409" y="544"/>
                  </a:lnTo>
                  <a:lnTo>
                    <a:pt x="334" y="544"/>
                  </a:lnTo>
                  <a:lnTo>
                    <a:pt x="259" y="552"/>
                  </a:lnTo>
                  <a:lnTo>
                    <a:pt x="184" y="552"/>
                  </a:lnTo>
                  <a:lnTo>
                    <a:pt x="125" y="552"/>
                  </a:lnTo>
                  <a:lnTo>
                    <a:pt x="92" y="552"/>
                  </a:lnTo>
                  <a:lnTo>
                    <a:pt x="66" y="552"/>
                  </a:lnTo>
                  <a:lnTo>
                    <a:pt x="66" y="561"/>
                  </a:lnTo>
                  <a:lnTo>
                    <a:pt x="75" y="552"/>
                  </a:lnTo>
                  <a:lnTo>
                    <a:pt x="58" y="544"/>
                  </a:lnTo>
                  <a:lnTo>
                    <a:pt x="41" y="535"/>
                  </a:lnTo>
                  <a:lnTo>
                    <a:pt x="25" y="527"/>
                  </a:lnTo>
                  <a:lnTo>
                    <a:pt x="25" y="544"/>
                  </a:lnTo>
                  <a:lnTo>
                    <a:pt x="25" y="611"/>
                  </a:lnTo>
                  <a:lnTo>
                    <a:pt x="25" y="703"/>
                  </a:lnTo>
                  <a:lnTo>
                    <a:pt x="25" y="795"/>
                  </a:lnTo>
                  <a:lnTo>
                    <a:pt x="25" y="895"/>
                  </a:lnTo>
                  <a:lnTo>
                    <a:pt x="25" y="987"/>
                  </a:lnTo>
                  <a:lnTo>
                    <a:pt x="25" y="1071"/>
                  </a:lnTo>
                  <a:lnTo>
                    <a:pt x="25" y="1138"/>
                  </a:lnTo>
                  <a:lnTo>
                    <a:pt x="25" y="1171"/>
                  </a:lnTo>
                  <a:lnTo>
                    <a:pt x="25" y="1188"/>
                  </a:lnTo>
                  <a:lnTo>
                    <a:pt x="25" y="1196"/>
                  </a:lnTo>
                  <a:lnTo>
                    <a:pt x="33" y="1205"/>
                  </a:lnTo>
                  <a:lnTo>
                    <a:pt x="41" y="1196"/>
                  </a:lnTo>
                  <a:lnTo>
                    <a:pt x="33" y="1196"/>
                  </a:lnTo>
                  <a:lnTo>
                    <a:pt x="33" y="1213"/>
                  </a:lnTo>
                  <a:lnTo>
                    <a:pt x="33" y="1221"/>
                  </a:lnTo>
                  <a:lnTo>
                    <a:pt x="41" y="1230"/>
                  </a:lnTo>
                  <a:lnTo>
                    <a:pt x="58" y="1238"/>
                  </a:lnTo>
                  <a:lnTo>
                    <a:pt x="58" y="1221"/>
                  </a:lnTo>
                  <a:lnTo>
                    <a:pt x="50" y="1230"/>
                  </a:lnTo>
                  <a:lnTo>
                    <a:pt x="58" y="1246"/>
                  </a:lnTo>
                  <a:lnTo>
                    <a:pt x="66" y="1255"/>
                  </a:lnTo>
                  <a:lnTo>
                    <a:pt x="83" y="1263"/>
                  </a:lnTo>
                  <a:lnTo>
                    <a:pt x="100" y="1271"/>
                  </a:lnTo>
                  <a:lnTo>
                    <a:pt x="117" y="1271"/>
                  </a:lnTo>
                  <a:lnTo>
                    <a:pt x="117" y="1255"/>
                  </a:lnTo>
                  <a:lnTo>
                    <a:pt x="117" y="1271"/>
                  </a:lnTo>
                  <a:lnTo>
                    <a:pt x="133" y="1280"/>
                  </a:lnTo>
                  <a:lnTo>
                    <a:pt x="159" y="1280"/>
                  </a:lnTo>
                  <a:lnTo>
                    <a:pt x="175" y="1280"/>
                  </a:lnTo>
                  <a:lnTo>
                    <a:pt x="192" y="1280"/>
                  </a:lnTo>
                  <a:lnTo>
                    <a:pt x="200" y="1280"/>
                  </a:lnTo>
                  <a:lnTo>
                    <a:pt x="225" y="1271"/>
                  </a:lnTo>
                  <a:lnTo>
                    <a:pt x="242" y="1263"/>
                  </a:lnTo>
                  <a:lnTo>
                    <a:pt x="242" y="1255"/>
                  </a:lnTo>
                  <a:lnTo>
                    <a:pt x="259" y="1238"/>
                  </a:lnTo>
                  <a:lnTo>
                    <a:pt x="276" y="1221"/>
                  </a:lnTo>
                  <a:lnTo>
                    <a:pt x="284" y="1213"/>
                  </a:lnTo>
                  <a:close/>
                  <a:moveTo>
                    <a:pt x="259" y="1205"/>
                  </a:moveTo>
                  <a:lnTo>
                    <a:pt x="242" y="1221"/>
                  </a:lnTo>
                  <a:lnTo>
                    <a:pt x="225" y="1238"/>
                  </a:lnTo>
                  <a:lnTo>
                    <a:pt x="234" y="1246"/>
                  </a:lnTo>
                  <a:lnTo>
                    <a:pt x="234" y="1238"/>
                  </a:lnTo>
                  <a:lnTo>
                    <a:pt x="217" y="1246"/>
                  </a:lnTo>
                  <a:lnTo>
                    <a:pt x="192" y="1255"/>
                  </a:lnTo>
                  <a:lnTo>
                    <a:pt x="192" y="1263"/>
                  </a:lnTo>
                  <a:lnTo>
                    <a:pt x="192" y="1255"/>
                  </a:lnTo>
                  <a:lnTo>
                    <a:pt x="175" y="1255"/>
                  </a:lnTo>
                  <a:lnTo>
                    <a:pt x="159" y="1255"/>
                  </a:lnTo>
                  <a:lnTo>
                    <a:pt x="133" y="1255"/>
                  </a:lnTo>
                  <a:lnTo>
                    <a:pt x="133" y="1263"/>
                  </a:lnTo>
                  <a:lnTo>
                    <a:pt x="142" y="1255"/>
                  </a:lnTo>
                  <a:lnTo>
                    <a:pt x="125" y="1246"/>
                  </a:lnTo>
                  <a:lnTo>
                    <a:pt x="117" y="1246"/>
                  </a:lnTo>
                  <a:lnTo>
                    <a:pt x="100" y="1246"/>
                  </a:lnTo>
                  <a:lnTo>
                    <a:pt x="100" y="1255"/>
                  </a:lnTo>
                  <a:lnTo>
                    <a:pt x="108" y="1246"/>
                  </a:lnTo>
                  <a:lnTo>
                    <a:pt x="92" y="1238"/>
                  </a:lnTo>
                  <a:lnTo>
                    <a:pt x="75" y="1230"/>
                  </a:lnTo>
                  <a:lnTo>
                    <a:pt x="66" y="1238"/>
                  </a:lnTo>
                  <a:lnTo>
                    <a:pt x="83" y="1238"/>
                  </a:lnTo>
                  <a:lnTo>
                    <a:pt x="75" y="1221"/>
                  </a:lnTo>
                  <a:lnTo>
                    <a:pt x="66" y="1213"/>
                  </a:lnTo>
                  <a:lnTo>
                    <a:pt x="50" y="1205"/>
                  </a:lnTo>
                  <a:lnTo>
                    <a:pt x="41" y="1213"/>
                  </a:lnTo>
                  <a:lnTo>
                    <a:pt x="58" y="1213"/>
                  </a:lnTo>
                  <a:lnTo>
                    <a:pt x="58" y="1196"/>
                  </a:lnTo>
                  <a:lnTo>
                    <a:pt x="50" y="1188"/>
                  </a:lnTo>
                  <a:lnTo>
                    <a:pt x="41" y="1179"/>
                  </a:lnTo>
                  <a:lnTo>
                    <a:pt x="33" y="1188"/>
                  </a:lnTo>
                  <a:lnTo>
                    <a:pt x="50" y="1188"/>
                  </a:lnTo>
                  <a:lnTo>
                    <a:pt x="50" y="1171"/>
                  </a:lnTo>
                  <a:lnTo>
                    <a:pt x="50" y="1138"/>
                  </a:lnTo>
                  <a:lnTo>
                    <a:pt x="50" y="1071"/>
                  </a:lnTo>
                  <a:lnTo>
                    <a:pt x="50" y="987"/>
                  </a:lnTo>
                  <a:lnTo>
                    <a:pt x="50" y="895"/>
                  </a:lnTo>
                  <a:lnTo>
                    <a:pt x="50" y="795"/>
                  </a:lnTo>
                  <a:lnTo>
                    <a:pt x="50" y="703"/>
                  </a:lnTo>
                  <a:lnTo>
                    <a:pt x="50" y="611"/>
                  </a:lnTo>
                  <a:lnTo>
                    <a:pt x="50" y="544"/>
                  </a:lnTo>
                  <a:lnTo>
                    <a:pt x="33" y="544"/>
                  </a:lnTo>
                  <a:lnTo>
                    <a:pt x="33" y="561"/>
                  </a:lnTo>
                  <a:lnTo>
                    <a:pt x="50" y="569"/>
                  </a:lnTo>
                  <a:lnTo>
                    <a:pt x="66" y="577"/>
                  </a:lnTo>
                  <a:lnTo>
                    <a:pt x="92" y="577"/>
                  </a:lnTo>
                  <a:lnTo>
                    <a:pt x="125" y="577"/>
                  </a:lnTo>
                  <a:lnTo>
                    <a:pt x="184" y="577"/>
                  </a:lnTo>
                  <a:lnTo>
                    <a:pt x="259" y="577"/>
                  </a:lnTo>
                  <a:lnTo>
                    <a:pt x="334" y="569"/>
                  </a:lnTo>
                  <a:lnTo>
                    <a:pt x="409" y="569"/>
                  </a:lnTo>
                  <a:lnTo>
                    <a:pt x="493" y="561"/>
                  </a:lnTo>
                  <a:lnTo>
                    <a:pt x="568" y="561"/>
                  </a:lnTo>
                  <a:lnTo>
                    <a:pt x="593" y="561"/>
                  </a:lnTo>
                  <a:lnTo>
                    <a:pt x="610" y="561"/>
                  </a:lnTo>
                  <a:lnTo>
                    <a:pt x="619" y="561"/>
                  </a:lnTo>
                  <a:lnTo>
                    <a:pt x="635" y="552"/>
                  </a:lnTo>
                  <a:lnTo>
                    <a:pt x="635" y="544"/>
                  </a:lnTo>
                  <a:lnTo>
                    <a:pt x="644" y="535"/>
                  </a:lnTo>
                  <a:lnTo>
                    <a:pt x="652" y="527"/>
                  </a:lnTo>
                  <a:lnTo>
                    <a:pt x="660" y="519"/>
                  </a:lnTo>
                  <a:lnTo>
                    <a:pt x="669" y="519"/>
                  </a:lnTo>
                  <a:lnTo>
                    <a:pt x="677" y="502"/>
                  </a:lnTo>
                  <a:lnTo>
                    <a:pt x="677" y="494"/>
                  </a:lnTo>
                  <a:lnTo>
                    <a:pt x="677" y="477"/>
                  </a:lnTo>
                  <a:lnTo>
                    <a:pt x="677" y="469"/>
                  </a:lnTo>
                  <a:lnTo>
                    <a:pt x="677" y="452"/>
                  </a:lnTo>
                  <a:lnTo>
                    <a:pt x="669" y="435"/>
                  </a:lnTo>
                  <a:lnTo>
                    <a:pt x="660" y="410"/>
                  </a:lnTo>
                  <a:lnTo>
                    <a:pt x="652" y="393"/>
                  </a:lnTo>
                  <a:lnTo>
                    <a:pt x="635" y="368"/>
                  </a:lnTo>
                  <a:lnTo>
                    <a:pt x="627" y="360"/>
                  </a:lnTo>
                  <a:lnTo>
                    <a:pt x="610" y="343"/>
                  </a:lnTo>
                  <a:lnTo>
                    <a:pt x="602" y="352"/>
                  </a:lnTo>
                  <a:lnTo>
                    <a:pt x="619" y="352"/>
                  </a:lnTo>
                  <a:lnTo>
                    <a:pt x="602" y="326"/>
                  </a:lnTo>
                  <a:lnTo>
                    <a:pt x="593" y="318"/>
                  </a:lnTo>
                  <a:lnTo>
                    <a:pt x="585" y="310"/>
                  </a:lnTo>
                  <a:lnTo>
                    <a:pt x="577" y="301"/>
                  </a:lnTo>
                  <a:lnTo>
                    <a:pt x="568" y="310"/>
                  </a:lnTo>
                  <a:lnTo>
                    <a:pt x="585" y="310"/>
                  </a:lnTo>
                  <a:lnTo>
                    <a:pt x="577" y="293"/>
                  </a:lnTo>
                  <a:lnTo>
                    <a:pt x="568" y="285"/>
                  </a:lnTo>
                  <a:lnTo>
                    <a:pt x="560" y="276"/>
                  </a:lnTo>
                  <a:lnTo>
                    <a:pt x="552" y="285"/>
                  </a:lnTo>
                  <a:lnTo>
                    <a:pt x="568" y="285"/>
                  </a:lnTo>
                  <a:lnTo>
                    <a:pt x="560" y="260"/>
                  </a:lnTo>
                  <a:lnTo>
                    <a:pt x="543" y="260"/>
                  </a:lnTo>
                  <a:lnTo>
                    <a:pt x="560" y="260"/>
                  </a:lnTo>
                  <a:lnTo>
                    <a:pt x="560" y="234"/>
                  </a:lnTo>
                  <a:lnTo>
                    <a:pt x="560" y="201"/>
                  </a:lnTo>
                  <a:lnTo>
                    <a:pt x="543" y="201"/>
                  </a:lnTo>
                  <a:lnTo>
                    <a:pt x="560" y="209"/>
                  </a:lnTo>
                  <a:lnTo>
                    <a:pt x="568" y="184"/>
                  </a:lnTo>
                  <a:lnTo>
                    <a:pt x="577" y="159"/>
                  </a:lnTo>
                  <a:lnTo>
                    <a:pt x="585" y="134"/>
                  </a:lnTo>
                  <a:lnTo>
                    <a:pt x="602" y="109"/>
                  </a:lnTo>
                  <a:lnTo>
                    <a:pt x="585" y="101"/>
                  </a:lnTo>
                  <a:lnTo>
                    <a:pt x="593" y="109"/>
                  </a:lnTo>
                  <a:lnTo>
                    <a:pt x="610" y="92"/>
                  </a:lnTo>
                  <a:lnTo>
                    <a:pt x="635" y="67"/>
                  </a:lnTo>
                  <a:lnTo>
                    <a:pt x="627" y="59"/>
                  </a:lnTo>
                  <a:lnTo>
                    <a:pt x="635" y="76"/>
                  </a:lnTo>
                  <a:lnTo>
                    <a:pt x="660" y="59"/>
                  </a:lnTo>
                  <a:lnTo>
                    <a:pt x="652" y="42"/>
                  </a:lnTo>
                  <a:lnTo>
                    <a:pt x="652" y="59"/>
                  </a:lnTo>
                  <a:lnTo>
                    <a:pt x="685" y="50"/>
                  </a:lnTo>
                  <a:lnTo>
                    <a:pt x="694" y="42"/>
                  </a:lnTo>
                  <a:lnTo>
                    <a:pt x="694" y="50"/>
                  </a:lnTo>
                  <a:lnTo>
                    <a:pt x="719" y="34"/>
                  </a:lnTo>
                  <a:lnTo>
                    <a:pt x="744" y="25"/>
                  </a:lnTo>
                  <a:lnTo>
                    <a:pt x="736" y="9"/>
                  </a:lnTo>
                  <a:lnTo>
                    <a:pt x="736" y="25"/>
                  </a:lnTo>
                  <a:lnTo>
                    <a:pt x="769" y="25"/>
                  </a:lnTo>
                  <a:lnTo>
                    <a:pt x="803" y="25"/>
                  </a:lnTo>
                  <a:lnTo>
                    <a:pt x="836" y="34"/>
                  </a:lnTo>
                  <a:lnTo>
                    <a:pt x="836" y="17"/>
                  </a:lnTo>
                  <a:lnTo>
                    <a:pt x="836" y="34"/>
                  </a:lnTo>
                  <a:lnTo>
                    <a:pt x="861" y="50"/>
                  </a:lnTo>
                  <a:lnTo>
                    <a:pt x="886" y="59"/>
                  </a:lnTo>
                  <a:lnTo>
                    <a:pt x="911" y="76"/>
                  </a:lnTo>
                  <a:lnTo>
                    <a:pt x="911" y="59"/>
                  </a:lnTo>
                  <a:lnTo>
                    <a:pt x="903" y="67"/>
                  </a:lnTo>
                  <a:lnTo>
                    <a:pt x="920" y="92"/>
                  </a:lnTo>
                  <a:lnTo>
                    <a:pt x="936" y="109"/>
                  </a:lnTo>
                  <a:lnTo>
                    <a:pt x="945" y="101"/>
                  </a:lnTo>
                  <a:lnTo>
                    <a:pt x="936" y="109"/>
                  </a:lnTo>
                  <a:lnTo>
                    <a:pt x="953" y="134"/>
                  </a:lnTo>
                  <a:lnTo>
                    <a:pt x="961" y="159"/>
                  </a:lnTo>
                  <a:lnTo>
                    <a:pt x="970" y="184"/>
                  </a:lnTo>
                  <a:lnTo>
                    <a:pt x="978" y="176"/>
                  </a:lnTo>
                  <a:lnTo>
                    <a:pt x="970" y="176"/>
                  </a:lnTo>
                  <a:lnTo>
                    <a:pt x="970" y="201"/>
                  </a:lnTo>
                  <a:lnTo>
                    <a:pt x="970" y="234"/>
                  </a:lnTo>
                  <a:lnTo>
                    <a:pt x="978" y="234"/>
                  </a:lnTo>
                  <a:lnTo>
                    <a:pt x="970" y="234"/>
                  </a:lnTo>
                  <a:lnTo>
                    <a:pt x="961" y="251"/>
                  </a:lnTo>
                  <a:lnTo>
                    <a:pt x="953" y="276"/>
                  </a:lnTo>
                  <a:lnTo>
                    <a:pt x="945" y="301"/>
                  </a:lnTo>
                  <a:lnTo>
                    <a:pt x="928" y="326"/>
                  </a:lnTo>
                  <a:lnTo>
                    <a:pt x="936" y="326"/>
                  </a:lnTo>
                  <a:lnTo>
                    <a:pt x="928" y="318"/>
                  </a:lnTo>
                  <a:lnTo>
                    <a:pt x="895" y="352"/>
                  </a:lnTo>
                  <a:lnTo>
                    <a:pt x="869" y="385"/>
                  </a:lnTo>
                  <a:lnTo>
                    <a:pt x="878" y="393"/>
                  </a:lnTo>
                  <a:lnTo>
                    <a:pt x="878" y="385"/>
                  </a:lnTo>
                  <a:lnTo>
                    <a:pt x="861" y="393"/>
                  </a:lnTo>
                  <a:lnTo>
                    <a:pt x="853" y="393"/>
                  </a:lnTo>
                  <a:lnTo>
                    <a:pt x="853" y="402"/>
                  </a:lnTo>
                  <a:lnTo>
                    <a:pt x="844" y="418"/>
                  </a:lnTo>
                  <a:lnTo>
                    <a:pt x="836" y="435"/>
                  </a:lnTo>
                  <a:lnTo>
                    <a:pt x="844" y="435"/>
                  </a:lnTo>
                  <a:lnTo>
                    <a:pt x="836" y="427"/>
                  </a:lnTo>
                  <a:lnTo>
                    <a:pt x="828" y="435"/>
                  </a:lnTo>
                  <a:lnTo>
                    <a:pt x="828" y="444"/>
                  </a:lnTo>
                  <a:lnTo>
                    <a:pt x="828" y="460"/>
                  </a:lnTo>
                  <a:lnTo>
                    <a:pt x="828" y="469"/>
                  </a:lnTo>
                  <a:lnTo>
                    <a:pt x="828" y="485"/>
                  </a:lnTo>
                  <a:lnTo>
                    <a:pt x="828" y="494"/>
                  </a:lnTo>
                  <a:lnTo>
                    <a:pt x="828" y="502"/>
                  </a:lnTo>
                  <a:lnTo>
                    <a:pt x="836" y="519"/>
                  </a:lnTo>
                  <a:lnTo>
                    <a:pt x="844" y="527"/>
                  </a:lnTo>
                  <a:lnTo>
                    <a:pt x="853" y="535"/>
                  </a:lnTo>
                  <a:lnTo>
                    <a:pt x="869" y="552"/>
                  </a:lnTo>
                  <a:lnTo>
                    <a:pt x="878" y="561"/>
                  </a:lnTo>
                  <a:lnTo>
                    <a:pt x="903" y="569"/>
                  </a:lnTo>
                  <a:lnTo>
                    <a:pt x="928" y="586"/>
                  </a:lnTo>
                  <a:lnTo>
                    <a:pt x="953" y="594"/>
                  </a:lnTo>
                  <a:lnTo>
                    <a:pt x="936" y="586"/>
                  </a:lnTo>
                  <a:lnTo>
                    <a:pt x="953" y="594"/>
                  </a:lnTo>
                  <a:lnTo>
                    <a:pt x="987" y="602"/>
                  </a:lnTo>
                  <a:lnTo>
                    <a:pt x="1028" y="611"/>
                  </a:lnTo>
                  <a:lnTo>
                    <a:pt x="1062" y="619"/>
                  </a:lnTo>
                  <a:lnTo>
                    <a:pt x="1112" y="619"/>
                  </a:lnTo>
                  <a:lnTo>
                    <a:pt x="1154" y="619"/>
                  </a:lnTo>
                  <a:lnTo>
                    <a:pt x="1196" y="619"/>
                  </a:lnTo>
                  <a:lnTo>
                    <a:pt x="1237" y="619"/>
                  </a:lnTo>
                  <a:lnTo>
                    <a:pt x="1279" y="619"/>
                  </a:lnTo>
                  <a:lnTo>
                    <a:pt x="1321" y="611"/>
                  </a:lnTo>
                  <a:lnTo>
                    <a:pt x="1363" y="602"/>
                  </a:lnTo>
                  <a:lnTo>
                    <a:pt x="1396" y="594"/>
                  </a:lnTo>
                  <a:lnTo>
                    <a:pt x="1405" y="586"/>
                  </a:lnTo>
                  <a:lnTo>
                    <a:pt x="1405" y="594"/>
                  </a:lnTo>
                  <a:lnTo>
                    <a:pt x="1438" y="577"/>
                  </a:lnTo>
                  <a:lnTo>
                    <a:pt x="1463" y="561"/>
                  </a:lnTo>
                  <a:lnTo>
                    <a:pt x="1455" y="544"/>
                  </a:lnTo>
                  <a:lnTo>
                    <a:pt x="1447" y="544"/>
                  </a:lnTo>
                  <a:lnTo>
                    <a:pt x="1447" y="561"/>
                  </a:lnTo>
                  <a:lnTo>
                    <a:pt x="1447" y="586"/>
                  </a:lnTo>
                  <a:lnTo>
                    <a:pt x="1447" y="619"/>
                  </a:lnTo>
                  <a:lnTo>
                    <a:pt x="1447" y="653"/>
                  </a:lnTo>
                  <a:lnTo>
                    <a:pt x="1455" y="736"/>
                  </a:lnTo>
                  <a:lnTo>
                    <a:pt x="1463" y="837"/>
                  </a:lnTo>
                  <a:lnTo>
                    <a:pt x="1472" y="887"/>
                  </a:lnTo>
                  <a:lnTo>
                    <a:pt x="1472" y="929"/>
                  </a:lnTo>
                  <a:lnTo>
                    <a:pt x="1480" y="979"/>
                  </a:lnTo>
                  <a:lnTo>
                    <a:pt x="1480" y="1021"/>
                  </a:lnTo>
                  <a:lnTo>
                    <a:pt x="1480" y="1054"/>
                  </a:lnTo>
                  <a:lnTo>
                    <a:pt x="1488" y="1054"/>
                  </a:lnTo>
                  <a:lnTo>
                    <a:pt x="1480" y="1054"/>
                  </a:lnTo>
                  <a:lnTo>
                    <a:pt x="1472" y="1087"/>
                  </a:lnTo>
                  <a:lnTo>
                    <a:pt x="1463" y="1104"/>
                  </a:lnTo>
                  <a:lnTo>
                    <a:pt x="1463" y="1113"/>
                  </a:lnTo>
                  <a:lnTo>
                    <a:pt x="1472" y="1113"/>
                  </a:lnTo>
                  <a:lnTo>
                    <a:pt x="1463" y="1104"/>
                  </a:lnTo>
                  <a:lnTo>
                    <a:pt x="1455" y="1113"/>
                  </a:lnTo>
                  <a:lnTo>
                    <a:pt x="1447" y="1121"/>
                  </a:lnTo>
                  <a:lnTo>
                    <a:pt x="1438" y="1129"/>
                  </a:lnTo>
                  <a:lnTo>
                    <a:pt x="1447" y="1138"/>
                  </a:lnTo>
                  <a:lnTo>
                    <a:pt x="1447" y="1129"/>
                  </a:lnTo>
                  <a:lnTo>
                    <a:pt x="1430" y="1138"/>
                  </a:lnTo>
                  <a:lnTo>
                    <a:pt x="1413" y="1146"/>
                  </a:lnTo>
                  <a:lnTo>
                    <a:pt x="1413" y="1154"/>
                  </a:lnTo>
                  <a:lnTo>
                    <a:pt x="1413" y="1146"/>
                  </a:lnTo>
                  <a:lnTo>
                    <a:pt x="1405" y="1146"/>
                  </a:lnTo>
                  <a:lnTo>
                    <a:pt x="1388" y="1154"/>
                  </a:lnTo>
                  <a:lnTo>
                    <a:pt x="1388" y="1163"/>
                  </a:lnTo>
                  <a:lnTo>
                    <a:pt x="1388" y="1154"/>
                  </a:lnTo>
                  <a:lnTo>
                    <a:pt x="1371" y="1154"/>
                  </a:lnTo>
                  <a:lnTo>
                    <a:pt x="1371" y="1163"/>
                  </a:lnTo>
                  <a:lnTo>
                    <a:pt x="1380" y="1154"/>
                  </a:lnTo>
                  <a:lnTo>
                    <a:pt x="1371" y="1146"/>
                  </a:lnTo>
                  <a:lnTo>
                    <a:pt x="1363" y="1146"/>
                  </a:lnTo>
                  <a:lnTo>
                    <a:pt x="1346" y="1146"/>
                  </a:lnTo>
                  <a:lnTo>
                    <a:pt x="1313" y="1138"/>
                  </a:lnTo>
                  <a:lnTo>
                    <a:pt x="1313" y="1146"/>
                  </a:lnTo>
                  <a:lnTo>
                    <a:pt x="1321" y="1138"/>
                  </a:lnTo>
                  <a:lnTo>
                    <a:pt x="1296" y="1121"/>
                  </a:lnTo>
                  <a:lnTo>
                    <a:pt x="1271" y="1104"/>
                  </a:lnTo>
                  <a:lnTo>
                    <a:pt x="1237" y="1087"/>
                  </a:lnTo>
                  <a:lnTo>
                    <a:pt x="1212" y="1079"/>
                  </a:lnTo>
                  <a:lnTo>
                    <a:pt x="1179" y="1062"/>
                  </a:lnTo>
                  <a:lnTo>
                    <a:pt x="1171" y="1062"/>
                  </a:lnTo>
                  <a:lnTo>
                    <a:pt x="1154" y="1062"/>
                  </a:lnTo>
                  <a:lnTo>
                    <a:pt x="1154" y="1071"/>
                  </a:lnTo>
                  <a:lnTo>
                    <a:pt x="1162" y="1062"/>
                  </a:lnTo>
                  <a:lnTo>
                    <a:pt x="1145" y="1054"/>
                  </a:lnTo>
                  <a:lnTo>
                    <a:pt x="1137" y="1054"/>
                  </a:lnTo>
                  <a:lnTo>
                    <a:pt x="1129" y="1054"/>
                  </a:lnTo>
                  <a:lnTo>
                    <a:pt x="1112" y="1054"/>
                  </a:lnTo>
                  <a:lnTo>
                    <a:pt x="1095" y="1062"/>
                  </a:lnTo>
                  <a:lnTo>
                    <a:pt x="1079" y="1071"/>
                  </a:lnTo>
                  <a:lnTo>
                    <a:pt x="1062" y="1079"/>
                  </a:lnTo>
                  <a:lnTo>
                    <a:pt x="1045" y="1087"/>
                  </a:lnTo>
                  <a:lnTo>
                    <a:pt x="1028" y="1096"/>
                  </a:lnTo>
                  <a:lnTo>
                    <a:pt x="1020" y="1096"/>
                  </a:lnTo>
                  <a:lnTo>
                    <a:pt x="1003" y="1113"/>
                  </a:lnTo>
                  <a:lnTo>
                    <a:pt x="1003" y="1121"/>
                  </a:lnTo>
                  <a:lnTo>
                    <a:pt x="987" y="1146"/>
                  </a:lnTo>
                  <a:lnTo>
                    <a:pt x="978" y="1171"/>
                  </a:lnTo>
                  <a:lnTo>
                    <a:pt x="970" y="1188"/>
                  </a:lnTo>
                  <a:lnTo>
                    <a:pt x="961" y="1205"/>
                  </a:lnTo>
                  <a:lnTo>
                    <a:pt x="961" y="1221"/>
                  </a:lnTo>
                  <a:lnTo>
                    <a:pt x="961" y="1246"/>
                  </a:lnTo>
                  <a:lnTo>
                    <a:pt x="961" y="1263"/>
                  </a:lnTo>
                  <a:lnTo>
                    <a:pt x="961" y="1271"/>
                  </a:lnTo>
                  <a:lnTo>
                    <a:pt x="970" y="1297"/>
                  </a:lnTo>
                  <a:lnTo>
                    <a:pt x="978" y="1322"/>
                  </a:lnTo>
                  <a:lnTo>
                    <a:pt x="995" y="1338"/>
                  </a:lnTo>
                  <a:lnTo>
                    <a:pt x="1003" y="1330"/>
                  </a:lnTo>
                  <a:lnTo>
                    <a:pt x="995" y="1338"/>
                  </a:lnTo>
                  <a:lnTo>
                    <a:pt x="1012" y="1363"/>
                  </a:lnTo>
                  <a:lnTo>
                    <a:pt x="1028" y="1380"/>
                  </a:lnTo>
                  <a:lnTo>
                    <a:pt x="1037" y="1388"/>
                  </a:lnTo>
                  <a:lnTo>
                    <a:pt x="1053" y="1397"/>
                  </a:lnTo>
                  <a:lnTo>
                    <a:pt x="1062" y="1397"/>
                  </a:lnTo>
                  <a:lnTo>
                    <a:pt x="1062" y="1380"/>
                  </a:lnTo>
                  <a:lnTo>
                    <a:pt x="1062" y="1397"/>
                  </a:lnTo>
                  <a:lnTo>
                    <a:pt x="1079" y="1405"/>
                  </a:lnTo>
                  <a:lnTo>
                    <a:pt x="1087" y="1405"/>
                  </a:lnTo>
                  <a:lnTo>
                    <a:pt x="1087" y="1388"/>
                  </a:lnTo>
                  <a:lnTo>
                    <a:pt x="1087" y="1405"/>
                  </a:lnTo>
                  <a:lnTo>
                    <a:pt x="1112" y="1414"/>
                  </a:lnTo>
                  <a:lnTo>
                    <a:pt x="1120" y="1414"/>
                  </a:lnTo>
                  <a:lnTo>
                    <a:pt x="1137" y="1414"/>
                  </a:lnTo>
                  <a:lnTo>
                    <a:pt x="1162" y="1414"/>
                  </a:lnTo>
                  <a:lnTo>
                    <a:pt x="1179" y="1414"/>
                  </a:lnTo>
                  <a:lnTo>
                    <a:pt x="1187" y="1414"/>
                  </a:lnTo>
                  <a:lnTo>
                    <a:pt x="1212" y="1405"/>
                  </a:lnTo>
                  <a:lnTo>
                    <a:pt x="1204" y="1388"/>
                  </a:lnTo>
                  <a:lnTo>
                    <a:pt x="1204" y="1405"/>
                  </a:lnTo>
                  <a:lnTo>
                    <a:pt x="1221" y="1405"/>
                  </a:lnTo>
                  <a:lnTo>
                    <a:pt x="1229" y="1405"/>
                  </a:lnTo>
                  <a:lnTo>
                    <a:pt x="1254" y="1397"/>
                  </a:lnTo>
                  <a:lnTo>
                    <a:pt x="1288" y="1380"/>
                  </a:lnTo>
                  <a:lnTo>
                    <a:pt x="1279" y="1363"/>
                  </a:lnTo>
                  <a:lnTo>
                    <a:pt x="1279" y="1380"/>
                  </a:lnTo>
                  <a:lnTo>
                    <a:pt x="1313" y="1372"/>
                  </a:lnTo>
                  <a:lnTo>
                    <a:pt x="1346" y="1363"/>
                  </a:lnTo>
                  <a:lnTo>
                    <a:pt x="1371" y="1363"/>
                  </a:lnTo>
                  <a:lnTo>
                    <a:pt x="1388" y="1363"/>
                  </a:lnTo>
                  <a:lnTo>
                    <a:pt x="1388" y="1347"/>
                  </a:lnTo>
                  <a:lnTo>
                    <a:pt x="1380" y="1355"/>
                  </a:lnTo>
                  <a:lnTo>
                    <a:pt x="1388" y="1363"/>
                  </a:lnTo>
                  <a:lnTo>
                    <a:pt x="1396" y="1372"/>
                  </a:lnTo>
                  <a:lnTo>
                    <a:pt x="1405" y="1372"/>
                  </a:lnTo>
                  <a:lnTo>
                    <a:pt x="1405" y="1355"/>
                  </a:lnTo>
                  <a:lnTo>
                    <a:pt x="1405" y="1372"/>
                  </a:lnTo>
                  <a:lnTo>
                    <a:pt x="1421" y="1380"/>
                  </a:lnTo>
                  <a:lnTo>
                    <a:pt x="1421" y="1363"/>
                  </a:lnTo>
                  <a:lnTo>
                    <a:pt x="1413" y="1372"/>
                  </a:lnTo>
                  <a:lnTo>
                    <a:pt x="1421" y="1380"/>
                  </a:lnTo>
                  <a:lnTo>
                    <a:pt x="1430" y="1372"/>
                  </a:lnTo>
                  <a:lnTo>
                    <a:pt x="1421" y="1380"/>
                  </a:lnTo>
                  <a:lnTo>
                    <a:pt x="1430" y="1397"/>
                  </a:lnTo>
                  <a:lnTo>
                    <a:pt x="1438" y="1405"/>
                  </a:lnTo>
                  <a:lnTo>
                    <a:pt x="1447" y="1397"/>
                  </a:lnTo>
                  <a:lnTo>
                    <a:pt x="1438" y="1405"/>
                  </a:lnTo>
                  <a:lnTo>
                    <a:pt x="1447" y="1430"/>
                  </a:lnTo>
                  <a:lnTo>
                    <a:pt x="1455" y="1447"/>
                  </a:lnTo>
                  <a:lnTo>
                    <a:pt x="1463" y="1472"/>
                  </a:lnTo>
                  <a:lnTo>
                    <a:pt x="1472" y="1497"/>
                  </a:lnTo>
                  <a:lnTo>
                    <a:pt x="1480" y="1522"/>
                  </a:lnTo>
                  <a:lnTo>
                    <a:pt x="1488" y="1514"/>
                  </a:lnTo>
                  <a:lnTo>
                    <a:pt x="1480" y="1514"/>
                  </a:lnTo>
                  <a:lnTo>
                    <a:pt x="1480" y="1547"/>
                  </a:lnTo>
                  <a:lnTo>
                    <a:pt x="1480" y="1556"/>
                  </a:lnTo>
                  <a:lnTo>
                    <a:pt x="1488" y="1589"/>
                  </a:lnTo>
                  <a:lnTo>
                    <a:pt x="1497" y="1581"/>
                  </a:lnTo>
                  <a:lnTo>
                    <a:pt x="1488" y="1581"/>
                  </a:lnTo>
                  <a:lnTo>
                    <a:pt x="1488" y="1614"/>
                  </a:lnTo>
                  <a:lnTo>
                    <a:pt x="1488" y="1648"/>
                  </a:lnTo>
                  <a:lnTo>
                    <a:pt x="1488" y="1681"/>
                  </a:lnTo>
                  <a:lnTo>
                    <a:pt x="1488" y="1715"/>
                  </a:lnTo>
                  <a:lnTo>
                    <a:pt x="1488" y="1748"/>
                  </a:lnTo>
                  <a:lnTo>
                    <a:pt x="1497" y="1748"/>
                  </a:lnTo>
                  <a:lnTo>
                    <a:pt x="1488" y="1748"/>
                  </a:lnTo>
                  <a:lnTo>
                    <a:pt x="1480" y="1782"/>
                  </a:lnTo>
                  <a:lnTo>
                    <a:pt x="1472" y="1815"/>
                  </a:lnTo>
                  <a:lnTo>
                    <a:pt x="1463" y="1848"/>
                  </a:lnTo>
                  <a:lnTo>
                    <a:pt x="1455" y="1882"/>
                  </a:lnTo>
                  <a:lnTo>
                    <a:pt x="1438" y="1907"/>
                  </a:lnTo>
                  <a:lnTo>
                    <a:pt x="1447" y="1907"/>
                  </a:lnTo>
                  <a:lnTo>
                    <a:pt x="1447" y="1899"/>
                  </a:lnTo>
                  <a:lnTo>
                    <a:pt x="1371" y="1899"/>
                  </a:lnTo>
                  <a:lnTo>
                    <a:pt x="1304" y="1890"/>
                  </a:lnTo>
                  <a:lnTo>
                    <a:pt x="1237" y="1890"/>
                  </a:lnTo>
                  <a:lnTo>
                    <a:pt x="1171" y="1882"/>
                  </a:lnTo>
                  <a:lnTo>
                    <a:pt x="1112" y="1874"/>
                  </a:lnTo>
                  <a:lnTo>
                    <a:pt x="1070" y="1874"/>
                  </a:lnTo>
                  <a:lnTo>
                    <a:pt x="1028" y="1865"/>
                  </a:lnTo>
                  <a:lnTo>
                    <a:pt x="1003" y="1865"/>
                  </a:lnTo>
                  <a:lnTo>
                    <a:pt x="995" y="1865"/>
                  </a:lnTo>
                  <a:lnTo>
                    <a:pt x="978" y="1874"/>
                  </a:lnTo>
                  <a:lnTo>
                    <a:pt x="961" y="1882"/>
                  </a:lnTo>
                  <a:lnTo>
                    <a:pt x="953" y="1882"/>
                  </a:lnTo>
                  <a:lnTo>
                    <a:pt x="953" y="1890"/>
                  </a:lnTo>
                  <a:lnTo>
                    <a:pt x="945" y="1907"/>
                  </a:lnTo>
                  <a:lnTo>
                    <a:pt x="953" y="1907"/>
                  </a:lnTo>
                  <a:lnTo>
                    <a:pt x="953" y="1899"/>
                  </a:lnTo>
                  <a:lnTo>
                    <a:pt x="936" y="1907"/>
                  </a:lnTo>
                  <a:lnTo>
                    <a:pt x="928" y="1907"/>
                  </a:lnTo>
                  <a:lnTo>
                    <a:pt x="928" y="1915"/>
                  </a:lnTo>
                  <a:lnTo>
                    <a:pt x="920" y="1932"/>
                  </a:lnTo>
                  <a:lnTo>
                    <a:pt x="911" y="1957"/>
                  </a:lnTo>
                  <a:lnTo>
                    <a:pt x="903" y="1974"/>
                  </a:lnTo>
                  <a:lnTo>
                    <a:pt x="903" y="1999"/>
                  </a:lnTo>
                  <a:lnTo>
                    <a:pt x="903" y="2016"/>
                  </a:lnTo>
                  <a:lnTo>
                    <a:pt x="903" y="2041"/>
                  </a:lnTo>
                  <a:lnTo>
                    <a:pt x="903" y="2066"/>
                  </a:lnTo>
                  <a:lnTo>
                    <a:pt x="903" y="2074"/>
                  </a:lnTo>
                  <a:lnTo>
                    <a:pt x="911" y="2099"/>
                  </a:lnTo>
                  <a:lnTo>
                    <a:pt x="928" y="2124"/>
                  </a:lnTo>
                  <a:lnTo>
                    <a:pt x="936" y="2141"/>
                  </a:lnTo>
                  <a:lnTo>
                    <a:pt x="953" y="2166"/>
                  </a:lnTo>
                  <a:lnTo>
                    <a:pt x="961" y="2175"/>
                  </a:lnTo>
                  <a:lnTo>
                    <a:pt x="987" y="2191"/>
                  </a:lnTo>
                  <a:lnTo>
                    <a:pt x="987" y="2175"/>
                  </a:lnTo>
                  <a:lnTo>
                    <a:pt x="978" y="2183"/>
                  </a:lnTo>
                  <a:lnTo>
                    <a:pt x="995" y="2208"/>
                  </a:lnTo>
                  <a:lnTo>
                    <a:pt x="1003" y="2233"/>
                  </a:lnTo>
                  <a:lnTo>
                    <a:pt x="1012" y="2258"/>
                  </a:lnTo>
                  <a:lnTo>
                    <a:pt x="1020" y="2283"/>
                  </a:lnTo>
                  <a:lnTo>
                    <a:pt x="1028" y="2275"/>
                  </a:lnTo>
                  <a:lnTo>
                    <a:pt x="1020" y="2275"/>
                  </a:lnTo>
                  <a:lnTo>
                    <a:pt x="1012" y="2300"/>
                  </a:lnTo>
                  <a:lnTo>
                    <a:pt x="1012" y="2325"/>
                  </a:lnTo>
                  <a:lnTo>
                    <a:pt x="1020" y="2325"/>
                  </a:lnTo>
                  <a:lnTo>
                    <a:pt x="1012" y="2325"/>
                  </a:lnTo>
                  <a:lnTo>
                    <a:pt x="1003" y="2350"/>
                  </a:lnTo>
                  <a:lnTo>
                    <a:pt x="995" y="2375"/>
                  </a:lnTo>
                  <a:lnTo>
                    <a:pt x="1003" y="2375"/>
                  </a:lnTo>
                  <a:lnTo>
                    <a:pt x="995" y="2367"/>
                  </a:lnTo>
                  <a:lnTo>
                    <a:pt x="978" y="2384"/>
                  </a:lnTo>
                  <a:lnTo>
                    <a:pt x="987" y="2392"/>
                  </a:lnTo>
                  <a:lnTo>
                    <a:pt x="987" y="2384"/>
                  </a:lnTo>
                  <a:lnTo>
                    <a:pt x="961" y="2400"/>
                  </a:lnTo>
                  <a:lnTo>
                    <a:pt x="953" y="2400"/>
                  </a:lnTo>
                  <a:lnTo>
                    <a:pt x="928" y="2425"/>
                  </a:lnTo>
                  <a:lnTo>
                    <a:pt x="936" y="2434"/>
                  </a:lnTo>
                  <a:lnTo>
                    <a:pt x="936" y="2425"/>
                  </a:lnTo>
                  <a:lnTo>
                    <a:pt x="911" y="2434"/>
                  </a:lnTo>
                  <a:lnTo>
                    <a:pt x="886" y="2451"/>
                  </a:lnTo>
                  <a:lnTo>
                    <a:pt x="886" y="2459"/>
                  </a:lnTo>
                  <a:lnTo>
                    <a:pt x="886" y="2451"/>
                  </a:lnTo>
                  <a:lnTo>
                    <a:pt x="853" y="2459"/>
                  </a:lnTo>
                  <a:lnTo>
                    <a:pt x="811" y="2459"/>
                  </a:lnTo>
                  <a:lnTo>
                    <a:pt x="794" y="2459"/>
                  </a:lnTo>
                  <a:lnTo>
                    <a:pt x="777" y="2459"/>
                  </a:lnTo>
                  <a:lnTo>
                    <a:pt x="761" y="2459"/>
                  </a:lnTo>
                  <a:lnTo>
                    <a:pt x="761" y="2467"/>
                  </a:lnTo>
                  <a:lnTo>
                    <a:pt x="769" y="2459"/>
                  </a:lnTo>
                  <a:lnTo>
                    <a:pt x="752" y="2451"/>
                  </a:lnTo>
                  <a:lnTo>
                    <a:pt x="736" y="2442"/>
                  </a:lnTo>
                  <a:lnTo>
                    <a:pt x="727" y="2442"/>
                  </a:lnTo>
                  <a:lnTo>
                    <a:pt x="719" y="2442"/>
                  </a:lnTo>
                  <a:lnTo>
                    <a:pt x="719" y="2451"/>
                  </a:lnTo>
                  <a:lnTo>
                    <a:pt x="727" y="2442"/>
                  </a:lnTo>
                  <a:lnTo>
                    <a:pt x="711" y="2434"/>
                  </a:lnTo>
                  <a:lnTo>
                    <a:pt x="694" y="2425"/>
                  </a:lnTo>
                  <a:lnTo>
                    <a:pt x="685" y="2434"/>
                  </a:lnTo>
                  <a:lnTo>
                    <a:pt x="702" y="2434"/>
                  </a:lnTo>
                  <a:lnTo>
                    <a:pt x="685" y="2409"/>
                  </a:lnTo>
                  <a:lnTo>
                    <a:pt x="677" y="2400"/>
                  </a:lnTo>
                  <a:lnTo>
                    <a:pt x="660" y="2384"/>
                  </a:lnTo>
                  <a:lnTo>
                    <a:pt x="652" y="2392"/>
                  </a:lnTo>
                  <a:lnTo>
                    <a:pt x="669" y="2392"/>
                  </a:lnTo>
                  <a:lnTo>
                    <a:pt x="652" y="2367"/>
                  </a:lnTo>
                  <a:lnTo>
                    <a:pt x="635" y="2342"/>
                  </a:lnTo>
                  <a:lnTo>
                    <a:pt x="627" y="2317"/>
                  </a:lnTo>
                  <a:lnTo>
                    <a:pt x="610" y="2317"/>
                  </a:lnTo>
                  <a:lnTo>
                    <a:pt x="627" y="2317"/>
                  </a:lnTo>
                  <a:lnTo>
                    <a:pt x="627" y="2292"/>
                  </a:lnTo>
                  <a:lnTo>
                    <a:pt x="627" y="2258"/>
                  </a:lnTo>
                  <a:lnTo>
                    <a:pt x="627" y="2233"/>
                  </a:lnTo>
                  <a:lnTo>
                    <a:pt x="610" y="2233"/>
                  </a:lnTo>
                  <a:lnTo>
                    <a:pt x="627" y="2241"/>
                  </a:lnTo>
                  <a:lnTo>
                    <a:pt x="635" y="2216"/>
                  </a:lnTo>
                  <a:lnTo>
                    <a:pt x="644" y="2191"/>
                  </a:lnTo>
                  <a:lnTo>
                    <a:pt x="652" y="2175"/>
                  </a:lnTo>
                  <a:lnTo>
                    <a:pt x="669" y="2150"/>
                  </a:lnTo>
                  <a:lnTo>
                    <a:pt x="652" y="2141"/>
                  </a:lnTo>
                  <a:lnTo>
                    <a:pt x="660" y="2158"/>
                  </a:lnTo>
                  <a:lnTo>
                    <a:pt x="677" y="2150"/>
                  </a:lnTo>
                  <a:lnTo>
                    <a:pt x="677" y="2141"/>
                  </a:lnTo>
                  <a:lnTo>
                    <a:pt x="694" y="2124"/>
                  </a:lnTo>
                  <a:lnTo>
                    <a:pt x="702" y="2124"/>
                  </a:lnTo>
                  <a:lnTo>
                    <a:pt x="711" y="2108"/>
                  </a:lnTo>
                  <a:lnTo>
                    <a:pt x="719" y="2091"/>
                  </a:lnTo>
                  <a:lnTo>
                    <a:pt x="719" y="2083"/>
                  </a:lnTo>
                  <a:lnTo>
                    <a:pt x="719" y="2066"/>
                  </a:lnTo>
                  <a:lnTo>
                    <a:pt x="719" y="2049"/>
                  </a:lnTo>
                  <a:lnTo>
                    <a:pt x="719" y="2032"/>
                  </a:lnTo>
                  <a:lnTo>
                    <a:pt x="719" y="2016"/>
                  </a:lnTo>
                  <a:lnTo>
                    <a:pt x="711" y="1999"/>
                  </a:lnTo>
                  <a:lnTo>
                    <a:pt x="702" y="1991"/>
                  </a:lnTo>
                  <a:lnTo>
                    <a:pt x="685" y="1974"/>
                  </a:lnTo>
                  <a:lnTo>
                    <a:pt x="669" y="1957"/>
                  </a:lnTo>
                  <a:lnTo>
                    <a:pt x="652" y="1949"/>
                  </a:lnTo>
                  <a:lnTo>
                    <a:pt x="627" y="1932"/>
                  </a:lnTo>
                  <a:lnTo>
                    <a:pt x="593" y="1915"/>
                  </a:lnTo>
                  <a:lnTo>
                    <a:pt x="585" y="1915"/>
                  </a:lnTo>
                  <a:lnTo>
                    <a:pt x="552" y="1907"/>
                  </a:lnTo>
                  <a:lnTo>
                    <a:pt x="510" y="1899"/>
                  </a:lnTo>
                  <a:lnTo>
                    <a:pt x="468" y="1899"/>
                  </a:lnTo>
                  <a:lnTo>
                    <a:pt x="409" y="1890"/>
                  </a:lnTo>
                  <a:lnTo>
                    <a:pt x="351" y="1890"/>
                  </a:lnTo>
                  <a:lnTo>
                    <a:pt x="276" y="1899"/>
                  </a:lnTo>
                  <a:lnTo>
                    <a:pt x="200" y="1899"/>
                  </a:lnTo>
                  <a:lnTo>
                    <a:pt x="133" y="1907"/>
                  </a:lnTo>
                  <a:lnTo>
                    <a:pt x="75" y="1915"/>
                  </a:lnTo>
                  <a:lnTo>
                    <a:pt x="33" y="1924"/>
                  </a:lnTo>
                  <a:lnTo>
                    <a:pt x="33" y="1932"/>
                  </a:lnTo>
                  <a:lnTo>
                    <a:pt x="50" y="1932"/>
                  </a:lnTo>
                  <a:lnTo>
                    <a:pt x="41" y="1915"/>
                  </a:lnTo>
                  <a:lnTo>
                    <a:pt x="33" y="1890"/>
                  </a:lnTo>
                  <a:lnTo>
                    <a:pt x="16" y="1890"/>
                  </a:lnTo>
                  <a:lnTo>
                    <a:pt x="33" y="1890"/>
                  </a:lnTo>
                  <a:lnTo>
                    <a:pt x="33" y="1865"/>
                  </a:lnTo>
                  <a:lnTo>
                    <a:pt x="25" y="1840"/>
                  </a:lnTo>
                  <a:lnTo>
                    <a:pt x="8" y="1840"/>
                  </a:lnTo>
                  <a:lnTo>
                    <a:pt x="25" y="1840"/>
                  </a:lnTo>
                  <a:lnTo>
                    <a:pt x="25" y="1782"/>
                  </a:lnTo>
                  <a:lnTo>
                    <a:pt x="25" y="1715"/>
                  </a:lnTo>
                  <a:lnTo>
                    <a:pt x="25" y="1656"/>
                  </a:lnTo>
                  <a:lnTo>
                    <a:pt x="33" y="1598"/>
                  </a:lnTo>
                  <a:lnTo>
                    <a:pt x="41" y="1539"/>
                  </a:lnTo>
                  <a:lnTo>
                    <a:pt x="50" y="1489"/>
                  </a:lnTo>
                  <a:lnTo>
                    <a:pt x="50" y="1464"/>
                  </a:lnTo>
                  <a:lnTo>
                    <a:pt x="33" y="1464"/>
                  </a:lnTo>
                  <a:lnTo>
                    <a:pt x="50" y="1472"/>
                  </a:lnTo>
                  <a:lnTo>
                    <a:pt x="58" y="1455"/>
                  </a:lnTo>
                  <a:lnTo>
                    <a:pt x="66" y="1439"/>
                  </a:lnTo>
                  <a:lnTo>
                    <a:pt x="50" y="1430"/>
                  </a:lnTo>
                  <a:lnTo>
                    <a:pt x="58" y="1447"/>
                  </a:lnTo>
                  <a:lnTo>
                    <a:pt x="75" y="1439"/>
                  </a:lnTo>
                  <a:lnTo>
                    <a:pt x="92" y="1430"/>
                  </a:lnTo>
                  <a:lnTo>
                    <a:pt x="108" y="1422"/>
                  </a:lnTo>
                  <a:lnTo>
                    <a:pt x="100" y="1405"/>
                  </a:lnTo>
                  <a:lnTo>
                    <a:pt x="100" y="1422"/>
                  </a:lnTo>
                  <a:lnTo>
                    <a:pt x="117" y="1422"/>
                  </a:lnTo>
                  <a:lnTo>
                    <a:pt x="133" y="1422"/>
                  </a:lnTo>
                  <a:lnTo>
                    <a:pt x="150" y="1422"/>
                  </a:lnTo>
                  <a:lnTo>
                    <a:pt x="150" y="1405"/>
                  </a:lnTo>
                  <a:lnTo>
                    <a:pt x="150" y="1422"/>
                  </a:lnTo>
                  <a:lnTo>
                    <a:pt x="167" y="1430"/>
                  </a:lnTo>
                  <a:lnTo>
                    <a:pt x="184" y="1439"/>
                  </a:lnTo>
                  <a:lnTo>
                    <a:pt x="200" y="1447"/>
                  </a:lnTo>
                  <a:lnTo>
                    <a:pt x="225" y="1455"/>
                  </a:lnTo>
                  <a:lnTo>
                    <a:pt x="242" y="1464"/>
                  </a:lnTo>
                  <a:lnTo>
                    <a:pt x="242" y="1447"/>
                  </a:lnTo>
                  <a:lnTo>
                    <a:pt x="234" y="1455"/>
                  </a:lnTo>
                  <a:lnTo>
                    <a:pt x="251" y="1472"/>
                  </a:lnTo>
                  <a:lnTo>
                    <a:pt x="267" y="1489"/>
                  </a:lnTo>
                  <a:lnTo>
                    <a:pt x="284" y="1506"/>
                  </a:lnTo>
                  <a:lnTo>
                    <a:pt x="292" y="1514"/>
                  </a:lnTo>
                  <a:lnTo>
                    <a:pt x="309" y="1522"/>
                  </a:lnTo>
                  <a:lnTo>
                    <a:pt x="326" y="1531"/>
                  </a:lnTo>
                  <a:lnTo>
                    <a:pt x="351" y="1539"/>
                  </a:lnTo>
                  <a:lnTo>
                    <a:pt x="376" y="1547"/>
                  </a:lnTo>
                  <a:lnTo>
                    <a:pt x="401" y="1547"/>
                  </a:lnTo>
                  <a:lnTo>
                    <a:pt x="426" y="1547"/>
                  </a:lnTo>
                  <a:lnTo>
                    <a:pt x="435" y="1547"/>
                  </a:lnTo>
                  <a:lnTo>
                    <a:pt x="451" y="1539"/>
                  </a:lnTo>
                  <a:lnTo>
                    <a:pt x="476" y="1531"/>
                  </a:lnTo>
                  <a:lnTo>
                    <a:pt x="501" y="1522"/>
                  </a:lnTo>
                  <a:lnTo>
                    <a:pt x="501" y="1514"/>
                  </a:lnTo>
                  <a:lnTo>
                    <a:pt x="518" y="1497"/>
                  </a:lnTo>
                  <a:lnTo>
                    <a:pt x="535" y="1480"/>
                  </a:lnTo>
                  <a:lnTo>
                    <a:pt x="543" y="1480"/>
                  </a:lnTo>
                  <a:lnTo>
                    <a:pt x="560" y="1455"/>
                  </a:lnTo>
                  <a:lnTo>
                    <a:pt x="543" y="1447"/>
                  </a:lnTo>
                  <a:lnTo>
                    <a:pt x="552" y="1455"/>
                  </a:lnTo>
                  <a:lnTo>
                    <a:pt x="568" y="1439"/>
                  </a:lnTo>
                  <a:lnTo>
                    <a:pt x="577" y="1439"/>
                  </a:lnTo>
                  <a:lnTo>
                    <a:pt x="585" y="1405"/>
                  </a:lnTo>
                  <a:lnTo>
                    <a:pt x="593" y="1380"/>
                  </a:lnTo>
                  <a:lnTo>
                    <a:pt x="593" y="1372"/>
                  </a:lnTo>
                  <a:lnTo>
                    <a:pt x="593" y="1355"/>
                  </a:lnTo>
                  <a:lnTo>
                    <a:pt x="593" y="1338"/>
                  </a:lnTo>
                  <a:lnTo>
                    <a:pt x="593" y="1322"/>
                  </a:lnTo>
                  <a:lnTo>
                    <a:pt x="593" y="1305"/>
                  </a:lnTo>
                  <a:lnTo>
                    <a:pt x="585" y="1297"/>
                  </a:lnTo>
                  <a:lnTo>
                    <a:pt x="577" y="1288"/>
                  </a:lnTo>
                  <a:lnTo>
                    <a:pt x="568" y="1297"/>
                  </a:lnTo>
                  <a:lnTo>
                    <a:pt x="585" y="1297"/>
                  </a:lnTo>
                  <a:lnTo>
                    <a:pt x="577" y="1280"/>
                  </a:lnTo>
                  <a:lnTo>
                    <a:pt x="568" y="1271"/>
                  </a:lnTo>
                  <a:lnTo>
                    <a:pt x="560" y="1263"/>
                  </a:lnTo>
                  <a:lnTo>
                    <a:pt x="552" y="1271"/>
                  </a:lnTo>
                  <a:lnTo>
                    <a:pt x="568" y="1271"/>
                  </a:lnTo>
                  <a:lnTo>
                    <a:pt x="568" y="1255"/>
                  </a:lnTo>
                  <a:lnTo>
                    <a:pt x="552" y="1230"/>
                  </a:lnTo>
                  <a:lnTo>
                    <a:pt x="543" y="1221"/>
                  </a:lnTo>
                  <a:lnTo>
                    <a:pt x="518" y="1205"/>
                  </a:lnTo>
                  <a:lnTo>
                    <a:pt x="493" y="1188"/>
                  </a:lnTo>
                  <a:lnTo>
                    <a:pt x="468" y="1171"/>
                  </a:lnTo>
                  <a:lnTo>
                    <a:pt x="443" y="1163"/>
                  </a:lnTo>
                  <a:lnTo>
                    <a:pt x="418" y="1154"/>
                  </a:lnTo>
                  <a:lnTo>
                    <a:pt x="409" y="1154"/>
                  </a:lnTo>
                  <a:lnTo>
                    <a:pt x="376" y="1154"/>
                  </a:lnTo>
                  <a:lnTo>
                    <a:pt x="351" y="1154"/>
                  </a:lnTo>
                  <a:lnTo>
                    <a:pt x="326" y="1163"/>
                  </a:lnTo>
                  <a:lnTo>
                    <a:pt x="301" y="1171"/>
                  </a:lnTo>
                  <a:lnTo>
                    <a:pt x="292" y="1171"/>
                  </a:lnTo>
                  <a:lnTo>
                    <a:pt x="284" y="1179"/>
                  </a:lnTo>
                  <a:lnTo>
                    <a:pt x="292" y="1188"/>
                  </a:lnTo>
                  <a:lnTo>
                    <a:pt x="292" y="1179"/>
                  </a:lnTo>
                  <a:lnTo>
                    <a:pt x="284" y="1179"/>
                  </a:lnTo>
                  <a:lnTo>
                    <a:pt x="276" y="1179"/>
                  </a:lnTo>
                  <a:lnTo>
                    <a:pt x="276" y="1188"/>
                  </a:lnTo>
                  <a:lnTo>
                    <a:pt x="267" y="1205"/>
                  </a:lnTo>
                  <a:lnTo>
                    <a:pt x="276" y="1205"/>
                  </a:lnTo>
                  <a:lnTo>
                    <a:pt x="267" y="1196"/>
                  </a:lnTo>
                  <a:lnTo>
                    <a:pt x="259" y="1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55"/>
          <p:cNvGrpSpPr>
            <a:grpSpLocks/>
          </p:cNvGrpSpPr>
          <p:nvPr/>
        </p:nvGrpSpPr>
        <p:grpSpPr bwMode="auto">
          <a:xfrm>
            <a:off x="611188" y="-674688"/>
            <a:ext cx="4037012" cy="2376488"/>
            <a:chOff x="385" y="-425"/>
            <a:chExt cx="2543" cy="1497"/>
          </a:xfrm>
        </p:grpSpPr>
        <p:grpSp>
          <p:nvGrpSpPr>
            <p:cNvPr id="4199" name="Group 145"/>
            <p:cNvGrpSpPr>
              <a:grpSpLocks/>
            </p:cNvGrpSpPr>
            <p:nvPr/>
          </p:nvGrpSpPr>
          <p:grpSpPr bwMode="auto">
            <a:xfrm>
              <a:off x="385" y="-425"/>
              <a:ext cx="2543" cy="1497"/>
              <a:chOff x="364" y="-404"/>
              <a:chExt cx="2543" cy="1497"/>
            </a:xfrm>
          </p:grpSpPr>
          <p:sp>
            <p:nvSpPr>
              <p:cNvPr id="4201" name="Freeform 143"/>
              <p:cNvSpPr>
                <a:spLocks/>
              </p:cNvSpPr>
              <p:nvPr/>
            </p:nvSpPr>
            <p:spPr bwMode="auto">
              <a:xfrm>
                <a:off x="372" y="-395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2" name="Freeform 144"/>
              <p:cNvSpPr>
                <a:spLocks noEditPoints="1"/>
              </p:cNvSpPr>
              <p:nvPr/>
            </p:nvSpPr>
            <p:spPr bwMode="auto">
              <a:xfrm>
                <a:off x="364" y="-404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00" name="Text Box 153"/>
            <p:cNvSpPr txBox="1">
              <a:spLocks noChangeArrowheads="1"/>
            </p:cNvSpPr>
            <p:nvPr/>
          </p:nvSpPr>
          <p:spPr bwMode="auto">
            <a:xfrm>
              <a:off x="1156" y="0"/>
              <a:ext cx="31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3644900" y="-1636713"/>
            <a:ext cx="2482850" cy="3384551"/>
            <a:chOff x="2296" y="-1031"/>
            <a:chExt cx="1564" cy="2132"/>
          </a:xfrm>
        </p:grpSpPr>
        <p:grpSp>
          <p:nvGrpSpPr>
            <p:cNvPr id="4195" name="Group 136"/>
            <p:cNvGrpSpPr>
              <a:grpSpLocks/>
            </p:cNvGrpSpPr>
            <p:nvPr/>
          </p:nvGrpSpPr>
          <p:grpSpPr bwMode="auto">
            <a:xfrm>
              <a:off x="2296" y="-1031"/>
              <a:ext cx="1564" cy="2132"/>
              <a:chOff x="2296" y="-1031"/>
              <a:chExt cx="1564" cy="2132"/>
            </a:xfrm>
          </p:grpSpPr>
          <p:sp>
            <p:nvSpPr>
              <p:cNvPr id="4197" name="Freeform 134"/>
              <p:cNvSpPr>
                <a:spLocks/>
              </p:cNvSpPr>
              <p:nvPr/>
            </p:nvSpPr>
            <p:spPr bwMode="auto">
              <a:xfrm>
                <a:off x="2304" y="-102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8" name="Freeform 135"/>
              <p:cNvSpPr>
                <a:spLocks noEditPoints="1"/>
              </p:cNvSpPr>
              <p:nvPr/>
            </p:nvSpPr>
            <p:spPr bwMode="auto">
              <a:xfrm>
                <a:off x="2296" y="-1031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96" name="Text Box 161"/>
            <p:cNvSpPr txBox="1">
              <a:spLocks noChangeArrowheads="1"/>
            </p:cNvSpPr>
            <p:nvPr/>
          </p:nvSpPr>
          <p:spPr bwMode="auto">
            <a:xfrm>
              <a:off x="2426" y="391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3</a:t>
              </a:r>
            </a:p>
          </p:txBody>
        </p:sp>
      </p:grpSp>
      <p:grpSp>
        <p:nvGrpSpPr>
          <p:cNvPr id="8" name="Group 182"/>
          <p:cNvGrpSpPr>
            <a:grpSpLocks/>
          </p:cNvGrpSpPr>
          <p:nvPr/>
        </p:nvGrpSpPr>
        <p:grpSpPr bwMode="auto">
          <a:xfrm>
            <a:off x="5078413" y="-614363"/>
            <a:ext cx="4037012" cy="2386013"/>
            <a:chOff x="3199" y="-387"/>
            <a:chExt cx="2543" cy="1503"/>
          </a:xfrm>
        </p:grpSpPr>
        <p:grpSp>
          <p:nvGrpSpPr>
            <p:cNvPr id="4191" name="Group 131"/>
            <p:cNvGrpSpPr>
              <a:grpSpLocks/>
            </p:cNvGrpSpPr>
            <p:nvPr/>
          </p:nvGrpSpPr>
          <p:grpSpPr bwMode="auto">
            <a:xfrm>
              <a:off x="3199" y="-387"/>
              <a:ext cx="2543" cy="1497"/>
              <a:chOff x="3199" y="-387"/>
              <a:chExt cx="2543" cy="1497"/>
            </a:xfrm>
          </p:grpSpPr>
          <p:sp>
            <p:nvSpPr>
              <p:cNvPr id="4193" name="Freeform 129"/>
              <p:cNvSpPr>
                <a:spLocks/>
              </p:cNvSpPr>
              <p:nvPr/>
            </p:nvSpPr>
            <p:spPr bwMode="auto">
              <a:xfrm>
                <a:off x="3207" y="-378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4" name="Freeform 130"/>
              <p:cNvSpPr>
                <a:spLocks noEditPoints="1"/>
              </p:cNvSpPr>
              <p:nvPr/>
            </p:nvSpPr>
            <p:spPr bwMode="auto">
              <a:xfrm>
                <a:off x="3199" y="-387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92" name="Text Box 162"/>
            <p:cNvSpPr txBox="1">
              <a:spLocks noChangeArrowheads="1"/>
            </p:cNvSpPr>
            <p:nvPr/>
          </p:nvSpPr>
          <p:spPr bwMode="auto">
            <a:xfrm>
              <a:off x="4740" y="482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4</a:t>
              </a:r>
            </a:p>
          </p:txBody>
        </p:sp>
      </p:grpSp>
      <p:grpSp>
        <p:nvGrpSpPr>
          <p:cNvPr id="10" name="Group 183"/>
          <p:cNvGrpSpPr>
            <a:grpSpLocks/>
          </p:cNvGrpSpPr>
          <p:nvPr/>
        </p:nvGrpSpPr>
        <p:grpSpPr bwMode="auto">
          <a:xfrm>
            <a:off x="8145463" y="-1609725"/>
            <a:ext cx="2482850" cy="3384550"/>
            <a:chOff x="5131" y="-1014"/>
            <a:chExt cx="1564" cy="2132"/>
          </a:xfrm>
        </p:grpSpPr>
        <p:grpSp>
          <p:nvGrpSpPr>
            <p:cNvPr id="4187" name="Group 122"/>
            <p:cNvGrpSpPr>
              <a:grpSpLocks/>
            </p:cNvGrpSpPr>
            <p:nvPr/>
          </p:nvGrpSpPr>
          <p:grpSpPr bwMode="auto">
            <a:xfrm>
              <a:off x="5131" y="-1014"/>
              <a:ext cx="1564" cy="2132"/>
              <a:chOff x="5131" y="-1014"/>
              <a:chExt cx="1564" cy="2132"/>
            </a:xfrm>
          </p:grpSpPr>
          <p:sp>
            <p:nvSpPr>
              <p:cNvPr id="4189" name="Freeform 120"/>
              <p:cNvSpPr>
                <a:spLocks/>
              </p:cNvSpPr>
              <p:nvPr/>
            </p:nvSpPr>
            <p:spPr bwMode="auto">
              <a:xfrm>
                <a:off x="5139" y="-1006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0" name="Freeform 121"/>
              <p:cNvSpPr>
                <a:spLocks noEditPoints="1"/>
              </p:cNvSpPr>
              <p:nvPr/>
            </p:nvSpPr>
            <p:spPr bwMode="auto">
              <a:xfrm>
                <a:off x="5131" y="-1014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88" name="Text Box 163"/>
            <p:cNvSpPr txBox="1">
              <a:spLocks noChangeArrowheads="1"/>
            </p:cNvSpPr>
            <p:nvPr/>
          </p:nvSpPr>
          <p:spPr bwMode="auto">
            <a:xfrm>
              <a:off x="5306" y="482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5</a:t>
              </a:r>
            </a:p>
          </p:txBody>
        </p:sp>
      </p:grpSp>
      <p:grpSp>
        <p:nvGrpSpPr>
          <p:cNvPr id="12" name="Group 184"/>
          <p:cNvGrpSpPr>
            <a:grpSpLocks/>
          </p:cNvGrpSpPr>
          <p:nvPr/>
        </p:nvGrpSpPr>
        <p:grpSpPr bwMode="auto">
          <a:xfrm>
            <a:off x="-1585913" y="720725"/>
            <a:ext cx="3970338" cy="3081338"/>
            <a:chOff x="-999" y="454"/>
            <a:chExt cx="2501" cy="1941"/>
          </a:xfrm>
        </p:grpSpPr>
        <p:grpSp>
          <p:nvGrpSpPr>
            <p:cNvPr id="4183" name="Group 63"/>
            <p:cNvGrpSpPr>
              <a:grpSpLocks/>
            </p:cNvGrpSpPr>
            <p:nvPr/>
          </p:nvGrpSpPr>
          <p:grpSpPr bwMode="auto">
            <a:xfrm>
              <a:off x="-999" y="454"/>
              <a:ext cx="2501" cy="1941"/>
              <a:chOff x="-999" y="454"/>
              <a:chExt cx="2501" cy="1941"/>
            </a:xfrm>
          </p:grpSpPr>
          <p:sp>
            <p:nvSpPr>
              <p:cNvPr id="4185" name="Freeform 61"/>
              <p:cNvSpPr>
                <a:spLocks/>
              </p:cNvSpPr>
              <p:nvPr/>
            </p:nvSpPr>
            <p:spPr bwMode="auto">
              <a:xfrm>
                <a:off x="-991" y="463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6" name="Freeform 62"/>
              <p:cNvSpPr>
                <a:spLocks noEditPoints="1"/>
              </p:cNvSpPr>
              <p:nvPr/>
            </p:nvSpPr>
            <p:spPr bwMode="auto">
              <a:xfrm>
                <a:off x="-999" y="454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84" name="Text Box 164"/>
            <p:cNvSpPr txBox="1">
              <a:spLocks noChangeArrowheads="1"/>
            </p:cNvSpPr>
            <p:nvPr/>
          </p:nvSpPr>
          <p:spPr bwMode="auto">
            <a:xfrm>
              <a:off x="385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6</a:t>
              </a:r>
            </a:p>
          </p:txBody>
        </p:sp>
      </p:grpSp>
      <p:grpSp>
        <p:nvGrpSpPr>
          <p:cNvPr id="14" name="Group 185"/>
          <p:cNvGrpSpPr>
            <a:grpSpLocks/>
          </p:cNvGrpSpPr>
          <p:nvPr/>
        </p:nvGrpSpPr>
        <p:grpSpPr bwMode="auto">
          <a:xfrm>
            <a:off x="1403350" y="692150"/>
            <a:ext cx="2476500" cy="3943350"/>
            <a:chOff x="884" y="436"/>
            <a:chExt cx="1560" cy="2484"/>
          </a:xfrm>
        </p:grpSpPr>
        <p:grpSp>
          <p:nvGrpSpPr>
            <p:cNvPr id="4179" name="Group 142"/>
            <p:cNvGrpSpPr>
              <a:grpSpLocks/>
            </p:cNvGrpSpPr>
            <p:nvPr/>
          </p:nvGrpSpPr>
          <p:grpSpPr bwMode="auto">
            <a:xfrm>
              <a:off x="884" y="436"/>
              <a:ext cx="1560" cy="2484"/>
              <a:chOff x="883" y="474"/>
              <a:chExt cx="1514" cy="2484"/>
            </a:xfrm>
          </p:grpSpPr>
          <p:sp>
            <p:nvSpPr>
              <p:cNvPr id="4181" name="Freeform 140"/>
              <p:cNvSpPr>
                <a:spLocks/>
              </p:cNvSpPr>
              <p:nvPr/>
            </p:nvSpPr>
            <p:spPr bwMode="auto">
              <a:xfrm>
                <a:off x="891" y="483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2" name="Freeform 141"/>
              <p:cNvSpPr>
                <a:spLocks noEditPoints="1"/>
              </p:cNvSpPr>
              <p:nvPr/>
            </p:nvSpPr>
            <p:spPr bwMode="auto">
              <a:xfrm>
                <a:off x="883" y="474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80" name="Text Box 165"/>
            <p:cNvSpPr txBox="1">
              <a:spLocks noChangeArrowheads="1"/>
            </p:cNvSpPr>
            <p:nvPr/>
          </p:nvSpPr>
          <p:spPr bwMode="auto">
            <a:xfrm>
              <a:off x="1429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7</a:t>
              </a:r>
            </a:p>
          </p:txBody>
        </p:sp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2914650" y="692150"/>
            <a:ext cx="3970338" cy="3181350"/>
            <a:chOff x="1836" y="436"/>
            <a:chExt cx="2501" cy="2004"/>
          </a:xfrm>
        </p:grpSpPr>
        <p:grpSp>
          <p:nvGrpSpPr>
            <p:cNvPr id="4175" name="Group 139"/>
            <p:cNvGrpSpPr>
              <a:grpSpLocks/>
            </p:cNvGrpSpPr>
            <p:nvPr/>
          </p:nvGrpSpPr>
          <p:grpSpPr bwMode="auto">
            <a:xfrm>
              <a:off x="1836" y="436"/>
              <a:ext cx="2501" cy="2004"/>
              <a:chOff x="1836" y="499"/>
              <a:chExt cx="2501" cy="1941"/>
            </a:xfrm>
          </p:grpSpPr>
          <p:sp>
            <p:nvSpPr>
              <p:cNvPr id="4177" name="Freeform 137"/>
              <p:cNvSpPr>
                <a:spLocks/>
              </p:cNvSpPr>
              <p:nvPr/>
            </p:nvSpPr>
            <p:spPr bwMode="auto">
              <a:xfrm>
                <a:off x="1844" y="508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8" name="Freeform 138"/>
              <p:cNvSpPr>
                <a:spLocks noEditPoints="1"/>
              </p:cNvSpPr>
              <p:nvPr/>
            </p:nvSpPr>
            <p:spPr bwMode="auto">
              <a:xfrm>
                <a:off x="1836" y="499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76" name="Text Box 166"/>
            <p:cNvSpPr txBox="1">
              <a:spLocks noChangeArrowheads="1"/>
            </p:cNvSpPr>
            <p:nvPr/>
          </p:nvSpPr>
          <p:spPr bwMode="auto">
            <a:xfrm>
              <a:off x="2880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8</a:t>
              </a:r>
            </a:p>
          </p:txBody>
        </p:sp>
      </p:grpSp>
      <p:grpSp>
        <p:nvGrpSpPr>
          <p:cNvPr id="18" name="Group 187"/>
          <p:cNvGrpSpPr>
            <a:grpSpLocks/>
          </p:cNvGrpSpPr>
          <p:nvPr/>
        </p:nvGrpSpPr>
        <p:grpSpPr bwMode="auto">
          <a:xfrm>
            <a:off x="5902325" y="779463"/>
            <a:ext cx="2486025" cy="3943350"/>
            <a:chOff x="3718" y="491"/>
            <a:chExt cx="1566" cy="2484"/>
          </a:xfrm>
        </p:grpSpPr>
        <p:grpSp>
          <p:nvGrpSpPr>
            <p:cNvPr id="4171" name="Group 128"/>
            <p:cNvGrpSpPr>
              <a:grpSpLocks/>
            </p:cNvGrpSpPr>
            <p:nvPr/>
          </p:nvGrpSpPr>
          <p:grpSpPr bwMode="auto">
            <a:xfrm>
              <a:off x="3718" y="491"/>
              <a:ext cx="1566" cy="2484"/>
              <a:chOff x="3718" y="491"/>
              <a:chExt cx="1514" cy="2484"/>
            </a:xfrm>
          </p:grpSpPr>
          <p:sp>
            <p:nvSpPr>
              <p:cNvPr id="4173" name="Freeform 126"/>
              <p:cNvSpPr>
                <a:spLocks/>
              </p:cNvSpPr>
              <p:nvPr/>
            </p:nvSpPr>
            <p:spPr bwMode="auto">
              <a:xfrm>
                <a:off x="3726" y="500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4" name="Freeform 127"/>
              <p:cNvSpPr>
                <a:spLocks noEditPoints="1"/>
              </p:cNvSpPr>
              <p:nvPr/>
            </p:nvSpPr>
            <p:spPr bwMode="auto">
              <a:xfrm>
                <a:off x="3718" y="491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72" name="Text Box 167"/>
            <p:cNvSpPr txBox="1">
              <a:spLocks noChangeArrowheads="1"/>
            </p:cNvSpPr>
            <p:nvPr/>
          </p:nvSpPr>
          <p:spPr bwMode="auto">
            <a:xfrm>
              <a:off x="4332" y="1570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9</a:t>
              </a:r>
            </a:p>
          </p:txBody>
        </p:sp>
      </p:grpSp>
      <p:grpSp>
        <p:nvGrpSpPr>
          <p:cNvPr id="20" name="Group 188"/>
          <p:cNvGrpSpPr>
            <a:grpSpLocks/>
          </p:cNvGrpSpPr>
          <p:nvPr/>
        </p:nvGrpSpPr>
        <p:grpSpPr bwMode="auto">
          <a:xfrm>
            <a:off x="7415213" y="819150"/>
            <a:ext cx="3970337" cy="3081338"/>
            <a:chOff x="4671" y="516"/>
            <a:chExt cx="2501" cy="1941"/>
          </a:xfrm>
        </p:grpSpPr>
        <p:grpSp>
          <p:nvGrpSpPr>
            <p:cNvPr id="4167" name="Group 125"/>
            <p:cNvGrpSpPr>
              <a:grpSpLocks/>
            </p:cNvGrpSpPr>
            <p:nvPr/>
          </p:nvGrpSpPr>
          <p:grpSpPr bwMode="auto">
            <a:xfrm>
              <a:off x="4671" y="516"/>
              <a:ext cx="2501" cy="1941"/>
              <a:chOff x="4671" y="516"/>
              <a:chExt cx="2501" cy="1941"/>
            </a:xfrm>
          </p:grpSpPr>
          <p:sp>
            <p:nvSpPr>
              <p:cNvPr id="4169" name="Freeform 123"/>
              <p:cNvSpPr>
                <a:spLocks/>
              </p:cNvSpPr>
              <p:nvPr/>
            </p:nvSpPr>
            <p:spPr bwMode="auto">
              <a:xfrm>
                <a:off x="4679" y="525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0" name="Freeform 124"/>
              <p:cNvSpPr>
                <a:spLocks noEditPoints="1"/>
              </p:cNvSpPr>
              <p:nvPr/>
            </p:nvSpPr>
            <p:spPr bwMode="auto">
              <a:xfrm>
                <a:off x="4671" y="516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68" name="Text Box 168"/>
            <p:cNvSpPr txBox="1">
              <a:spLocks noChangeArrowheads="1"/>
            </p:cNvSpPr>
            <p:nvPr/>
          </p:nvSpPr>
          <p:spPr bwMode="auto">
            <a:xfrm>
              <a:off x="5193" y="1162"/>
              <a:ext cx="89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10</a:t>
              </a:r>
            </a:p>
          </p:txBody>
        </p:sp>
      </p:grpSp>
      <p:grpSp>
        <p:nvGrpSpPr>
          <p:cNvPr id="22" name="Group 189"/>
          <p:cNvGrpSpPr>
            <a:grpSpLocks/>
          </p:cNvGrpSpPr>
          <p:nvPr/>
        </p:nvGrpSpPr>
        <p:grpSpPr bwMode="auto">
          <a:xfrm>
            <a:off x="-855663" y="2611438"/>
            <a:ext cx="2482851" cy="3384550"/>
            <a:chOff x="-539" y="1645"/>
            <a:chExt cx="1564" cy="2132"/>
          </a:xfrm>
        </p:grpSpPr>
        <p:grpSp>
          <p:nvGrpSpPr>
            <p:cNvPr id="4163" name="Group 74"/>
            <p:cNvGrpSpPr>
              <a:grpSpLocks/>
            </p:cNvGrpSpPr>
            <p:nvPr/>
          </p:nvGrpSpPr>
          <p:grpSpPr bwMode="auto">
            <a:xfrm>
              <a:off x="-539" y="1645"/>
              <a:ext cx="1564" cy="2132"/>
              <a:chOff x="-539" y="1645"/>
              <a:chExt cx="1564" cy="2132"/>
            </a:xfrm>
          </p:grpSpPr>
          <p:sp>
            <p:nvSpPr>
              <p:cNvPr id="4165" name="Freeform 72"/>
              <p:cNvSpPr>
                <a:spLocks/>
              </p:cNvSpPr>
              <p:nvPr/>
            </p:nvSpPr>
            <p:spPr bwMode="auto">
              <a:xfrm>
                <a:off x="-531" y="165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6" name="Freeform 73"/>
              <p:cNvSpPr>
                <a:spLocks noEditPoints="1"/>
              </p:cNvSpPr>
              <p:nvPr/>
            </p:nvSpPr>
            <p:spPr bwMode="auto">
              <a:xfrm>
                <a:off x="-539" y="1645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64" name="Text Box 169"/>
            <p:cNvSpPr txBox="1">
              <a:spLocks noChangeArrowheads="1"/>
            </p:cNvSpPr>
            <p:nvPr/>
          </p:nvSpPr>
          <p:spPr bwMode="auto">
            <a:xfrm>
              <a:off x="0" y="229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11</a:t>
              </a:r>
            </a:p>
          </p:txBody>
        </p:sp>
      </p:grpSp>
      <p:grpSp>
        <p:nvGrpSpPr>
          <p:cNvPr id="24" name="Group 190"/>
          <p:cNvGrpSpPr>
            <a:grpSpLocks/>
          </p:cNvGrpSpPr>
          <p:nvPr/>
        </p:nvGrpSpPr>
        <p:grpSpPr bwMode="auto">
          <a:xfrm>
            <a:off x="611188" y="3573463"/>
            <a:ext cx="4037012" cy="2447925"/>
            <a:chOff x="385" y="2251"/>
            <a:chExt cx="2543" cy="1542"/>
          </a:xfrm>
        </p:grpSpPr>
        <p:grpSp>
          <p:nvGrpSpPr>
            <p:cNvPr id="4159" name="Group 97"/>
            <p:cNvGrpSpPr>
              <a:grpSpLocks/>
            </p:cNvGrpSpPr>
            <p:nvPr/>
          </p:nvGrpSpPr>
          <p:grpSpPr bwMode="auto">
            <a:xfrm>
              <a:off x="385" y="2251"/>
              <a:ext cx="2543" cy="1542"/>
              <a:chOff x="364" y="2272"/>
              <a:chExt cx="2543" cy="1497"/>
            </a:xfrm>
          </p:grpSpPr>
          <p:sp>
            <p:nvSpPr>
              <p:cNvPr id="4161" name="Freeform 95"/>
              <p:cNvSpPr>
                <a:spLocks/>
              </p:cNvSpPr>
              <p:nvPr/>
            </p:nvSpPr>
            <p:spPr bwMode="auto">
              <a:xfrm>
                <a:off x="372" y="2281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2" name="Freeform 96"/>
              <p:cNvSpPr>
                <a:spLocks noEditPoints="1"/>
              </p:cNvSpPr>
              <p:nvPr/>
            </p:nvSpPr>
            <p:spPr bwMode="auto">
              <a:xfrm>
                <a:off x="364" y="2272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60" name="Text Box 170"/>
            <p:cNvSpPr txBox="1">
              <a:spLocks noChangeArrowheads="1"/>
            </p:cNvSpPr>
            <p:nvPr/>
          </p:nvSpPr>
          <p:spPr bwMode="auto">
            <a:xfrm>
              <a:off x="930" y="2704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12</a:t>
              </a:r>
            </a:p>
          </p:txBody>
        </p:sp>
      </p:grpSp>
      <p:grpSp>
        <p:nvGrpSpPr>
          <p:cNvPr id="26" name="Group 191"/>
          <p:cNvGrpSpPr>
            <a:grpSpLocks/>
          </p:cNvGrpSpPr>
          <p:nvPr/>
        </p:nvGrpSpPr>
        <p:grpSpPr bwMode="auto">
          <a:xfrm>
            <a:off x="3635375" y="2636838"/>
            <a:ext cx="2482850" cy="3384550"/>
            <a:chOff x="2290" y="1661"/>
            <a:chExt cx="1564" cy="2132"/>
          </a:xfrm>
        </p:grpSpPr>
        <p:grpSp>
          <p:nvGrpSpPr>
            <p:cNvPr id="4155" name="Group 88"/>
            <p:cNvGrpSpPr>
              <a:grpSpLocks/>
            </p:cNvGrpSpPr>
            <p:nvPr/>
          </p:nvGrpSpPr>
          <p:grpSpPr bwMode="auto">
            <a:xfrm>
              <a:off x="2290" y="1661"/>
              <a:ext cx="1564" cy="2132"/>
              <a:chOff x="2296" y="1645"/>
              <a:chExt cx="1564" cy="2132"/>
            </a:xfrm>
          </p:grpSpPr>
          <p:sp>
            <p:nvSpPr>
              <p:cNvPr id="4157" name="Freeform 86"/>
              <p:cNvSpPr>
                <a:spLocks/>
              </p:cNvSpPr>
              <p:nvPr/>
            </p:nvSpPr>
            <p:spPr bwMode="auto">
              <a:xfrm>
                <a:off x="2304" y="165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8" name="Freeform 87"/>
              <p:cNvSpPr>
                <a:spLocks noEditPoints="1"/>
              </p:cNvSpPr>
              <p:nvPr/>
            </p:nvSpPr>
            <p:spPr bwMode="auto">
              <a:xfrm>
                <a:off x="2296" y="1645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56" name="Text Box 171"/>
            <p:cNvSpPr txBox="1">
              <a:spLocks noChangeArrowheads="1"/>
            </p:cNvSpPr>
            <p:nvPr/>
          </p:nvSpPr>
          <p:spPr bwMode="auto">
            <a:xfrm>
              <a:off x="2699" y="2341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13</a:t>
              </a:r>
            </a:p>
          </p:txBody>
        </p:sp>
      </p:grpSp>
      <p:grpSp>
        <p:nvGrpSpPr>
          <p:cNvPr id="28" name="Group 192"/>
          <p:cNvGrpSpPr>
            <a:grpSpLocks/>
          </p:cNvGrpSpPr>
          <p:nvPr/>
        </p:nvGrpSpPr>
        <p:grpSpPr bwMode="auto">
          <a:xfrm>
            <a:off x="5106988" y="3644900"/>
            <a:ext cx="4037012" cy="2376488"/>
            <a:chOff x="3217" y="2296"/>
            <a:chExt cx="2543" cy="1497"/>
          </a:xfrm>
        </p:grpSpPr>
        <p:grpSp>
          <p:nvGrpSpPr>
            <p:cNvPr id="4151" name="Group 117"/>
            <p:cNvGrpSpPr>
              <a:grpSpLocks/>
            </p:cNvGrpSpPr>
            <p:nvPr/>
          </p:nvGrpSpPr>
          <p:grpSpPr bwMode="auto">
            <a:xfrm>
              <a:off x="3217" y="2296"/>
              <a:ext cx="2543" cy="1497"/>
              <a:chOff x="3244" y="2317"/>
              <a:chExt cx="2543" cy="1497"/>
            </a:xfrm>
          </p:grpSpPr>
          <p:sp>
            <p:nvSpPr>
              <p:cNvPr id="4153" name="Freeform 115"/>
              <p:cNvSpPr>
                <a:spLocks/>
              </p:cNvSpPr>
              <p:nvPr/>
            </p:nvSpPr>
            <p:spPr bwMode="auto">
              <a:xfrm>
                <a:off x="3252" y="2326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4" name="Freeform 116"/>
              <p:cNvSpPr>
                <a:spLocks noEditPoints="1"/>
              </p:cNvSpPr>
              <p:nvPr/>
            </p:nvSpPr>
            <p:spPr bwMode="auto">
              <a:xfrm>
                <a:off x="3244" y="2317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52" name="Text Box 172"/>
            <p:cNvSpPr txBox="1">
              <a:spLocks noChangeArrowheads="1"/>
            </p:cNvSpPr>
            <p:nvPr/>
          </p:nvSpPr>
          <p:spPr bwMode="auto">
            <a:xfrm>
              <a:off x="3696" y="2704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14</a:t>
              </a:r>
            </a:p>
          </p:txBody>
        </p:sp>
      </p:grpSp>
      <p:grpSp>
        <p:nvGrpSpPr>
          <p:cNvPr id="30" name="Group 193"/>
          <p:cNvGrpSpPr>
            <a:grpSpLocks/>
          </p:cNvGrpSpPr>
          <p:nvPr/>
        </p:nvGrpSpPr>
        <p:grpSpPr bwMode="auto">
          <a:xfrm>
            <a:off x="8101013" y="2636838"/>
            <a:ext cx="2625725" cy="3384550"/>
            <a:chOff x="5103" y="1661"/>
            <a:chExt cx="1654" cy="2132"/>
          </a:xfrm>
        </p:grpSpPr>
        <p:grpSp>
          <p:nvGrpSpPr>
            <p:cNvPr id="4147" name="Group 108"/>
            <p:cNvGrpSpPr>
              <a:grpSpLocks/>
            </p:cNvGrpSpPr>
            <p:nvPr/>
          </p:nvGrpSpPr>
          <p:grpSpPr bwMode="auto">
            <a:xfrm>
              <a:off x="5103" y="1661"/>
              <a:ext cx="1654" cy="2132"/>
              <a:chOff x="5176" y="1690"/>
              <a:chExt cx="1564" cy="2132"/>
            </a:xfrm>
          </p:grpSpPr>
          <p:sp>
            <p:nvSpPr>
              <p:cNvPr id="4149" name="Freeform 106"/>
              <p:cNvSpPr>
                <a:spLocks/>
              </p:cNvSpPr>
              <p:nvPr/>
            </p:nvSpPr>
            <p:spPr bwMode="auto">
              <a:xfrm>
                <a:off x="5184" y="1698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0" name="Freeform 107"/>
              <p:cNvSpPr>
                <a:spLocks noEditPoints="1"/>
              </p:cNvSpPr>
              <p:nvPr/>
            </p:nvSpPr>
            <p:spPr bwMode="auto">
              <a:xfrm>
                <a:off x="5176" y="1690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48" name="Text Box 173"/>
            <p:cNvSpPr txBox="1">
              <a:spLocks noChangeArrowheads="1"/>
            </p:cNvSpPr>
            <p:nvPr/>
          </p:nvSpPr>
          <p:spPr bwMode="auto">
            <a:xfrm>
              <a:off x="5103" y="3067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15</a:t>
              </a:r>
            </a:p>
          </p:txBody>
        </p:sp>
      </p:grpSp>
      <p:grpSp>
        <p:nvGrpSpPr>
          <p:cNvPr id="2048" name="Group 194"/>
          <p:cNvGrpSpPr>
            <a:grpSpLocks/>
          </p:cNvGrpSpPr>
          <p:nvPr/>
        </p:nvGrpSpPr>
        <p:grpSpPr bwMode="auto">
          <a:xfrm>
            <a:off x="-1585913" y="5040313"/>
            <a:ext cx="3970338" cy="3081337"/>
            <a:chOff x="-999" y="3175"/>
            <a:chExt cx="2501" cy="1941"/>
          </a:xfrm>
        </p:grpSpPr>
        <p:grpSp>
          <p:nvGrpSpPr>
            <p:cNvPr id="4143" name="Group 77"/>
            <p:cNvGrpSpPr>
              <a:grpSpLocks/>
            </p:cNvGrpSpPr>
            <p:nvPr/>
          </p:nvGrpSpPr>
          <p:grpSpPr bwMode="auto">
            <a:xfrm>
              <a:off x="-999" y="3175"/>
              <a:ext cx="2501" cy="1941"/>
              <a:chOff x="-999" y="3175"/>
              <a:chExt cx="2501" cy="1941"/>
            </a:xfrm>
          </p:grpSpPr>
          <p:sp>
            <p:nvSpPr>
              <p:cNvPr id="4145" name="Freeform 75"/>
              <p:cNvSpPr>
                <a:spLocks/>
              </p:cNvSpPr>
              <p:nvPr/>
            </p:nvSpPr>
            <p:spPr bwMode="auto">
              <a:xfrm>
                <a:off x="-991" y="3184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6" name="Freeform 76"/>
              <p:cNvSpPr>
                <a:spLocks noEditPoints="1"/>
              </p:cNvSpPr>
              <p:nvPr/>
            </p:nvSpPr>
            <p:spPr bwMode="auto">
              <a:xfrm>
                <a:off x="-999" y="3175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44" name="Text Box 174"/>
            <p:cNvSpPr txBox="1">
              <a:spLocks noChangeArrowheads="1"/>
            </p:cNvSpPr>
            <p:nvPr/>
          </p:nvSpPr>
          <p:spPr bwMode="auto">
            <a:xfrm>
              <a:off x="204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16</a:t>
              </a:r>
            </a:p>
          </p:txBody>
        </p:sp>
      </p:grpSp>
      <p:grpSp>
        <p:nvGrpSpPr>
          <p:cNvPr id="2052" name="Group 195"/>
          <p:cNvGrpSpPr>
            <a:grpSpLocks/>
          </p:cNvGrpSpPr>
          <p:nvPr/>
        </p:nvGrpSpPr>
        <p:grpSpPr bwMode="auto">
          <a:xfrm>
            <a:off x="1401763" y="5000625"/>
            <a:ext cx="2403475" cy="3943350"/>
            <a:chOff x="883" y="3150"/>
            <a:chExt cx="1514" cy="2484"/>
          </a:xfrm>
        </p:grpSpPr>
        <p:grpSp>
          <p:nvGrpSpPr>
            <p:cNvPr id="4139" name="Group 94"/>
            <p:cNvGrpSpPr>
              <a:grpSpLocks/>
            </p:cNvGrpSpPr>
            <p:nvPr/>
          </p:nvGrpSpPr>
          <p:grpSpPr bwMode="auto">
            <a:xfrm>
              <a:off x="883" y="3150"/>
              <a:ext cx="1514" cy="2484"/>
              <a:chOff x="883" y="3150"/>
              <a:chExt cx="1514" cy="2484"/>
            </a:xfrm>
          </p:grpSpPr>
          <p:sp>
            <p:nvSpPr>
              <p:cNvPr id="4141" name="Freeform 92"/>
              <p:cNvSpPr>
                <a:spLocks/>
              </p:cNvSpPr>
              <p:nvPr/>
            </p:nvSpPr>
            <p:spPr bwMode="auto">
              <a:xfrm>
                <a:off x="891" y="3159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2" name="Freeform 93"/>
              <p:cNvSpPr>
                <a:spLocks noEditPoints="1"/>
              </p:cNvSpPr>
              <p:nvPr/>
            </p:nvSpPr>
            <p:spPr bwMode="auto">
              <a:xfrm>
                <a:off x="883" y="3150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40" name="Text Box 175"/>
            <p:cNvSpPr txBox="1">
              <a:spLocks noChangeArrowheads="1"/>
            </p:cNvSpPr>
            <p:nvPr/>
          </p:nvSpPr>
          <p:spPr bwMode="auto">
            <a:xfrm>
              <a:off x="1247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17</a:t>
              </a:r>
            </a:p>
          </p:txBody>
        </p:sp>
      </p:grpSp>
      <p:grpSp>
        <p:nvGrpSpPr>
          <p:cNvPr id="2054" name="Group 196"/>
          <p:cNvGrpSpPr>
            <a:grpSpLocks/>
          </p:cNvGrpSpPr>
          <p:nvPr/>
        </p:nvGrpSpPr>
        <p:grpSpPr bwMode="auto">
          <a:xfrm>
            <a:off x="2916238" y="5013325"/>
            <a:ext cx="3970337" cy="3081338"/>
            <a:chOff x="1837" y="3158"/>
            <a:chExt cx="2501" cy="1941"/>
          </a:xfrm>
        </p:grpSpPr>
        <p:grpSp>
          <p:nvGrpSpPr>
            <p:cNvPr id="4135" name="Group 91"/>
            <p:cNvGrpSpPr>
              <a:grpSpLocks/>
            </p:cNvGrpSpPr>
            <p:nvPr/>
          </p:nvGrpSpPr>
          <p:grpSpPr bwMode="auto">
            <a:xfrm>
              <a:off x="1837" y="3158"/>
              <a:ext cx="2501" cy="1941"/>
              <a:chOff x="1836" y="3175"/>
              <a:chExt cx="2501" cy="1941"/>
            </a:xfrm>
          </p:grpSpPr>
          <p:sp>
            <p:nvSpPr>
              <p:cNvPr id="4137" name="Freeform 89"/>
              <p:cNvSpPr>
                <a:spLocks/>
              </p:cNvSpPr>
              <p:nvPr/>
            </p:nvSpPr>
            <p:spPr bwMode="auto">
              <a:xfrm>
                <a:off x="1844" y="3184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8" name="Freeform 90"/>
              <p:cNvSpPr>
                <a:spLocks noEditPoints="1"/>
              </p:cNvSpPr>
              <p:nvPr/>
            </p:nvSpPr>
            <p:spPr bwMode="auto">
              <a:xfrm>
                <a:off x="1836" y="3175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36" name="Text Box 176"/>
            <p:cNvSpPr txBox="1">
              <a:spLocks noChangeArrowheads="1"/>
            </p:cNvSpPr>
            <p:nvPr/>
          </p:nvSpPr>
          <p:spPr bwMode="auto">
            <a:xfrm>
              <a:off x="2699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18</a:t>
              </a:r>
            </a:p>
          </p:txBody>
        </p:sp>
      </p:grpSp>
      <p:grpSp>
        <p:nvGrpSpPr>
          <p:cNvPr id="2056" name="Group 197"/>
          <p:cNvGrpSpPr>
            <a:grpSpLocks/>
          </p:cNvGrpSpPr>
          <p:nvPr/>
        </p:nvGrpSpPr>
        <p:grpSpPr bwMode="auto">
          <a:xfrm>
            <a:off x="5973763" y="5072063"/>
            <a:ext cx="2403475" cy="3943350"/>
            <a:chOff x="3763" y="3195"/>
            <a:chExt cx="1514" cy="2484"/>
          </a:xfrm>
        </p:grpSpPr>
        <p:grpSp>
          <p:nvGrpSpPr>
            <p:cNvPr id="4131" name="Group 114"/>
            <p:cNvGrpSpPr>
              <a:grpSpLocks/>
            </p:cNvGrpSpPr>
            <p:nvPr/>
          </p:nvGrpSpPr>
          <p:grpSpPr bwMode="auto">
            <a:xfrm>
              <a:off x="3763" y="3195"/>
              <a:ext cx="1514" cy="2484"/>
              <a:chOff x="3763" y="3195"/>
              <a:chExt cx="1514" cy="2484"/>
            </a:xfrm>
          </p:grpSpPr>
          <p:sp>
            <p:nvSpPr>
              <p:cNvPr id="4133" name="Freeform 112"/>
              <p:cNvSpPr>
                <a:spLocks/>
              </p:cNvSpPr>
              <p:nvPr/>
            </p:nvSpPr>
            <p:spPr bwMode="auto">
              <a:xfrm>
                <a:off x="3771" y="3204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4" name="Freeform 113"/>
              <p:cNvSpPr>
                <a:spLocks noEditPoints="1"/>
              </p:cNvSpPr>
              <p:nvPr/>
            </p:nvSpPr>
            <p:spPr bwMode="auto">
              <a:xfrm>
                <a:off x="3763" y="3195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32" name="Text Box 177"/>
            <p:cNvSpPr txBox="1">
              <a:spLocks noChangeArrowheads="1"/>
            </p:cNvSpPr>
            <p:nvPr/>
          </p:nvSpPr>
          <p:spPr bwMode="auto">
            <a:xfrm>
              <a:off x="4105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19</a:t>
              </a:r>
            </a:p>
          </p:txBody>
        </p:sp>
      </p:grpSp>
      <p:grpSp>
        <p:nvGrpSpPr>
          <p:cNvPr id="2058" name="Group 198"/>
          <p:cNvGrpSpPr>
            <a:grpSpLocks/>
          </p:cNvGrpSpPr>
          <p:nvPr/>
        </p:nvGrpSpPr>
        <p:grpSpPr bwMode="auto">
          <a:xfrm>
            <a:off x="7486650" y="5111750"/>
            <a:ext cx="3970338" cy="3081338"/>
            <a:chOff x="4716" y="3220"/>
            <a:chExt cx="2501" cy="1941"/>
          </a:xfrm>
        </p:grpSpPr>
        <p:grpSp>
          <p:nvGrpSpPr>
            <p:cNvPr id="4127" name="Group 111"/>
            <p:cNvGrpSpPr>
              <a:grpSpLocks/>
            </p:cNvGrpSpPr>
            <p:nvPr/>
          </p:nvGrpSpPr>
          <p:grpSpPr bwMode="auto">
            <a:xfrm>
              <a:off x="4716" y="3220"/>
              <a:ext cx="2501" cy="1941"/>
              <a:chOff x="4716" y="3220"/>
              <a:chExt cx="2501" cy="1941"/>
            </a:xfrm>
          </p:grpSpPr>
          <p:sp>
            <p:nvSpPr>
              <p:cNvPr id="4129" name="Freeform 109"/>
              <p:cNvSpPr>
                <a:spLocks/>
              </p:cNvSpPr>
              <p:nvPr/>
            </p:nvSpPr>
            <p:spPr bwMode="auto">
              <a:xfrm>
                <a:off x="4724" y="3229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0" name="Freeform 110"/>
              <p:cNvSpPr>
                <a:spLocks noEditPoints="1"/>
              </p:cNvSpPr>
              <p:nvPr/>
            </p:nvSpPr>
            <p:spPr bwMode="auto">
              <a:xfrm>
                <a:off x="4716" y="3220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28" name="Text Box 178"/>
            <p:cNvSpPr txBox="1">
              <a:spLocks noChangeArrowheads="1"/>
            </p:cNvSpPr>
            <p:nvPr/>
          </p:nvSpPr>
          <p:spPr bwMode="auto">
            <a:xfrm>
              <a:off x="5193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20</a:t>
              </a:r>
            </a:p>
          </p:txBody>
        </p:sp>
      </p:grpSp>
      <p:grpSp>
        <p:nvGrpSpPr>
          <p:cNvPr id="2060" name="Group 180"/>
          <p:cNvGrpSpPr>
            <a:grpSpLocks/>
          </p:cNvGrpSpPr>
          <p:nvPr/>
        </p:nvGrpSpPr>
        <p:grpSpPr bwMode="auto">
          <a:xfrm>
            <a:off x="-855663" y="-1708150"/>
            <a:ext cx="2482851" cy="3384550"/>
            <a:chOff x="-539" y="-1076"/>
            <a:chExt cx="1564" cy="2132"/>
          </a:xfrm>
        </p:grpSpPr>
        <p:grpSp>
          <p:nvGrpSpPr>
            <p:cNvPr id="4123" name="Group 60"/>
            <p:cNvGrpSpPr>
              <a:grpSpLocks/>
            </p:cNvGrpSpPr>
            <p:nvPr/>
          </p:nvGrpSpPr>
          <p:grpSpPr bwMode="auto">
            <a:xfrm>
              <a:off x="-539" y="-1076"/>
              <a:ext cx="1564" cy="2132"/>
              <a:chOff x="-539" y="-1076"/>
              <a:chExt cx="1564" cy="2132"/>
            </a:xfrm>
          </p:grpSpPr>
          <p:sp>
            <p:nvSpPr>
              <p:cNvPr id="4125" name="Freeform 58"/>
              <p:cNvSpPr>
                <a:spLocks/>
              </p:cNvSpPr>
              <p:nvPr/>
            </p:nvSpPr>
            <p:spPr bwMode="auto">
              <a:xfrm>
                <a:off x="-531" y="-1068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Freeform 59"/>
              <p:cNvSpPr>
                <a:spLocks noEditPoints="1"/>
              </p:cNvSpPr>
              <p:nvPr/>
            </p:nvSpPr>
            <p:spPr bwMode="auto">
              <a:xfrm>
                <a:off x="-539" y="-1076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24" name="Text Box 179"/>
            <p:cNvSpPr txBox="1">
              <a:spLocks noChangeArrowheads="1"/>
            </p:cNvSpPr>
            <p:nvPr/>
          </p:nvSpPr>
          <p:spPr bwMode="auto">
            <a:xfrm>
              <a:off x="476" y="391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backup\работа\преподавание\English for life\U53-56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438" y="-1428750"/>
            <a:ext cx="13382626" cy="1003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ru-RU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ru-RU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1403350" y="-3556000"/>
            <a:ext cx="2403475" cy="3943350"/>
            <a:chOff x="883" y="3150"/>
            <a:chExt cx="1514" cy="2484"/>
          </a:xfrm>
        </p:grpSpPr>
        <p:sp>
          <p:nvSpPr>
            <p:cNvPr id="5229" name="Freeform 99"/>
            <p:cNvSpPr>
              <a:spLocks/>
            </p:cNvSpPr>
            <p:nvPr/>
          </p:nvSpPr>
          <p:spPr bwMode="auto">
            <a:xfrm>
              <a:off x="891" y="3159"/>
              <a:ext cx="1489" cy="2458"/>
            </a:xfrm>
            <a:custGeom>
              <a:avLst/>
              <a:gdLst>
                <a:gd name="T0" fmla="*/ 318 w 1489"/>
                <a:gd name="T1" fmla="*/ 1162 h 2458"/>
                <a:gd name="T2" fmla="*/ 477 w 1489"/>
                <a:gd name="T3" fmla="*/ 1187 h 2458"/>
                <a:gd name="T4" fmla="*/ 560 w 1489"/>
                <a:gd name="T5" fmla="*/ 1288 h 2458"/>
                <a:gd name="T6" fmla="*/ 560 w 1489"/>
                <a:gd name="T7" fmla="*/ 1388 h 2458"/>
                <a:gd name="T8" fmla="*/ 460 w 1489"/>
                <a:gd name="T9" fmla="*/ 1505 h 2458"/>
                <a:gd name="T10" fmla="*/ 318 w 1489"/>
                <a:gd name="T11" fmla="*/ 1505 h 2458"/>
                <a:gd name="T12" fmla="*/ 217 w 1489"/>
                <a:gd name="T13" fmla="*/ 1430 h 2458"/>
                <a:gd name="T14" fmla="*/ 109 w 1489"/>
                <a:gd name="T15" fmla="*/ 1396 h 2458"/>
                <a:gd name="T16" fmla="*/ 25 w 1489"/>
                <a:gd name="T17" fmla="*/ 1455 h 2458"/>
                <a:gd name="T18" fmla="*/ 0 w 1489"/>
                <a:gd name="T19" fmla="*/ 1773 h 2458"/>
                <a:gd name="T20" fmla="*/ 67 w 1489"/>
                <a:gd name="T21" fmla="*/ 1915 h 2458"/>
                <a:gd name="T22" fmla="*/ 460 w 1489"/>
                <a:gd name="T23" fmla="*/ 1898 h 2458"/>
                <a:gd name="T24" fmla="*/ 652 w 1489"/>
                <a:gd name="T25" fmla="*/ 1957 h 2458"/>
                <a:gd name="T26" fmla="*/ 694 w 1489"/>
                <a:gd name="T27" fmla="*/ 2057 h 2458"/>
                <a:gd name="T28" fmla="*/ 627 w 1489"/>
                <a:gd name="T29" fmla="*/ 2157 h 2458"/>
                <a:gd name="T30" fmla="*/ 602 w 1489"/>
                <a:gd name="T31" fmla="*/ 2308 h 2458"/>
                <a:gd name="T32" fmla="*/ 694 w 1489"/>
                <a:gd name="T33" fmla="*/ 2433 h 2458"/>
                <a:gd name="T34" fmla="*/ 786 w 1489"/>
                <a:gd name="T35" fmla="*/ 2458 h 2458"/>
                <a:gd name="T36" fmla="*/ 953 w 1489"/>
                <a:gd name="T37" fmla="*/ 2400 h 2458"/>
                <a:gd name="T38" fmla="*/ 1020 w 1489"/>
                <a:gd name="T39" fmla="*/ 2266 h 2458"/>
                <a:gd name="T40" fmla="*/ 937 w 1489"/>
                <a:gd name="T41" fmla="*/ 2124 h 2458"/>
                <a:gd name="T42" fmla="*/ 903 w 1489"/>
                <a:gd name="T43" fmla="*/ 1990 h 2458"/>
                <a:gd name="T44" fmla="*/ 953 w 1489"/>
                <a:gd name="T45" fmla="*/ 1881 h 2458"/>
                <a:gd name="T46" fmla="*/ 1104 w 1489"/>
                <a:gd name="T47" fmla="*/ 1873 h 2458"/>
                <a:gd name="T48" fmla="*/ 1455 w 1489"/>
                <a:gd name="T49" fmla="*/ 1873 h 2458"/>
                <a:gd name="T50" fmla="*/ 1489 w 1489"/>
                <a:gd name="T51" fmla="*/ 1672 h 2458"/>
                <a:gd name="T52" fmla="*/ 1472 w 1489"/>
                <a:gd name="T53" fmla="*/ 1480 h 2458"/>
                <a:gd name="T54" fmla="*/ 1422 w 1489"/>
                <a:gd name="T55" fmla="*/ 1363 h 2458"/>
                <a:gd name="T56" fmla="*/ 1338 w 1489"/>
                <a:gd name="T57" fmla="*/ 1338 h 2458"/>
                <a:gd name="T58" fmla="*/ 1171 w 1489"/>
                <a:gd name="T59" fmla="*/ 1388 h 2458"/>
                <a:gd name="T60" fmla="*/ 1071 w 1489"/>
                <a:gd name="T61" fmla="*/ 1379 h 2458"/>
                <a:gd name="T62" fmla="*/ 979 w 1489"/>
                <a:gd name="T63" fmla="*/ 1304 h 2458"/>
                <a:gd name="T64" fmla="*/ 970 w 1489"/>
                <a:gd name="T65" fmla="*/ 1179 h 2458"/>
                <a:gd name="T66" fmla="*/ 1054 w 1489"/>
                <a:gd name="T67" fmla="*/ 1078 h 2458"/>
                <a:gd name="T68" fmla="*/ 1146 w 1489"/>
                <a:gd name="T69" fmla="*/ 1062 h 2458"/>
                <a:gd name="T70" fmla="*/ 1305 w 1489"/>
                <a:gd name="T71" fmla="*/ 1137 h 2458"/>
                <a:gd name="T72" fmla="*/ 1405 w 1489"/>
                <a:gd name="T73" fmla="*/ 1145 h 2458"/>
                <a:gd name="T74" fmla="*/ 1464 w 1489"/>
                <a:gd name="T75" fmla="*/ 1095 h 2458"/>
                <a:gd name="T76" fmla="*/ 1472 w 1489"/>
                <a:gd name="T77" fmla="*/ 878 h 2458"/>
                <a:gd name="T78" fmla="*/ 1447 w 1489"/>
                <a:gd name="T79" fmla="*/ 552 h 2458"/>
                <a:gd name="T80" fmla="*/ 1271 w 1489"/>
                <a:gd name="T81" fmla="*/ 593 h 2458"/>
                <a:gd name="T82" fmla="*/ 1020 w 1489"/>
                <a:gd name="T83" fmla="*/ 585 h 2458"/>
                <a:gd name="T84" fmla="*/ 853 w 1489"/>
                <a:gd name="T85" fmla="*/ 518 h 2458"/>
                <a:gd name="T86" fmla="*/ 828 w 1489"/>
                <a:gd name="T87" fmla="*/ 451 h 2458"/>
                <a:gd name="T88" fmla="*/ 895 w 1489"/>
                <a:gd name="T89" fmla="*/ 351 h 2458"/>
                <a:gd name="T90" fmla="*/ 970 w 1489"/>
                <a:gd name="T91" fmla="*/ 192 h 2458"/>
                <a:gd name="T92" fmla="*/ 903 w 1489"/>
                <a:gd name="T93" fmla="*/ 50 h 2458"/>
                <a:gd name="T94" fmla="*/ 728 w 1489"/>
                <a:gd name="T95" fmla="*/ 0 h 2458"/>
                <a:gd name="T96" fmla="*/ 577 w 1489"/>
                <a:gd name="T97" fmla="*/ 92 h 2458"/>
                <a:gd name="T98" fmla="*/ 535 w 1489"/>
                <a:gd name="T99" fmla="*/ 251 h 2458"/>
                <a:gd name="T100" fmla="*/ 594 w 1489"/>
                <a:gd name="T101" fmla="*/ 343 h 2458"/>
                <a:gd name="T102" fmla="*/ 652 w 1489"/>
                <a:gd name="T103" fmla="*/ 460 h 2458"/>
                <a:gd name="T104" fmla="*/ 619 w 1489"/>
                <a:gd name="T105" fmla="*/ 526 h 2458"/>
                <a:gd name="T106" fmla="*/ 326 w 1489"/>
                <a:gd name="T107" fmla="*/ 543 h 2458"/>
                <a:gd name="T108" fmla="*/ 42 w 1489"/>
                <a:gd name="T109" fmla="*/ 543 h 2458"/>
                <a:gd name="T110" fmla="*/ 25 w 1489"/>
                <a:gd name="T111" fmla="*/ 978 h 2458"/>
                <a:gd name="T112" fmla="*/ 33 w 1489"/>
                <a:gd name="T113" fmla="*/ 1204 h 2458"/>
                <a:gd name="T114" fmla="*/ 125 w 1489"/>
                <a:gd name="T115" fmla="*/ 1254 h 2458"/>
                <a:gd name="T116" fmla="*/ 243 w 1489"/>
                <a:gd name="T117" fmla="*/ 1221 h 2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9"/>
                <a:gd name="T178" fmla="*/ 0 h 2458"/>
                <a:gd name="T179" fmla="*/ 1489 w 1489"/>
                <a:gd name="T180" fmla="*/ 2458 h 2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9" h="2458">
                  <a:moveTo>
                    <a:pt x="259" y="1204"/>
                  </a:moveTo>
                  <a:lnTo>
                    <a:pt x="268" y="1196"/>
                  </a:lnTo>
                  <a:lnTo>
                    <a:pt x="276" y="1179"/>
                  </a:lnTo>
                  <a:lnTo>
                    <a:pt x="284" y="1179"/>
                  </a:lnTo>
                  <a:lnTo>
                    <a:pt x="293" y="1170"/>
                  </a:lnTo>
                  <a:lnTo>
                    <a:pt x="318" y="1162"/>
                  </a:lnTo>
                  <a:lnTo>
                    <a:pt x="343" y="1154"/>
                  </a:lnTo>
                  <a:lnTo>
                    <a:pt x="368" y="1154"/>
                  </a:lnTo>
                  <a:lnTo>
                    <a:pt x="401" y="1154"/>
                  </a:lnTo>
                  <a:lnTo>
                    <a:pt x="427" y="1162"/>
                  </a:lnTo>
                  <a:lnTo>
                    <a:pt x="452" y="1170"/>
                  </a:lnTo>
                  <a:lnTo>
                    <a:pt x="477" y="1187"/>
                  </a:lnTo>
                  <a:lnTo>
                    <a:pt x="502" y="1204"/>
                  </a:lnTo>
                  <a:lnTo>
                    <a:pt x="527" y="1221"/>
                  </a:lnTo>
                  <a:lnTo>
                    <a:pt x="544" y="1246"/>
                  </a:lnTo>
                  <a:lnTo>
                    <a:pt x="544" y="1262"/>
                  </a:lnTo>
                  <a:lnTo>
                    <a:pt x="552" y="1271"/>
                  </a:lnTo>
                  <a:lnTo>
                    <a:pt x="560" y="1288"/>
                  </a:lnTo>
                  <a:lnTo>
                    <a:pt x="569" y="1296"/>
                  </a:lnTo>
                  <a:lnTo>
                    <a:pt x="569" y="1313"/>
                  </a:lnTo>
                  <a:lnTo>
                    <a:pt x="569" y="1329"/>
                  </a:lnTo>
                  <a:lnTo>
                    <a:pt x="569" y="1346"/>
                  </a:lnTo>
                  <a:lnTo>
                    <a:pt x="569" y="1363"/>
                  </a:lnTo>
                  <a:lnTo>
                    <a:pt x="560" y="1388"/>
                  </a:lnTo>
                  <a:lnTo>
                    <a:pt x="552" y="1421"/>
                  </a:lnTo>
                  <a:lnTo>
                    <a:pt x="535" y="1438"/>
                  </a:lnTo>
                  <a:lnTo>
                    <a:pt x="519" y="1463"/>
                  </a:lnTo>
                  <a:lnTo>
                    <a:pt x="502" y="1480"/>
                  </a:lnTo>
                  <a:lnTo>
                    <a:pt x="485" y="1497"/>
                  </a:lnTo>
                  <a:lnTo>
                    <a:pt x="460" y="1505"/>
                  </a:lnTo>
                  <a:lnTo>
                    <a:pt x="435" y="1513"/>
                  </a:lnTo>
                  <a:lnTo>
                    <a:pt x="418" y="1522"/>
                  </a:lnTo>
                  <a:lnTo>
                    <a:pt x="393" y="1522"/>
                  </a:lnTo>
                  <a:lnTo>
                    <a:pt x="368" y="1522"/>
                  </a:lnTo>
                  <a:lnTo>
                    <a:pt x="343" y="1513"/>
                  </a:lnTo>
                  <a:lnTo>
                    <a:pt x="318" y="1505"/>
                  </a:lnTo>
                  <a:lnTo>
                    <a:pt x="301" y="1497"/>
                  </a:lnTo>
                  <a:lnTo>
                    <a:pt x="284" y="1488"/>
                  </a:lnTo>
                  <a:lnTo>
                    <a:pt x="268" y="1471"/>
                  </a:lnTo>
                  <a:lnTo>
                    <a:pt x="251" y="1455"/>
                  </a:lnTo>
                  <a:lnTo>
                    <a:pt x="234" y="1438"/>
                  </a:lnTo>
                  <a:lnTo>
                    <a:pt x="217" y="1430"/>
                  </a:lnTo>
                  <a:lnTo>
                    <a:pt x="192" y="1421"/>
                  </a:lnTo>
                  <a:lnTo>
                    <a:pt x="176" y="1413"/>
                  </a:lnTo>
                  <a:lnTo>
                    <a:pt x="159" y="1405"/>
                  </a:lnTo>
                  <a:lnTo>
                    <a:pt x="142" y="1396"/>
                  </a:lnTo>
                  <a:lnTo>
                    <a:pt x="125" y="1396"/>
                  </a:lnTo>
                  <a:lnTo>
                    <a:pt x="109" y="1396"/>
                  </a:lnTo>
                  <a:lnTo>
                    <a:pt x="92" y="1396"/>
                  </a:lnTo>
                  <a:lnTo>
                    <a:pt x="75" y="1405"/>
                  </a:lnTo>
                  <a:lnTo>
                    <a:pt x="58" y="1413"/>
                  </a:lnTo>
                  <a:lnTo>
                    <a:pt x="42" y="1421"/>
                  </a:lnTo>
                  <a:lnTo>
                    <a:pt x="33" y="1438"/>
                  </a:lnTo>
                  <a:lnTo>
                    <a:pt x="25" y="1455"/>
                  </a:lnTo>
                  <a:lnTo>
                    <a:pt x="25" y="1480"/>
                  </a:lnTo>
                  <a:lnTo>
                    <a:pt x="17" y="1530"/>
                  </a:lnTo>
                  <a:lnTo>
                    <a:pt x="8" y="1589"/>
                  </a:lnTo>
                  <a:lnTo>
                    <a:pt x="0" y="1647"/>
                  </a:lnTo>
                  <a:lnTo>
                    <a:pt x="0" y="1706"/>
                  </a:lnTo>
                  <a:lnTo>
                    <a:pt x="0" y="1773"/>
                  </a:lnTo>
                  <a:lnTo>
                    <a:pt x="0" y="1831"/>
                  </a:lnTo>
                  <a:lnTo>
                    <a:pt x="8" y="1856"/>
                  </a:lnTo>
                  <a:lnTo>
                    <a:pt x="8" y="1881"/>
                  </a:lnTo>
                  <a:lnTo>
                    <a:pt x="17" y="1906"/>
                  </a:lnTo>
                  <a:lnTo>
                    <a:pt x="25" y="1923"/>
                  </a:lnTo>
                  <a:lnTo>
                    <a:pt x="67" y="1915"/>
                  </a:lnTo>
                  <a:lnTo>
                    <a:pt x="125" y="1906"/>
                  </a:lnTo>
                  <a:lnTo>
                    <a:pt x="192" y="1898"/>
                  </a:lnTo>
                  <a:lnTo>
                    <a:pt x="268" y="1898"/>
                  </a:lnTo>
                  <a:lnTo>
                    <a:pt x="343" y="1890"/>
                  </a:lnTo>
                  <a:lnTo>
                    <a:pt x="401" y="1890"/>
                  </a:lnTo>
                  <a:lnTo>
                    <a:pt x="460" y="1898"/>
                  </a:lnTo>
                  <a:lnTo>
                    <a:pt x="502" y="1898"/>
                  </a:lnTo>
                  <a:lnTo>
                    <a:pt x="544" y="1906"/>
                  </a:lnTo>
                  <a:lnTo>
                    <a:pt x="577" y="1915"/>
                  </a:lnTo>
                  <a:lnTo>
                    <a:pt x="611" y="1931"/>
                  </a:lnTo>
                  <a:lnTo>
                    <a:pt x="636" y="1948"/>
                  </a:lnTo>
                  <a:lnTo>
                    <a:pt x="652" y="1957"/>
                  </a:lnTo>
                  <a:lnTo>
                    <a:pt x="669" y="1973"/>
                  </a:lnTo>
                  <a:lnTo>
                    <a:pt x="686" y="1990"/>
                  </a:lnTo>
                  <a:lnTo>
                    <a:pt x="694" y="2007"/>
                  </a:lnTo>
                  <a:lnTo>
                    <a:pt x="694" y="2023"/>
                  </a:lnTo>
                  <a:lnTo>
                    <a:pt x="694" y="2040"/>
                  </a:lnTo>
                  <a:lnTo>
                    <a:pt x="694" y="2057"/>
                  </a:lnTo>
                  <a:lnTo>
                    <a:pt x="694" y="2074"/>
                  </a:lnTo>
                  <a:lnTo>
                    <a:pt x="686" y="2090"/>
                  </a:lnTo>
                  <a:lnTo>
                    <a:pt x="677" y="2107"/>
                  </a:lnTo>
                  <a:lnTo>
                    <a:pt x="661" y="2124"/>
                  </a:lnTo>
                  <a:lnTo>
                    <a:pt x="644" y="2132"/>
                  </a:lnTo>
                  <a:lnTo>
                    <a:pt x="627" y="2157"/>
                  </a:lnTo>
                  <a:lnTo>
                    <a:pt x="619" y="2174"/>
                  </a:lnTo>
                  <a:lnTo>
                    <a:pt x="611" y="2199"/>
                  </a:lnTo>
                  <a:lnTo>
                    <a:pt x="602" y="2224"/>
                  </a:lnTo>
                  <a:lnTo>
                    <a:pt x="602" y="2249"/>
                  </a:lnTo>
                  <a:lnTo>
                    <a:pt x="602" y="2283"/>
                  </a:lnTo>
                  <a:lnTo>
                    <a:pt x="602" y="2308"/>
                  </a:lnTo>
                  <a:lnTo>
                    <a:pt x="611" y="2333"/>
                  </a:lnTo>
                  <a:lnTo>
                    <a:pt x="627" y="2358"/>
                  </a:lnTo>
                  <a:lnTo>
                    <a:pt x="644" y="2383"/>
                  </a:lnTo>
                  <a:lnTo>
                    <a:pt x="661" y="2400"/>
                  </a:lnTo>
                  <a:lnTo>
                    <a:pt x="677" y="2425"/>
                  </a:lnTo>
                  <a:lnTo>
                    <a:pt x="694" y="2433"/>
                  </a:lnTo>
                  <a:lnTo>
                    <a:pt x="711" y="2442"/>
                  </a:lnTo>
                  <a:lnTo>
                    <a:pt x="719" y="2442"/>
                  </a:lnTo>
                  <a:lnTo>
                    <a:pt x="736" y="2450"/>
                  </a:lnTo>
                  <a:lnTo>
                    <a:pt x="753" y="2458"/>
                  </a:lnTo>
                  <a:lnTo>
                    <a:pt x="769" y="2458"/>
                  </a:lnTo>
                  <a:lnTo>
                    <a:pt x="786" y="2458"/>
                  </a:lnTo>
                  <a:lnTo>
                    <a:pt x="803" y="2458"/>
                  </a:lnTo>
                  <a:lnTo>
                    <a:pt x="845" y="2458"/>
                  </a:lnTo>
                  <a:lnTo>
                    <a:pt x="878" y="2450"/>
                  </a:lnTo>
                  <a:lnTo>
                    <a:pt x="903" y="2433"/>
                  </a:lnTo>
                  <a:lnTo>
                    <a:pt x="928" y="2425"/>
                  </a:lnTo>
                  <a:lnTo>
                    <a:pt x="953" y="2400"/>
                  </a:lnTo>
                  <a:lnTo>
                    <a:pt x="979" y="2383"/>
                  </a:lnTo>
                  <a:lnTo>
                    <a:pt x="995" y="2366"/>
                  </a:lnTo>
                  <a:lnTo>
                    <a:pt x="1004" y="2341"/>
                  </a:lnTo>
                  <a:lnTo>
                    <a:pt x="1012" y="2316"/>
                  </a:lnTo>
                  <a:lnTo>
                    <a:pt x="1012" y="2291"/>
                  </a:lnTo>
                  <a:lnTo>
                    <a:pt x="1020" y="2266"/>
                  </a:lnTo>
                  <a:lnTo>
                    <a:pt x="1012" y="2241"/>
                  </a:lnTo>
                  <a:lnTo>
                    <a:pt x="1004" y="2216"/>
                  </a:lnTo>
                  <a:lnTo>
                    <a:pt x="995" y="2191"/>
                  </a:lnTo>
                  <a:lnTo>
                    <a:pt x="979" y="2166"/>
                  </a:lnTo>
                  <a:lnTo>
                    <a:pt x="953" y="2149"/>
                  </a:lnTo>
                  <a:lnTo>
                    <a:pt x="937" y="2124"/>
                  </a:lnTo>
                  <a:lnTo>
                    <a:pt x="928" y="2107"/>
                  </a:lnTo>
                  <a:lnTo>
                    <a:pt x="912" y="2082"/>
                  </a:lnTo>
                  <a:lnTo>
                    <a:pt x="903" y="2057"/>
                  </a:lnTo>
                  <a:lnTo>
                    <a:pt x="903" y="2032"/>
                  </a:lnTo>
                  <a:lnTo>
                    <a:pt x="903" y="2007"/>
                  </a:lnTo>
                  <a:lnTo>
                    <a:pt x="903" y="1990"/>
                  </a:lnTo>
                  <a:lnTo>
                    <a:pt x="903" y="1965"/>
                  </a:lnTo>
                  <a:lnTo>
                    <a:pt x="912" y="1948"/>
                  </a:lnTo>
                  <a:lnTo>
                    <a:pt x="920" y="1923"/>
                  </a:lnTo>
                  <a:lnTo>
                    <a:pt x="928" y="1906"/>
                  </a:lnTo>
                  <a:lnTo>
                    <a:pt x="945" y="1898"/>
                  </a:lnTo>
                  <a:lnTo>
                    <a:pt x="953" y="1881"/>
                  </a:lnTo>
                  <a:lnTo>
                    <a:pt x="970" y="1873"/>
                  </a:lnTo>
                  <a:lnTo>
                    <a:pt x="987" y="1865"/>
                  </a:lnTo>
                  <a:lnTo>
                    <a:pt x="995" y="1865"/>
                  </a:lnTo>
                  <a:lnTo>
                    <a:pt x="1020" y="1865"/>
                  </a:lnTo>
                  <a:lnTo>
                    <a:pt x="1062" y="1873"/>
                  </a:lnTo>
                  <a:lnTo>
                    <a:pt x="1104" y="1873"/>
                  </a:lnTo>
                  <a:lnTo>
                    <a:pt x="1163" y="1881"/>
                  </a:lnTo>
                  <a:lnTo>
                    <a:pt x="1229" y="1890"/>
                  </a:lnTo>
                  <a:lnTo>
                    <a:pt x="1296" y="1890"/>
                  </a:lnTo>
                  <a:lnTo>
                    <a:pt x="1363" y="1898"/>
                  </a:lnTo>
                  <a:lnTo>
                    <a:pt x="1439" y="1898"/>
                  </a:lnTo>
                  <a:lnTo>
                    <a:pt x="1455" y="1873"/>
                  </a:lnTo>
                  <a:lnTo>
                    <a:pt x="1464" y="1839"/>
                  </a:lnTo>
                  <a:lnTo>
                    <a:pt x="1472" y="1806"/>
                  </a:lnTo>
                  <a:lnTo>
                    <a:pt x="1480" y="1773"/>
                  </a:lnTo>
                  <a:lnTo>
                    <a:pt x="1489" y="1739"/>
                  </a:lnTo>
                  <a:lnTo>
                    <a:pt x="1489" y="1706"/>
                  </a:lnTo>
                  <a:lnTo>
                    <a:pt x="1489" y="1672"/>
                  </a:lnTo>
                  <a:lnTo>
                    <a:pt x="1489" y="1639"/>
                  </a:lnTo>
                  <a:lnTo>
                    <a:pt x="1489" y="1605"/>
                  </a:lnTo>
                  <a:lnTo>
                    <a:pt x="1489" y="1572"/>
                  </a:lnTo>
                  <a:lnTo>
                    <a:pt x="1480" y="1538"/>
                  </a:lnTo>
                  <a:lnTo>
                    <a:pt x="1480" y="1505"/>
                  </a:lnTo>
                  <a:lnTo>
                    <a:pt x="1472" y="1480"/>
                  </a:lnTo>
                  <a:lnTo>
                    <a:pt x="1464" y="1455"/>
                  </a:lnTo>
                  <a:lnTo>
                    <a:pt x="1455" y="1430"/>
                  </a:lnTo>
                  <a:lnTo>
                    <a:pt x="1447" y="1413"/>
                  </a:lnTo>
                  <a:lnTo>
                    <a:pt x="1439" y="1388"/>
                  </a:lnTo>
                  <a:lnTo>
                    <a:pt x="1430" y="1379"/>
                  </a:lnTo>
                  <a:lnTo>
                    <a:pt x="1422" y="1363"/>
                  </a:lnTo>
                  <a:lnTo>
                    <a:pt x="1413" y="1354"/>
                  </a:lnTo>
                  <a:lnTo>
                    <a:pt x="1397" y="1346"/>
                  </a:lnTo>
                  <a:lnTo>
                    <a:pt x="1388" y="1346"/>
                  </a:lnTo>
                  <a:lnTo>
                    <a:pt x="1380" y="1338"/>
                  </a:lnTo>
                  <a:lnTo>
                    <a:pt x="1363" y="1338"/>
                  </a:lnTo>
                  <a:lnTo>
                    <a:pt x="1338" y="1338"/>
                  </a:lnTo>
                  <a:lnTo>
                    <a:pt x="1305" y="1346"/>
                  </a:lnTo>
                  <a:lnTo>
                    <a:pt x="1271" y="1354"/>
                  </a:lnTo>
                  <a:lnTo>
                    <a:pt x="1238" y="1371"/>
                  </a:lnTo>
                  <a:lnTo>
                    <a:pt x="1213" y="1379"/>
                  </a:lnTo>
                  <a:lnTo>
                    <a:pt x="1196" y="1379"/>
                  </a:lnTo>
                  <a:lnTo>
                    <a:pt x="1171" y="1388"/>
                  </a:lnTo>
                  <a:lnTo>
                    <a:pt x="1154" y="1388"/>
                  </a:lnTo>
                  <a:lnTo>
                    <a:pt x="1129" y="1388"/>
                  </a:lnTo>
                  <a:lnTo>
                    <a:pt x="1112" y="1388"/>
                  </a:lnTo>
                  <a:lnTo>
                    <a:pt x="1104" y="1388"/>
                  </a:lnTo>
                  <a:lnTo>
                    <a:pt x="1079" y="1379"/>
                  </a:lnTo>
                  <a:lnTo>
                    <a:pt x="1071" y="1379"/>
                  </a:lnTo>
                  <a:lnTo>
                    <a:pt x="1054" y="1371"/>
                  </a:lnTo>
                  <a:lnTo>
                    <a:pt x="1045" y="1371"/>
                  </a:lnTo>
                  <a:lnTo>
                    <a:pt x="1029" y="1363"/>
                  </a:lnTo>
                  <a:lnTo>
                    <a:pt x="1012" y="1346"/>
                  </a:lnTo>
                  <a:lnTo>
                    <a:pt x="995" y="1321"/>
                  </a:lnTo>
                  <a:lnTo>
                    <a:pt x="979" y="1304"/>
                  </a:lnTo>
                  <a:lnTo>
                    <a:pt x="970" y="1279"/>
                  </a:lnTo>
                  <a:lnTo>
                    <a:pt x="962" y="1254"/>
                  </a:lnTo>
                  <a:lnTo>
                    <a:pt x="962" y="1237"/>
                  </a:lnTo>
                  <a:lnTo>
                    <a:pt x="962" y="1212"/>
                  </a:lnTo>
                  <a:lnTo>
                    <a:pt x="962" y="1196"/>
                  </a:lnTo>
                  <a:lnTo>
                    <a:pt x="970" y="1179"/>
                  </a:lnTo>
                  <a:lnTo>
                    <a:pt x="979" y="1162"/>
                  </a:lnTo>
                  <a:lnTo>
                    <a:pt x="987" y="1137"/>
                  </a:lnTo>
                  <a:lnTo>
                    <a:pt x="1004" y="1112"/>
                  </a:lnTo>
                  <a:lnTo>
                    <a:pt x="1020" y="1095"/>
                  </a:lnTo>
                  <a:lnTo>
                    <a:pt x="1037" y="1087"/>
                  </a:lnTo>
                  <a:lnTo>
                    <a:pt x="1054" y="1078"/>
                  </a:lnTo>
                  <a:lnTo>
                    <a:pt x="1071" y="1070"/>
                  </a:lnTo>
                  <a:lnTo>
                    <a:pt x="1087" y="1062"/>
                  </a:lnTo>
                  <a:lnTo>
                    <a:pt x="1104" y="1053"/>
                  </a:lnTo>
                  <a:lnTo>
                    <a:pt x="1121" y="1053"/>
                  </a:lnTo>
                  <a:lnTo>
                    <a:pt x="1129" y="1053"/>
                  </a:lnTo>
                  <a:lnTo>
                    <a:pt x="1146" y="1062"/>
                  </a:lnTo>
                  <a:lnTo>
                    <a:pt x="1163" y="1062"/>
                  </a:lnTo>
                  <a:lnTo>
                    <a:pt x="1196" y="1078"/>
                  </a:lnTo>
                  <a:lnTo>
                    <a:pt x="1221" y="1087"/>
                  </a:lnTo>
                  <a:lnTo>
                    <a:pt x="1255" y="1104"/>
                  </a:lnTo>
                  <a:lnTo>
                    <a:pt x="1280" y="1120"/>
                  </a:lnTo>
                  <a:lnTo>
                    <a:pt x="1305" y="1137"/>
                  </a:lnTo>
                  <a:lnTo>
                    <a:pt x="1338" y="1145"/>
                  </a:lnTo>
                  <a:lnTo>
                    <a:pt x="1355" y="1145"/>
                  </a:lnTo>
                  <a:lnTo>
                    <a:pt x="1363" y="1154"/>
                  </a:lnTo>
                  <a:lnTo>
                    <a:pt x="1380" y="1154"/>
                  </a:lnTo>
                  <a:lnTo>
                    <a:pt x="1397" y="1145"/>
                  </a:lnTo>
                  <a:lnTo>
                    <a:pt x="1405" y="1145"/>
                  </a:lnTo>
                  <a:lnTo>
                    <a:pt x="1422" y="1137"/>
                  </a:lnTo>
                  <a:lnTo>
                    <a:pt x="1439" y="1129"/>
                  </a:lnTo>
                  <a:lnTo>
                    <a:pt x="1447" y="1120"/>
                  </a:lnTo>
                  <a:lnTo>
                    <a:pt x="1455" y="1112"/>
                  </a:lnTo>
                  <a:lnTo>
                    <a:pt x="1464" y="1104"/>
                  </a:lnTo>
                  <a:lnTo>
                    <a:pt x="1464" y="1095"/>
                  </a:lnTo>
                  <a:lnTo>
                    <a:pt x="1472" y="1078"/>
                  </a:lnTo>
                  <a:lnTo>
                    <a:pt x="1480" y="1045"/>
                  </a:lnTo>
                  <a:lnTo>
                    <a:pt x="1480" y="1012"/>
                  </a:lnTo>
                  <a:lnTo>
                    <a:pt x="1480" y="970"/>
                  </a:lnTo>
                  <a:lnTo>
                    <a:pt x="1472" y="920"/>
                  </a:lnTo>
                  <a:lnTo>
                    <a:pt x="1472" y="878"/>
                  </a:lnTo>
                  <a:lnTo>
                    <a:pt x="1464" y="828"/>
                  </a:lnTo>
                  <a:lnTo>
                    <a:pt x="1455" y="727"/>
                  </a:lnTo>
                  <a:lnTo>
                    <a:pt x="1447" y="644"/>
                  </a:lnTo>
                  <a:lnTo>
                    <a:pt x="1447" y="610"/>
                  </a:lnTo>
                  <a:lnTo>
                    <a:pt x="1447" y="577"/>
                  </a:lnTo>
                  <a:lnTo>
                    <a:pt x="1447" y="552"/>
                  </a:lnTo>
                  <a:lnTo>
                    <a:pt x="1447" y="535"/>
                  </a:lnTo>
                  <a:lnTo>
                    <a:pt x="1422" y="552"/>
                  </a:lnTo>
                  <a:lnTo>
                    <a:pt x="1388" y="568"/>
                  </a:lnTo>
                  <a:lnTo>
                    <a:pt x="1355" y="577"/>
                  </a:lnTo>
                  <a:lnTo>
                    <a:pt x="1313" y="585"/>
                  </a:lnTo>
                  <a:lnTo>
                    <a:pt x="1271" y="593"/>
                  </a:lnTo>
                  <a:lnTo>
                    <a:pt x="1229" y="593"/>
                  </a:lnTo>
                  <a:lnTo>
                    <a:pt x="1188" y="593"/>
                  </a:lnTo>
                  <a:lnTo>
                    <a:pt x="1146" y="593"/>
                  </a:lnTo>
                  <a:lnTo>
                    <a:pt x="1104" y="593"/>
                  </a:lnTo>
                  <a:lnTo>
                    <a:pt x="1054" y="593"/>
                  </a:lnTo>
                  <a:lnTo>
                    <a:pt x="1020" y="585"/>
                  </a:lnTo>
                  <a:lnTo>
                    <a:pt x="979" y="577"/>
                  </a:lnTo>
                  <a:lnTo>
                    <a:pt x="945" y="568"/>
                  </a:lnTo>
                  <a:lnTo>
                    <a:pt x="920" y="560"/>
                  </a:lnTo>
                  <a:lnTo>
                    <a:pt x="895" y="543"/>
                  </a:lnTo>
                  <a:lnTo>
                    <a:pt x="870" y="535"/>
                  </a:lnTo>
                  <a:lnTo>
                    <a:pt x="853" y="518"/>
                  </a:lnTo>
                  <a:lnTo>
                    <a:pt x="845" y="510"/>
                  </a:lnTo>
                  <a:lnTo>
                    <a:pt x="836" y="501"/>
                  </a:lnTo>
                  <a:lnTo>
                    <a:pt x="828" y="485"/>
                  </a:lnTo>
                  <a:lnTo>
                    <a:pt x="828" y="476"/>
                  </a:lnTo>
                  <a:lnTo>
                    <a:pt x="828" y="460"/>
                  </a:lnTo>
                  <a:lnTo>
                    <a:pt x="828" y="451"/>
                  </a:lnTo>
                  <a:lnTo>
                    <a:pt x="828" y="435"/>
                  </a:lnTo>
                  <a:lnTo>
                    <a:pt x="836" y="426"/>
                  </a:lnTo>
                  <a:lnTo>
                    <a:pt x="845" y="409"/>
                  </a:lnTo>
                  <a:lnTo>
                    <a:pt x="853" y="393"/>
                  </a:lnTo>
                  <a:lnTo>
                    <a:pt x="870" y="384"/>
                  </a:lnTo>
                  <a:lnTo>
                    <a:pt x="895" y="351"/>
                  </a:lnTo>
                  <a:lnTo>
                    <a:pt x="928" y="317"/>
                  </a:lnTo>
                  <a:lnTo>
                    <a:pt x="945" y="292"/>
                  </a:lnTo>
                  <a:lnTo>
                    <a:pt x="953" y="267"/>
                  </a:lnTo>
                  <a:lnTo>
                    <a:pt x="962" y="242"/>
                  </a:lnTo>
                  <a:lnTo>
                    <a:pt x="970" y="225"/>
                  </a:lnTo>
                  <a:lnTo>
                    <a:pt x="970" y="192"/>
                  </a:lnTo>
                  <a:lnTo>
                    <a:pt x="970" y="167"/>
                  </a:lnTo>
                  <a:lnTo>
                    <a:pt x="962" y="142"/>
                  </a:lnTo>
                  <a:lnTo>
                    <a:pt x="953" y="117"/>
                  </a:lnTo>
                  <a:lnTo>
                    <a:pt x="937" y="92"/>
                  </a:lnTo>
                  <a:lnTo>
                    <a:pt x="920" y="75"/>
                  </a:lnTo>
                  <a:lnTo>
                    <a:pt x="903" y="50"/>
                  </a:lnTo>
                  <a:lnTo>
                    <a:pt x="878" y="33"/>
                  </a:lnTo>
                  <a:lnTo>
                    <a:pt x="853" y="25"/>
                  </a:lnTo>
                  <a:lnTo>
                    <a:pt x="828" y="8"/>
                  </a:lnTo>
                  <a:lnTo>
                    <a:pt x="795" y="0"/>
                  </a:lnTo>
                  <a:lnTo>
                    <a:pt x="761" y="0"/>
                  </a:lnTo>
                  <a:lnTo>
                    <a:pt x="728" y="0"/>
                  </a:lnTo>
                  <a:lnTo>
                    <a:pt x="703" y="8"/>
                  </a:lnTo>
                  <a:lnTo>
                    <a:pt x="677" y="25"/>
                  </a:lnTo>
                  <a:lnTo>
                    <a:pt x="644" y="33"/>
                  </a:lnTo>
                  <a:lnTo>
                    <a:pt x="619" y="50"/>
                  </a:lnTo>
                  <a:lnTo>
                    <a:pt x="594" y="75"/>
                  </a:lnTo>
                  <a:lnTo>
                    <a:pt x="577" y="92"/>
                  </a:lnTo>
                  <a:lnTo>
                    <a:pt x="560" y="117"/>
                  </a:lnTo>
                  <a:lnTo>
                    <a:pt x="552" y="142"/>
                  </a:lnTo>
                  <a:lnTo>
                    <a:pt x="544" y="167"/>
                  </a:lnTo>
                  <a:lnTo>
                    <a:pt x="535" y="192"/>
                  </a:lnTo>
                  <a:lnTo>
                    <a:pt x="535" y="225"/>
                  </a:lnTo>
                  <a:lnTo>
                    <a:pt x="535" y="251"/>
                  </a:lnTo>
                  <a:lnTo>
                    <a:pt x="544" y="276"/>
                  </a:lnTo>
                  <a:lnTo>
                    <a:pt x="552" y="284"/>
                  </a:lnTo>
                  <a:lnTo>
                    <a:pt x="560" y="301"/>
                  </a:lnTo>
                  <a:lnTo>
                    <a:pt x="569" y="309"/>
                  </a:lnTo>
                  <a:lnTo>
                    <a:pt x="577" y="317"/>
                  </a:lnTo>
                  <a:lnTo>
                    <a:pt x="594" y="343"/>
                  </a:lnTo>
                  <a:lnTo>
                    <a:pt x="611" y="359"/>
                  </a:lnTo>
                  <a:lnTo>
                    <a:pt x="627" y="384"/>
                  </a:lnTo>
                  <a:lnTo>
                    <a:pt x="636" y="401"/>
                  </a:lnTo>
                  <a:lnTo>
                    <a:pt x="644" y="426"/>
                  </a:lnTo>
                  <a:lnTo>
                    <a:pt x="652" y="443"/>
                  </a:lnTo>
                  <a:lnTo>
                    <a:pt x="652" y="460"/>
                  </a:lnTo>
                  <a:lnTo>
                    <a:pt x="652" y="468"/>
                  </a:lnTo>
                  <a:lnTo>
                    <a:pt x="652" y="485"/>
                  </a:lnTo>
                  <a:lnTo>
                    <a:pt x="644" y="501"/>
                  </a:lnTo>
                  <a:lnTo>
                    <a:pt x="636" y="510"/>
                  </a:lnTo>
                  <a:lnTo>
                    <a:pt x="627" y="518"/>
                  </a:lnTo>
                  <a:lnTo>
                    <a:pt x="619" y="526"/>
                  </a:lnTo>
                  <a:lnTo>
                    <a:pt x="602" y="535"/>
                  </a:lnTo>
                  <a:lnTo>
                    <a:pt x="585" y="535"/>
                  </a:lnTo>
                  <a:lnTo>
                    <a:pt x="560" y="535"/>
                  </a:lnTo>
                  <a:lnTo>
                    <a:pt x="485" y="535"/>
                  </a:lnTo>
                  <a:lnTo>
                    <a:pt x="401" y="543"/>
                  </a:lnTo>
                  <a:lnTo>
                    <a:pt x="326" y="543"/>
                  </a:lnTo>
                  <a:lnTo>
                    <a:pt x="251" y="552"/>
                  </a:lnTo>
                  <a:lnTo>
                    <a:pt x="176" y="552"/>
                  </a:lnTo>
                  <a:lnTo>
                    <a:pt x="117" y="552"/>
                  </a:lnTo>
                  <a:lnTo>
                    <a:pt x="84" y="552"/>
                  </a:lnTo>
                  <a:lnTo>
                    <a:pt x="58" y="552"/>
                  </a:lnTo>
                  <a:lnTo>
                    <a:pt x="42" y="543"/>
                  </a:lnTo>
                  <a:lnTo>
                    <a:pt x="25" y="535"/>
                  </a:lnTo>
                  <a:lnTo>
                    <a:pt x="25" y="602"/>
                  </a:lnTo>
                  <a:lnTo>
                    <a:pt x="25" y="694"/>
                  </a:lnTo>
                  <a:lnTo>
                    <a:pt x="25" y="786"/>
                  </a:lnTo>
                  <a:lnTo>
                    <a:pt x="25" y="886"/>
                  </a:lnTo>
                  <a:lnTo>
                    <a:pt x="25" y="978"/>
                  </a:lnTo>
                  <a:lnTo>
                    <a:pt x="25" y="1062"/>
                  </a:lnTo>
                  <a:lnTo>
                    <a:pt x="25" y="1129"/>
                  </a:lnTo>
                  <a:lnTo>
                    <a:pt x="25" y="1162"/>
                  </a:lnTo>
                  <a:lnTo>
                    <a:pt x="25" y="1179"/>
                  </a:lnTo>
                  <a:lnTo>
                    <a:pt x="33" y="1187"/>
                  </a:lnTo>
                  <a:lnTo>
                    <a:pt x="33" y="1204"/>
                  </a:lnTo>
                  <a:lnTo>
                    <a:pt x="50" y="1212"/>
                  </a:lnTo>
                  <a:lnTo>
                    <a:pt x="58" y="1229"/>
                  </a:lnTo>
                  <a:lnTo>
                    <a:pt x="75" y="1237"/>
                  </a:lnTo>
                  <a:lnTo>
                    <a:pt x="92" y="1246"/>
                  </a:lnTo>
                  <a:lnTo>
                    <a:pt x="109" y="1246"/>
                  </a:lnTo>
                  <a:lnTo>
                    <a:pt x="125" y="1254"/>
                  </a:lnTo>
                  <a:lnTo>
                    <a:pt x="151" y="1254"/>
                  </a:lnTo>
                  <a:lnTo>
                    <a:pt x="167" y="1254"/>
                  </a:lnTo>
                  <a:lnTo>
                    <a:pt x="184" y="1254"/>
                  </a:lnTo>
                  <a:lnTo>
                    <a:pt x="209" y="1246"/>
                  </a:lnTo>
                  <a:lnTo>
                    <a:pt x="226" y="1237"/>
                  </a:lnTo>
                  <a:lnTo>
                    <a:pt x="243" y="1221"/>
                  </a:lnTo>
                  <a:lnTo>
                    <a:pt x="259" y="1204"/>
                  </a:lnTo>
                  <a:close/>
                </a:path>
              </a:pathLst>
            </a:custGeom>
            <a:solidFill>
              <a:srgbClr val="D8E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0" name="Freeform 100"/>
            <p:cNvSpPr>
              <a:spLocks noEditPoints="1"/>
            </p:cNvSpPr>
            <p:nvPr/>
          </p:nvSpPr>
          <p:spPr bwMode="auto">
            <a:xfrm>
              <a:off x="883" y="3150"/>
              <a:ext cx="1514" cy="2484"/>
            </a:xfrm>
            <a:custGeom>
              <a:avLst/>
              <a:gdLst>
                <a:gd name="T0" fmla="*/ 435 w 1514"/>
                <a:gd name="T1" fmla="*/ 1188 h 2484"/>
                <a:gd name="T2" fmla="*/ 568 w 1514"/>
                <a:gd name="T3" fmla="*/ 1305 h 2484"/>
                <a:gd name="T4" fmla="*/ 468 w 1514"/>
                <a:gd name="T5" fmla="*/ 1506 h 2484"/>
                <a:gd name="T6" fmla="*/ 209 w 1514"/>
                <a:gd name="T7" fmla="*/ 1422 h 2484"/>
                <a:gd name="T8" fmla="*/ 16 w 1514"/>
                <a:gd name="T9" fmla="*/ 1539 h 2484"/>
                <a:gd name="T10" fmla="*/ 276 w 1514"/>
                <a:gd name="T11" fmla="*/ 1924 h 2484"/>
                <a:gd name="T12" fmla="*/ 694 w 1514"/>
                <a:gd name="T13" fmla="*/ 2032 h 2484"/>
                <a:gd name="T14" fmla="*/ 602 w 1514"/>
                <a:gd name="T15" fmla="*/ 2233 h 2484"/>
                <a:gd name="T16" fmla="*/ 727 w 1514"/>
                <a:gd name="T17" fmla="*/ 2467 h 2484"/>
                <a:gd name="T18" fmla="*/ 995 w 1514"/>
                <a:gd name="T19" fmla="*/ 2409 h 2484"/>
                <a:gd name="T20" fmla="*/ 995 w 1514"/>
                <a:gd name="T21" fmla="*/ 2166 h 2484"/>
                <a:gd name="T22" fmla="*/ 961 w 1514"/>
                <a:gd name="T23" fmla="*/ 1924 h 2484"/>
                <a:gd name="T24" fmla="*/ 1480 w 1514"/>
                <a:gd name="T25" fmla="*/ 1890 h 2484"/>
                <a:gd name="T26" fmla="*/ 1488 w 1514"/>
                <a:gd name="T27" fmla="*/ 1464 h 2484"/>
                <a:gd name="T28" fmla="*/ 1396 w 1514"/>
                <a:gd name="T29" fmla="*/ 1338 h 2484"/>
                <a:gd name="T30" fmla="*/ 1120 w 1514"/>
                <a:gd name="T31" fmla="*/ 1388 h 2484"/>
                <a:gd name="T32" fmla="*/ 1037 w 1514"/>
                <a:gd name="T33" fmla="*/ 1355 h 2484"/>
                <a:gd name="T34" fmla="*/ 1020 w 1514"/>
                <a:gd name="T35" fmla="*/ 1129 h 2484"/>
                <a:gd name="T36" fmla="*/ 1204 w 1514"/>
                <a:gd name="T37" fmla="*/ 1104 h 2484"/>
                <a:gd name="T38" fmla="*/ 1421 w 1514"/>
                <a:gd name="T39" fmla="*/ 1171 h 2484"/>
                <a:gd name="T40" fmla="*/ 1497 w 1514"/>
                <a:gd name="T41" fmla="*/ 887 h 2484"/>
                <a:gd name="T42" fmla="*/ 1062 w 1514"/>
                <a:gd name="T43" fmla="*/ 594 h 2484"/>
                <a:gd name="T44" fmla="*/ 853 w 1514"/>
                <a:gd name="T45" fmla="*/ 460 h 2484"/>
                <a:gd name="T46" fmla="*/ 995 w 1514"/>
                <a:gd name="T47" fmla="*/ 243 h 2484"/>
                <a:gd name="T48" fmla="*/ 844 w 1514"/>
                <a:gd name="T49" fmla="*/ 9 h 2484"/>
                <a:gd name="T50" fmla="*/ 560 w 1514"/>
                <a:gd name="T51" fmla="*/ 126 h 2484"/>
                <a:gd name="T52" fmla="*/ 585 w 1514"/>
                <a:gd name="T53" fmla="*/ 326 h 2484"/>
                <a:gd name="T54" fmla="*/ 644 w 1514"/>
                <a:gd name="T55" fmla="*/ 502 h 2484"/>
                <a:gd name="T56" fmla="*/ 58 w 1514"/>
                <a:gd name="T57" fmla="*/ 544 h 2484"/>
                <a:gd name="T58" fmla="*/ 58 w 1514"/>
                <a:gd name="T59" fmla="*/ 1238 h 2484"/>
                <a:gd name="T60" fmla="*/ 225 w 1514"/>
                <a:gd name="T61" fmla="*/ 1271 h 2484"/>
                <a:gd name="T62" fmla="*/ 125 w 1514"/>
                <a:gd name="T63" fmla="*/ 1246 h 2484"/>
                <a:gd name="T64" fmla="*/ 50 w 1514"/>
                <a:gd name="T65" fmla="*/ 1188 h 2484"/>
                <a:gd name="T66" fmla="*/ 409 w 1514"/>
                <a:gd name="T67" fmla="*/ 569 h 2484"/>
                <a:gd name="T68" fmla="*/ 677 w 1514"/>
                <a:gd name="T69" fmla="*/ 452 h 2484"/>
                <a:gd name="T70" fmla="*/ 560 w 1514"/>
                <a:gd name="T71" fmla="*/ 276 h 2484"/>
                <a:gd name="T72" fmla="*/ 652 w 1514"/>
                <a:gd name="T73" fmla="*/ 42 h 2484"/>
                <a:gd name="T74" fmla="*/ 920 w 1514"/>
                <a:gd name="T75" fmla="*/ 92 h 2484"/>
                <a:gd name="T76" fmla="*/ 878 w 1514"/>
                <a:gd name="T77" fmla="*/ 393 h 2484"/>
                <a:gd name="T78" fmla="*/ 844 w 1514"/>
                <a:gd name="T79" fmla="*/ 527 h 2484"/>
                <a:gd name="T80" fmla="*/ 1405 w 1514"/>
                <a:gd name="T81" fmla="*/ 586 h 2484"/>
                <a:gd name="T82" fmla="*/ 1463 w 1514"/>
                <a:gd name="T83" fmla="*/ 1104 h 2484"/>
                <a:gd name="T84" fmla="*/ 1371 w 1514"/>
                <a:gd name="T85" fmla="*/ 1163 h 2484"/>
                <a:gd name="T86" fmla="*/ 1137 w 1514"/>
                <a:gd name="T87" fmla="*/ 1054 h 2484"/>
                <a:gd name="T88" fmla="*/ 961 w 1514"/>
                <a:gd name="T89" fmla="*/ 1221 h 2484"/>
                <a:gd name="T90" fmla="*/ 1062 w 1514"/>
                <a:gd name="T91" fmla="*/ 1397 h 2484"/>
                <a:gd name="T92" fmla="*/ 1221 w 1514"/>
                <a:gd name="T93" fmla="*/ 1405 h 2484"/>
                <a:gd name="T94" fmla="*/ 1413 w 1514"/>
                <a:gd name="T95" fmla="*/ 1372 h 2484"/>
                <a:gd name="T96" fmla="*/ 1497 w 1514"/>
                <a:gd name="T97" fmla="*/ 1581 h 2484"/>
                <a:gd name="T98" fmla="*/ 1070 w 1514"/>
                <a:gd name="T99" fmla="*/ 1874 h 2484"/>
                <a:gd name="T100" fmla="*/ 903 w 1514"/>
                <a:gd name="T101" fmla="*/ 1999 h 2484"/>
                <a:gd name="T102" fmla="*/ 1012 w 1514"/>
                <a:gd name="T103" fmla="*/ 2300 h 2484"/>
                <a:gd name="T104" fmla="*/ 886 w 1514"/>
                <a:gd name="T105" fmla="*/ 2459 h 2484"/>
                <a:gd name="T106" fmla="*/ 685 w 1514"/>
                <a:gd name="T107" fmla="*/ 2409 h 2484"/>
                <a:gd name="T108" fmla="*/ 677 w 1514"/>
                <a:gd name="T109" fmla="*/ 2150 h 2484"/>
                <a:gd name="T110" fmla="*/ 669 w 1514"/>
                <a:gd name="T111" fmla="*/ 1957 h 2484"/>
                <a:gd name="T112" fmla="*/ 16 w 1514"/>
                <a:gd name="T113" fmla="*/ 1890 h 2484"/>
                <a:gd name="T114" fmla="*/ 75 w 1514"/>
                <a:gd name="T115" fmla="*/ 1439 h 2484"/>
                <a:gd name="T116" fmla="*/ 292 w 1514"/>
                <a:gd name="T117" fmla="*/ 1514 h 2484"/>
                <a:gd name="T118" fmla="*/ 543 w 1514"/>
                <a:gd name="T119" fmla="*/ 1447 h 2484"/>
                <a:gd name="T120" fmla="*/ 560 w 1514"/>
                <a:gd name="T121" fmla="*/ 1263 h 2484"/>
                <a:gd name="T122" fmla="*/ 301 w 1514"/>
                <a:gd name="T123" fmla="*/ 1171 h 24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4"/>
                <a:gd name="T187" fmla="*/ 0 h 2484"/>
                <a:gd name="T188" fmla="*/ 1514 w 1514"/>
                <a:gd name="T189" fmla="*/ 2484 h 24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4" h="2484">
                  <a:moveTo>
                    <a:pt x="284" y="1213"/>
                  </a:moveTo>
                  <a:lnTo>
                    <a:pt x="292" y="1213"/>
                  </a:lnTo>
                  <a:lnTo>
                    <a:pt x="301" y="1196"/>
                  </a:lnTo>
                  <a:lnTo>
                    <a:pt x="284" y="1188"/>
                  </a:lnTo>
                  <a:lnTo>
                    <a:pt x="284" y="1205"/>
                  </a:lnTo>
                  <a:lnTo>
                    <a:pt x="292" y="1205"/>
                  </a:lnTo>
                  <a:lnTo>
                    <a:pt x="301" y="1205"/>
                  </a:lnTo>
                  <a:lnTo>
                    <a:pt x="301" y="1196"/>
                  </a:lnTo>
                  <a:lnTo>
                    <a:pt x="309" y="1188"/>
                  </a:lnTo>
                  <a:lnTo>
                    <a:pt x="301" y="1179"/>
                  </a:lnTo>
                  <a:lnTo>
                    <a:pt x="309" y="1196"/>
                  </a:lnTo>
                  <a:lnTo>
                    <a:pt x="334" y="1188"/>
                  </a:lnTo>
                  <a:lnTo>
                    <a:pt x="359" y="1179"/>
                  </a:lnTo>
                  <a:lnTo>
                    <a:pt x="351" y="1163"/>
                  </a:lnTo>
                  <a:lnTo>
                    <a:pt x="351" y="1179"/>
                  </a:lnTo>
                  <a:lnTo>
                    <a:pt x="376" y="1179"/>
                  </a:lnTo>
                  <a:lnTo>
                    <a:pt x="409" y="1179"/>
                  </a:lnTo>
                  <a:lnTo>
                    <a:pt x="409" y="1163"/>
                  </a:lnTo>
                  <a:lnTo>
                    <a:pt x="409" y="1179"/>
                  </a:lnTo>
                  <a:lnTo>
                    <a:pt x="435" y="1188"/>
                  </a:lnTo>
                  <a:lnTo>
                    <a:pt x="460" y="1196"/>
                  </a:lnTo>
                  <a:lnTo>
                    <a:pt x="485" y="1213"/>
                  </a:lnTo>
                  <a:lnTo>
                    <a:pt x="510" y="1230"/>
                  </a:lnTo>
                  <a:lnTo>
                    <a:pt x="535" y="1246"/>
                  </a:lnTo>
                  <a:lnTo>
                    <a:pt x="535" y="1230"/>
                  </a:lnTo>
                  <a:lnTo>
                    <a:pt x="527" y="1238"/>
                  </a:lnTo>
                  <a:lnTo>
                    <a:pt x="543" y="1263"/>
                  </a:lnTo>
                  <a:lnTo>
                    <a:pt x="552" y="1255"/>
                  </a:lnTo>
                  <a:lnTo>
                    <a:pt x="543" y="1255"/>
                  </a:lnTo>
                  <a:lnTo>
                    <a:pt x="543" y="1271"/>
                  </a:lnTo>
                  <a:lnTo>
                    <a:pt x="543" y="1280"/>
                  </a:lnTo>
                  <a:lnTo>
                    <a:pt x="552" y="1288"/>
                  </a:lnTo>
                  <a:lnTo>
                    <a:pt x="560" y="1280"/>
                  </a:lnTo>
                  <a:lnTo>
                    <a:pt x="552" y="1288"/>
                  </a:lnTo>
                  <a:lnTo>
                    <a:pt x="560" y="1305"/>
                  </a:lnTo>
                  <a:lnTo>
                    <a:pt x="568" y="1313"/>
                  </a:lnTo>
                  <a:lnTo>
                    <a:pt x="577" y="1305"/>
                  </a:lnTo>
                  <a:lnTo>
                    <a:pt x="568" y="1305"/>
                  </a:lnTo>
                  <a:lnTo>
                    <a:pt x="568" y="1322"/>
                  </a:lnTo>
                  <a:lnTo>
                    <a:pt x="568" y="1338"/>
                  </a:lnTo>
                  <a:lnTo>
                    <a:pt x="568" y="1355"/>
                  </a:lnTo>
                  <a:lnTo>
                    <a:pt x="568" y="1372"/>
                  </a:lnTo>
                  <a:lnTo>
                    <a:pt x="577" y="1372"/>
                  </a:lnTo>
                  <a:lnTo>
                    <a:pt x="568" y="1372"/>
                  </a:lnTo>
                  <a:lnTo>
                    <a:pt x="560" y="1397"/>
                  </a:lnTo>
                  <a:lnTo>
                    <a:pt x="552" y="1430"/>
                  </a:lnTo>
                  <a:lnTo>
                    <a:pt x="560" y="1430"/>
                  </a:lnTo>
                  <a:lnTo>
                    <a:pt x="552" y="1422"/>
                  </a:lnTo>
                  <a:lnTo>
                    <a:pt x="535" y="1439"/>
                  </a:lnTo>
                  <a:lnTo>
                    <a:pt x="535" y="1447"/>
                  </a:lnTo>
                  <a:lnTo>
                    <a:pt x="518" y="1472"/>
                  </a:lnTo>
                  <a:lnTo>
                    <a:pt x="527" y="1472"/>
                  </a:lnTo>
                  <a:lnTo>
                    <a:pt x="518" y="1464"/>
                  </a:lnTo>
                  <a:lnTo>
                    <a:pt x="501" y="1480"/>
                  </a:lnTo>
                  <a:lnTo>
                    <a:pt x="485" y="1497"/>
                  </a:lnTo>
                  <a:lnTo>
                    <a:pt x="493" y="1506"/>
                  </a:lnTo>
                  <a:lnTo>
                    <a:pt x="493" y="1497"/>
                  </a:lnTo>
                  <a:lnTo>
                    <a:pt x="468" y="1506"/>
                  </a:lnTo>
                  <a:lnTo>
                    <a:pt x="443" y="1514"/>
                  </a:lnTo>
                  <a:lnTo>
                    <a:pt x="426" y="1522"/>
                  </a:lnTo>
                  <a:lnTo>
                    <a:pt x="426" y="1531"/>
                  </a:lnTo>
                  <a:lnTo>
                    <a:pt x="426" y="1522"/>
                  </a:lnTo>
                  <a:lnTo>
                    <a:pt x="401" y="1522"/>
                  </a:lnTo>
                  <a:lnTo>
                    <a:pt x="376" y="1522"/>
                  </a:lnTo>
                  <a:lnTo>
                    <a:pt x="376" y="1531"/>
                  </a:lnTo>
                  <a:lnTo>
                    <a:pt x="384" y="1522"/>
                  </a:lnTo>
                  <a:lnTo>
                    <a:pt x="359" y="1514"/>
                  </a:lnTo>
                  <a:lnTo>
                    <a:pt x="334" y="1506"/>
                  </a:lnTo>
                  <a:lnTo>
                    <a:pt x="317" y="1497"/>
                  </a:lnTo>
                  <a:lnTo>
                    <a:pt x="301" y="1489"/>
                  </a:lnTo>
                  <a:lnTo>
                    <a:pt x="292" y="1497"/>
                  </a:lnTo>
                  <a:lnTo>
                    <a:pt x="301" y="1489"/>
                  </a:lnTo>
                  <a:lnTo>
                    <a:pt x="284" y="1472"/>
                  </a:lnTo>
                  <a:lnTo>
                    <a:pt x="267" y="1455"/>
                  </a:lnTo>
                  <a:lnTo>
                    <a:pt x="251" y="1439"/>
                  </a:lnTo>
                  <a:lnTo>
                    <a:pt x="234" y="1430"/>
                  </a:lnTo>
                  <a:lnTo>
                    <a:pt x="209" y="1422"/>
                  </a:lnTo>
                  <a:lnTo>
                    <a:pt x="192" y="1414"/>
                  </a:lnTo>
                  <a:lnTo>
                    <a:pt x="175" y="1405"/>
                  </a:lnTo>
                  <a:lnTo>
                    <a:pt x="159" y="1397"/>
                  </a:lnTo>
                  <a:lnTo>
                    <a:pt x="150" y="1397"/>
                  </a:lnTo>
                  <a:lnTo>
                    <a:pt x="133" y="1397"/>
                  </a:lnTo>
                  <a:lnTo>
                    <a:pt x="117" y="1397"/>
                  </a:lnTo>
                  <a:lnTo>
                    <a:pt x="100" y="1397"/>
                  </a:lnTo>
                  <a:lnTo>
                    <a:pt x="83" y="1405"/>
                  </a:lnTo>
                  <a:lnTo>
                    <a:pt x="66" y="1414"/>
                  </a:lnTo>
                  <a:lnTo>
                    <a:pt x="50" y="1422"/>
                  </a:lnTo>
                  <a:lnTo>
                    <a:pt x="41" y="1422"/>
                  </a:lnTo>
                  <a:lnTo>
                    <a:pt x="41" y="1430"/>
                  </a:lnTo>
                  <a:lnTo>
                    <a:pt x="33" y="1447"/>
                  </a:lnTo>
                  <a:lnTo>
                    <a:pt x="25" y="1464"/>
                  </a:lnTo>
                  <a:lnTo>
                    <a:pt x="25" y="1489"/>
                  </a:lnTo>
                  <a:lnTo>
                    <a:pt x="16" y="1539"/>
                  </a:lnTo>
                  <a:lnTo>
                    <a:pt x="8" y="1598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82"/>
                  </a:lnTo>
                  <a:lnTo>
                    <a:pt x="0" y="1840"/>
                  </a:lnTo>
                  <a:lnTo>
                    <a:pt x="0" y="1848"/>
                  </a:lnTo>
                  <a:lnTo>
                    <a:pt x="8" y="1874"/>
                  </a:lnTo>
                  <a:lnTo>
                    <a:pt x="16" y="1865"/>
                  </a:lnTo>
                  <a:lnTo>
                    <a:pt x="8" y="1865"/>
                  </a:lnTo>
                  <a:lnTo>
                    <a:pt x="8" y="1890"/>
                  </a:lnTo>
                  <a:lnTo>
                    <a:pt x="8" y="1899"/>
                  </a:lnTo>
                  <a:lnTo>
                    <a:pt x="16" y="1924"/>
                  </a:lnTo>
                  <a:lnTo>
                    <a:pt x="25" y="1940"/>
                  </a:lnTo>
                  <a:lnTo>
                    <a:pt x="25" y="1949"/>
                  </a:lnTo>
                  <a:lnTo>
                    <a:pt x="33" y="1949"/>
                  </a:lnTo>
                  <a:lnTo>
                    <a:pt x="75" y="1940"/>
                  </a:lnTo>
                  <a:lnTo>
                    <a:pt x="133" y="1932"/>
                  </a:lnTo>
                  <a:lnTo>
                    <a:pt x="200" y="1924"/>
                  </a:lnTo>
                  <a:lnTo>
                    <a:pt x="276" y="1924"/>
                  </a:lnTo>
                  <a:lnTo>
                    <a:pt x="351" y="1915"/>
                  </a:lnTo>
                  <a:lnTo>
                    <a:pt x="409" y="1915"/>
                  </a:lnTo>
                  <a:lnTo>
                    <a:pt x="468" y="1924"/>
                  </a:lnTo>
                  <a:lnTo>
                    <a:pt x="510" y="1924"/>
                  </a:lnTo>
                  <a:lnTo>
                    <a:pt x="552" y="1932"/>
                  </a:lnTo>
                  <a:lnTo>
                    <a:pt x="585" y="1940"/>
                  </a:lnTo>
                  <a:lnTo>
                    <a:pt x="585" y="1924"/>
                  </a:lnTo>
                  <a:lnTo>
                    <a:pt x="585" y="1940"/>
                  </a:lnTo>
                  <a:lnTo>
                    <a:pt x="619" y="1957"/>
                  </a:lnTo>
                  <a:lnTo>
                    <a:pt x="644" y="1974"/>
                  </a:lnTo>
                  <a:lnTo>
                    <a:pt x="660" y="1982"/>
                  </a:lnTo>
                  <a:lnTo>
                    <a:pt x="660" y="1966"/>
                  </a:lnTo>
                  <a:lnTo>
                    <a:pt x="652" y="1974"/>
                  </a:lnTo>
                  <a:lnTo>
                    <a:pt x="669" y="1991"/>
                  </a:lnTo>
                  <a:lnTo>
                    <a:pt x="685" y="2007"/>
                  </a:lnTo>
                  <a:lnTo>
                    <a:pt x="694" y="1999"/>
                  </a:lnTo>
                  <a:lnTo>
                    <a:pt x="685" y="2007"/>
                  </a:lnTo>
                  <a:lnTo>
                    <a:pt x="694" y="2024"/>
                  </a:lnTo>
                  <a:lnTo>
                    <a:pt x="702" y="2016"/>
                  </a:lnTo>
                  <a:lnTo>
                    <a:pt x="694" y="2016"/>
                  </a:lnTo>
                  <a:lnTo>
                    <a:pt x="694" y="2032"/>
                  </a:lnTo>
                  <a:lnTo>
                    <a:pt x="694" y="2049"/>
                  </a:lnTo>
                  <a:lnTo>
                    <a:pt x="694" y="2066"/>
                  </a:lnTo>
                  <a:lnTo>
                    <a:pt x="694" y="2083"/>
                  </a:lnTo>
                  <a:lnTo>
                    <a:pt x="702" y="2083"/>
                  </a:lnTo>
                  <a:lnTo>
                    <a:pt x="694" y="2083"/>
                  </a:lnTo>
                  <a:lnTo>
                    <a:pt x="685" y="2099"/>
                  </a:lnTo>
                  <a:lnTo>
                    <a:pt x="677" y="2116"/>
                  </a:lnTo>
                  <a:lnTo>
                    <a:pt x="685" y="2116"/>
                  </a:lnTo>
                  <a:lnTo>
                    <a:pt x="677" y="2108"/>
                  </a:lnTo>
                  <a:lnTo>
                    <a:pt x="660" y="2124"/>
                  </a:lnTo>
                  <a:lnTo>
                    <a:pt x="669" y="2133"/>
                  </a:lnTo>
                  <a:lnTo>
                    <a:pt x="669" y="2124"/>
                  </a:lnTo>
                  <a:lnTo>
                    <a:pt x="652" y="2133"/>
                  </a:lnTo>
                  <a:lnTo>
                    <a:pt x="644" y="2133"/>
                  </a:lnTo>
                  <a:lnTo>
                    <a:pt x="644" y="2141"/>
                  </a:lnTo>
                  <a:lnTo>
                    <a:pt x="627" y="2166"/>
                  </a:lnTo>
                  <a:lnTo>
                    <a:pt x="619" y="2183"/>
                  </a:lnTo>
                  <a:lnTo>
                    <a:pt x="610" y="2208"/>
                  </a:lnTo>
                  <a:lnTo>
                    <a:pt x="602" y="2233"/>
                  </a:lnTo>
                  <a:lnTo>
                    <a:pt x="602" y="2258"/>
                  </a:lnTo>
                  <a:lnTo>
                    <a:pt x="602" y="2292"/>
                  </a:lnTo>
                  <a:lnTo>
                    <a:pt x="602" y="2317"/>
                  </a:lnTo>
                  <a:lnTo>
                    <a:pt x="602" y="2325"/>
                  </a:lnTo>
                  <a:lnTo>
                    <a:pt x="610" y="2350"/>
                  </a:lnTo>
                  <a:lnTo>
                    <a:pt x="627" y="2375"/>
                  </a:lnTo>
                  <a:lnTo>
                    <a:pt x="644" y="2400"/>
                  </a:lnTo>
                  <a:lnTo>
                    <a:pt x="660" y="2417"/>
                  </a:lnTo>
                  <a:lnTo>
                    <a:pt x="669" y="2409"/>
                  </a:lnTo>
                  <a:lnTo>
                    <a:pt x="660" y="2417"/>
                  </a:lnTo>
                  <a:lnTo>
                    <a:pt x="677" y="2442"/>
                  </a:lnTo>
                  <a:lnTo>
                    <a:pt x="685" y="2451"/>
                  </a:lnTo>
                  <a:lnTo>
                    <a:pt x="702" y="2459"/>
                  </a:lnTo>
                  <a:lnTo>
                    <a:pt x="719" y="2467"/>
                  </a:lnTo>
                  <a:lnTo>
                    <a:pt x="727" y="2467"/>
                  </a:lnTo>
                  <a:lnTo>
                    <a:pt x="727" y="2451"/>
                  </a:lnTo>
                  <a:lnTo>
                    <a:pt x="727" y="2467"/>
                  </a:lnTo>
                  <a:lnTo>
                    <a:pt x="744" y="2476"/>
                  </a:lnTo>
                  <a:lnTo>
                    <a:pt x="761" y="2484"/>
                  </a:lnTo>
                  <a:lnTo>
                    <a:pt x="777" y="2484"/>
                  </a:lnTo>
                  <a:lnTo>
                    <a:pt x="794" y="2484"/>
                  </a:lnTo>
                  <a:lnTo>
                    <a:pt x="811" y="2484"/>
                  </a:lnTo>
                  <a:lnTo>
                    <a:pt x="853" y="2484"/>
                  </a:lnTo>
                  <a:lnTo>
                    <a:pt x="886" y="2476"/>
                  </a:lnTo>
                  <a:lnTo>
                    <a:pt x="895" y="2467"/>
                  </a:lnTo>
                  <a:lnTo>
                    <a:pt x="895" y="2476"/>
                  </a:lnTo>
                  <a:lnTo>
                    <a:pt x="920" y="2459"/>
                  </a:lnTo>
                  <a:lnTo>
                    <a:pt x="945" y="2451"/>
                  </a:lnTo>
                  <a:lnTo>
                    <a:pt x="945" y="2442"/>
                  </a:lnTo>
                  <a:lnTo>
                    <a:pt x="970" y="2417"/>
                  </a:lnTo>
                  <a:lnTo>
                    <a:pt x="961" y="2409"/>
                  </a:lnTo>
                  <a:lnTo>
                    <a:pt x="970" y="2425"/>
                  </a:lnTo>
                  <a:lnTo>
                    <a:pt x="995" y="2409"/>
                  </a:lnTo>
                  <a:lnTo>
                    <a:pt x="995" y="2400"/>
                  </a:lnTo>
                  <a:lnTo>
                    <a:pt x="1012" y="2384"/>
                  </a:lnTo>
                  <a:lnTo>
                    <a:pt x="1020" y="2384"/>
                  </a:lnTo>
                  <a:lnTo>
                    <a:pt x="1028" y="2359"/>
                  </a:lnTo>
                  <a:lnTo>
                    <a:pt x="1037" y="2333"/>
                  </a:lnTo>
                  <a:lnTo>
                    <a:pt x="1037" y="2325"/>
                  </a:lnTo>
                  <a:lnTo>
                    <a:pt x="1037" y="2300"/>
                  </a:lnTo>
                  <a:lnTo>
                    <a:pt x="1020" y="2300"/>
                  </a:lnTo>
                  <a:lnTo>
                    <a:pt x="1037" y="2308"/>
                  </a:lnTo>
                  <a:lnTo>
                    <a:pt x="1045" y="2283"/>
                  </a:lnTo>
                  <a:lnTo>
                    <a:pt x="1045" y="2275"/>
                  </a:lnTo>
                  <a:lnTo>
                    <a:pt x="1037" y="2250"/>
                  </a:lnTo>
                  <a:lnTo>
                    <a:pt x="1028" y="2225"/>
                  </a:lnTo>
                  <a:lnTo>
                    <a:pt x="1020" y="2200"/>
                  </a:lnTo>
                  <a:lnTo>
                    <a:pt x="1003" y="2175"/>
                  </a:lnTo>
                  <a:lnTo>
                    <a:pt x="995" y="2166"/>
                  </a:lnTo>
                  <a:lnTo>
                    <a:pt x="970" y="2150"/>
                  </a:lnTo>
                  <a:lnTo>
                    <a:pt x="961" y="2158"/>
                  </a:lnTo>
                  <a:lnTo>
                    <a:pt x="978" y="2158"/>
                  </a:lnTo>
                  <a:lnTo>
                    <a:pt x="961" y="2133"/>
                  </a:lnTo>
                  <a:lnTo>
                    <a:pt x="953" y="2116"/>
                  </a:lnTo>
                  <a:lnTo>
                    <a:pt x="936" y="2091"/>
                  </a:lnTo>
                  <a:lnTo>
                    <a:pt x="928" y="2066"/>
                  </a:lnTo>
                  <a:lnTo>
                    <a:pt x="911" y="2066"/>
                  </a:lnTo>
                  <a:lnTo>
                    <a:pt x="928" y="2066"/>
                  </a:lnTo>
                  <a:lnTo>
                    <a:pt x="928" y="2041"/>
                  </a:lnTo>
                  <a:lnTo>
                    <a:pt x="928" y="2016"/>
                  </a:lnTo>
                  <a:lnTo>
                    <a:pt x="928" y="1999"/>
                  </a:lnTo>
                  <a:lnTo>
                    <a:pt x="928" y="1974"/>
                  </a:lnTo>
                  <a:lnTo>
                    <a:pt x="911" y="1974"/>
                  </a:lnTo>
                  <a:lnTo>
                    <a:pt x="928" y="1982"/>
                  </a:lnTo>
                  <a:lnTo>
                    <a:pt x="936" y="1966"/>
                  </a:lnTo>
                  <a:lnTo>
                    <a:pt x="945" y="1940"/>
                  </a:lnTo>
                  <a:lnTo>
                    <a:pt x="953" y="1924"/>
                  </a:lnTo>
                  <a:lnTo>
                    <a:pt x="936" y="1915"/>
                  </a:lnTo>
                  <a:lnTo>
                    <a:pt x="945" y="1932"/>
                  </a:lnTo>
                  <a:lnTo>
                    <a:pt x="961" y="1924"/>
                  </a:lnTo>
                  <a:lnTo>
                    <a:pt x="961" y="1915"/>
                  </a:lnTo>
                  <a:lnTo>
                    <a:pt x="970" y="1915"/>
                  </a:lnTo>
                  <a:lnTo>
                    <a:pt x="978" y="1899"/>
                  </a:lnTo>
                  <a:lnTo>
                    <a:pt x="961" y="1890"/>
                  </a:lnTo>
                  <a:lnTo>
                    <a:pt x="970" y="1907"/>
                  </a:lnTo>
                  <a:lnTo>
                    <a:pt x="987" y="1899"/>
                  </a:lnTo>
                  <a:lnTo>
                    <a:pt x="1003" y="1890"/>
                  </a:lnTo>
                  <a:lnTo>
                    <a:pt x="995" y="1874"/>
                  </a:lnTo>
                  <a:lnTo>
                    <a:pt x="995" y="1890"/>
                  </a:lnTo>
                  <a:lnTo>
                    <a:pt x="1003" y="1890"/>
                  </a:lnTo>
                  <a:lnTo>
                    <a:pt x="1028" y="1890"/>
                  </a:lnTo>
                  <a:lnTo>
                    <a:pt x="1070" y="1899"/>
                  </a:lnTo>
                  <a:lnTo>
                    <a:pt x="1112" y="1899"/>
                  </a:lnTo>
                  <a:lnTo>
                    <a:pt x="1171" y="1907"/>
                  </a:lnTo>
                  <a:lnTo>
                    <a:pt x="1237" y="1915"/>
                  </a:lnTo>
                  <a:lnTo>
                    <a:pt x="1304" y="1915"/>
                  </a:lnTo>
                  <a:lnTo>
                    <a:pt x="1371" y="1924"/>
                  </a:lnTo>
                  <a:lnTo>
                    <a:pt x="1447" y="1924"/>
                  </a:lnTo>
                  <a:lnTo>
                    <a:pt x="1455" y="1924"/>
                  </a:lnTo>
                  <a:lnTo>
                    <a:pt x="1463" y="1915"/>
                  </a:lnTo>
                  <a:lnTo>
                    <a:pt x="1480" y="1890"/>
                  </a:lnTo>
                  <a:lnTo>
                    <a:pt x="1488" y="1857"/>
                  </a:lnTo>
                  <a:lnTo>
                    <a:pt x="1497" y="1823"/>
                  </a:lnTo>
                  <a:lnTo>
                    <a:pt x="1505" y="1790"/>
                  </a:lnTo>
                  <a:lnTo>
                    <a:pt x="1514" y="1756"/>
                  </a:lnTo>
                  <a:lnTo>
                    <a:pt x="1514" y="1748"/>
                  </a:lnTo>
                  <a:lnTo>
                    <a:pt x="1514" y="1715"/>
                  </a:lnTo>
                  <a:lnTo>
                    <a:pt x="1514" y="1681"/>
                  </a:lnTo>
                  <a:lnTo>
                    <a:pt x="1514" y="1648"/>
                  </a:lnTo>
                  <a:lnTo>
                    <a:pt x="1514" y="1614"/>
                  </a:lnTo>
                  <a:lnTo>
                    <a:pt x="1514" y="1581"/>
                  </a:lnTo>
                  <a:lnTo>
                    <a:pt x="1505" y="1547"/>
                  </a:lnTo>
                  <a:lnTo>
                    <a:pt x="1488" y="1547"/>
                  </a:lnTo>
                  <a:lnTo>
                    <a:pt x="1505" y="1547"/>
                  </a:lnTo>
                  <a:lnTo>
                    <a:pt x="1505" y="1514"/>
                  </a:lnTo>
                  <a:lnTo>
                    <a:pt x="1497" y="1489"/>
                  </a:lnTo>
                  <a:lnTo>
                    <a:pt x="1488" y="1464"/>
                  </a:lnTo>
                  <a:lnTo>
                    <a:pt x="1480" y="1439"/>
                  </a:lnTo>
                  <a:lnTo>
                    <a:pt x="1472" y="1422"/>
                  </a:lnTo>
                  <a:lnTo>
                    <a:pt x="1463" y="1397"/>
                  </a:lnTo>
                  <a:lnTo>
                    <a:pt x="1455" y="1388"/>
                  </a:lnTo>
                  <a:lnTo>
                    <a:pt x="1447" y="1380"/>
                  </a:lnTo>
                  <a:lnTo>
                    <a:pt x="1438" y="1388"/>
                  </a:lnTo>
                  <a:lnTo>
                    <a:pt x="1455" y="1388"/>
                  </a:lnTo>
                  <a:lnTo>
                    <a:pt x="1447" y="1372"/>
                  </a:lnTo>
                  <a:lnTo>
                    <a:pt x="1438" y="1363"/>
                  </a:lnTo>
                  <a:lnTo>
                    <a:pt x="1430" y="1355"/>
                  </a:lnTo>
                  <a:lnTo>
                    <a:pt x="1413" y="1347"/>
                  </a:lnTo>
                  <a:lnTo>
                    <a:pt x="1405" y="1347"/>
                  </a:lnTo>
                  <a:lnTo>
                    <a:pt x="1396" y="1347"/>
                  </a:lnTo>
                  <a:lnTo>
                    <a:pt x="1396" y="1355"/>
                  </a:lnTo>
                  <a:lnTo>
                    <a:pt x="1405" y="1347"/>
                  </a:lnTo>
                  <a:lnTo>
                    <a:pt x="1396" y="1338"/>
                  </a:lnTo>
                  <a:lnTo>
                    <a:pt x="1388" y="1338"/>
                  </a:lnTo>
                  <a:lnTo>
                    <a:pt x="1371" y="1338"/>
                  </a:lnTo>
                  <a:lnTo>
                    <a:pt x="1346" y="1338"/>
                  </a:lnTo>
                  <a:lnTo>
                    <a:pt x="1313" y="1347"/>
                  </a:lnTo>
                  <a:lnTo>
                    <a:pt x="1279" y="1355"/>
                  </a:lnTo>
                  <a:lnTo>
                    <a:pt x="1271" y="1355"/>
                  </a:lnTo>
                  <a:lnTo>
                    <a:pt x="1279" y="1355"/>
                  </a:lnTo>
                  <a:lnTo>
                    <a:pt x="1246" y="1372"/>
                  </a:lnTo>
                  <a:lnTo>
                    <a:pt x="1221" y="1380"/>
                  </a:lnTo>
                  <a:lnTo>
                    <a:pt x="1221" y="1388"/>
                  </a:lnTo>
                  <a:lnTo>
                    <a:pt x="1221" y="1380"/>
                  </a:lnTo>
                  <a:lnTo>
                    <a:pt x="1204" y="1380"/>
                  </a:lnTo>
                  <a:lnTo>
                    <a:pt x="1179" y="1388"/>
                  </a:lnTo>
                  <a:lnTo>
                    <a:pt x="1179" y="1397"/>
                  </a:lnTo>
                  <a:lnTo>
                    <a:pt x="1179" y="1388"/>
                  </a:lnTo>
                  <a:lnTo>
                    <a:pt x="1162" y="1388"/>
                  </a:lnTo>
                  <a:lnTo>
                    <a:pt x="1137" y="1388"/>
                  </a:lnTo>
                  <a:lnTo>
                    <a:pt x="1120" y="1388"/>
                  </a:lnTo>
                  <a:lnTo>
                    <a:pt x="1112" y="1388"/>
                  </a:lnTo>
                  <a:lnTo>
                    <a:pt x="1112" y="1397"/>
                  </a:lnTo>
                  <a:lnTo>
                    <a:pt x="1120" y="1388"/>
                  </a:lnTo>
                  <a:lnTo>
                    <a:pt x="1095" y="1380"/>
                  </a:lnTo>
                  <a:lnTo>
                    <a:pt x="1087" y="1380"/>
                  </a:lnTo>
                  <a:lnTo>
                    <a:pt x="1079" y="1380"/>
                  </a:lnTo>
                  <a:lnTo>
                    <a:pt x="1079" y="1388"/>
                  </a:lnTo>
                  <a:lnTo>
                    <a:pt x="1087" y="1380"/>
                  </a:lnTo>
                  <a:lnTo>
                    <a:pt x="1070" y="1372"/>
                  </a:lnTo>
                  <a:lnTo>
                    <a:pt x="1062" y="1372"/>
                  </a:lnTo>
                  <a:lnTo>
                    <a:pt x="1053" y="1372"/>
                  </a:lnTo>
                  <a:lnTo>
                    <a:pt x="1053" y="1380"/>
                  </a:lnTo>
                  <a:lnTo>
                    <a:pt x="1062" y="1372"/>
                  </a:lnTo>
                  <a:lnTo>
                    <a:pt x="1045" y="1363"/>
                  </a:lnTo>
                  <a:lnTo>
                    <a:pt x="1037" y="1372"/>
                  </a:lnTo>
                  <a:lnTo>
                    <a:pt x="1045" y="1363"/>
                  </a:lnTo>
                  <a:lnTo>
                    <a:pt x="1028" y="1347"/>
                  </a:lnTo>
                  <a:lnTo>
                    <a:pt x="1020" y="1355"/>
                  </a:lnTo>
                  <a:lnTo>
                    <a:pt x="1037" y="1355"/>
                  </a:lnTo>
                  <a:lnTo>
                    <a:pt x="1020" y="1330"/>
                  </a:lnTo>
                  <a:lnTo>
                    <a:pt x="1012" y="1322"/>
                  </a:lnTo>
                  <a:lnTo>
                    <a:pt x="995" y="1305"/>
                  </a:lnTo>
                  <a:lnTo>
                    <a:pt x="987" y="1313"/>
                  </a:lnTo>
                  <a:lnTo>
                    <a:pt x="1003" y="1313"/>
                  </a:lnTo>
                  <a:lnTo>
                    <a:pt x="995" y="1288"/>
                  </a:lnTo>
                  <a:lnTo>
                    <a:pt x="987" y="1263"/>
                  </a:lnTo>
                  <a:lnTo>
                    <a:pt x="970" y="1263"/>
                  </a:lnTo>
                  <a:lnTo>
                    <a:pt x="987" y="1263"/>
                  </a:lnTo>
                  <a:lnTo>
                    <a:pt x="987" y="1246"/>
                  </a:lnTo>
                  <a:lnTo>
                    <a:pt x="987" y="1221"/>
                  </a:lnTo>
                  <a:lnTo>
                    <a:pt x="987" y="1205"/>
                  </a:lnTo>
                  <a:lnTo>
                    <a:pt x="970" y="1205"/>
                  </a:lnTo>
                  <a:lnTo>
                    <a:pt x="987" y="1213"/>
                  </a:lnTo>
                  <a:lnTo>
                    <a:pt x="995" y="1196"/>
                  </a:lnTo>
                  <a:lnTo>
                    <a:pt x="1003" y="1179"/>
                  </a:lnTo>
                  <a:lnTo>
                    <a:pt x="1012" y="1154"/>
                  </a:lnTo>
                  <a:lnTo>
                    <a:pt x="1028" y="1129"/>
                  </a:lnTo>
                  <a:lnTo>
                    <a:pt x="1012" y="1121"/>
                  </a:lnTo>
                  <a:lnTo>
                    <a:pt x="1020" y="1129"/>
                  </a:lnTo>
                  <a:lnTo>
                    <a:pt x="1037" y="1113"/>
                  </a:lnTo>
                  <a:lnTo>
                    <a:pt x="1028" y="1104"/>
                  </a:lnTo>
                  <a:lnTo>
                    <a:pt x="1037" y="1121"/>
                  </a:lnTo>
                  <a:lnTo>
                    <a:pt x="1053" y="1113"/>
                  </a:lnTo>
                  <a:lnTo>
                    <a:pt x="1070" y="1104"/>
                  </a:lnTo>
                  <a:lnTo>
                    <a:pt x="1087" y="1096"/>
                  </a:lnTo>
                  <a:lnTo>
                    <a:pt x="1104" y="1087"/>
                  </a:lnTo>
                  <a:lnTo>
                    <a:pt x="1120" y="1079"/>
                  </a:lnTo>
                  <a:lnTo>
                    <a:pt x="1112" y="1062"/>
                  </a:lnTo>
                  <a:lnTo>
                    <a:pt x="1112" y="1079"/>
                  </a:lnTo>
                  <a:lnTo>
                    <a:pt x="1129" y="1079"/>
                  </a:lnTo>
                  <a:lnTo>
                    <a:pt x="1137" y="1079"/>
                  </a:lnTo>
                  <a:lnTo>
                    <a:pt x="1137" y="1062"/>
                  </a:lnTo>
                  <a:lnTo>
                    <a:pt x="1137" y="1079"/>
                  </a:lnTo>
                  <a:lnTo>
                    <a:pt x="1154" y="1087"/>
                  </a:lnTo>
                  <a:lnTo>
                    <a:pt x="1171" y="1087"/>
                  </a:lnTo>
                  <a:lnTo>
                    <a:pt x="1171" y="1071"/>
                  </a:lnTo>
                  <a:lnTo>
                    <a:pt x="1171" y="1087"/>
                  </a:lnTo>
                  <a:lnTo>
                    <a:pt x="1204" y="1104"/>
                  </a:lnTo>
                  <a:lnTo>
                    <a:pt x="1229" y="1113"/>
                  </a:lnTo>
                  <a:lnTo>
                    <a:pt x="1263" y="1129"/>
                  </a:lnTo>
                  <a:lnTo>
                    <a:pt x="1288" y="1146"/>
                  </a:lnTo>
                  <a:lnTo>
                    <a:pt x="1313" y="1163"/>
                  </a:lnTo>
                  <a:lnTo>
                    <a:pt x="1304" y="1154"/>
                  </a:lnTo>
                  <a:lnTo>
                    <a:pt x="1313" y="1163"/>
                  </a:lnTo>
                  <a:lnTo>
                    <a:pt x="1346" y="1171"/>
                  </a:lnTo>
                  <a:lnTo>
                    <a:pt x="1363" y="1171"/>
                  </a:lnTo>
                  <a:lnTo>
                    <a:pt x="1363" y="1154"/>
                  </a:lnTo>
                  <a:lnTo>
                    <a:pt x="1355" y="1163"/>
                  </a:lnTo>
                  <a:lnTo>
                    <a:pt x="1363" y="1171"/>
                  </a:lnTo>
                  <a:lnTo>
                    <a:pt x="1371" y="1179"/>
                  </a:lnTo>
                  <a:lnTo>
                    <a:pt x="1388" y="1179"/>
                  </a:lnTo>
                  <a:lnTo>
                    <a:pt x="1396" y="1179"/>
                  </a:lnTo>
                  <a:lnTo>
                    <a:pt x="1413" y="1171"/>
                  </a:lnTo>
                  <a:lnTo>
                    <a:pt x="1405" y="1154"/>
                  </a:lnTo>
                  <a:lnTo>
                    <a:pt x="1405" y="1171"/>
                  </a:lnTo>
                  <a:lnTo>
                    <a:pt x="1413" y="1171"/>
                  </a:lnTo>
                  <a:lnTo>
                    <a:pt x="1421" y="1171"/>
                  </a:lnTo>
                  <a:lnTo>
                    <a:pt x="1438" y="1163"/>
                  </a:lnTo>
                  <a:lnTo>
                    <a:pt x="1455" y="1154"/>
                  </a:lnTo>
                  <a:lnTo>
                    <a:pt x="1455" y="1146"/>
                  </a:lnTo>
                  <a:lnTo>
                    <a:pt x="1463" y="1138"/>
                  </a:lnTo>
                  <a:lnTo>
                    <a:pt x="1472" y="1129"/>
                  </a:lnTo>
                  <a:lnTo>
                    <a:pt x="1480" y="1121"/>
                  </a:lnTo>
                  <a:lnTo>
                    <a:pt x="1488" y="1121"/>
                  </a:lnTo>
                  <a:lnTo>
                    <a:pt x="1488" y="1113"/>
                  </a:lnTo>
                  <a:lnTo>
                    <a:pt x="1488" y="1104"/>
                  </a:lnTo>
                  <a:lnTo>
                    <a:pt x="1472" y="1104"/>
                  </a:lnTo>
                  <a:lnTo>
                    <a:pt x="1488" y="1113"/>
                  </a:lnTo>
                  <a:lnTo>
                    <a:pt x="1497" y="1096"/>
                  </a:lnTo>
                  <a:lnTo>
                    <a:pt x="1505" y="1062"/>
                  </a:lnTo>
                  <a:lnTo>
                    <a:pt x="1505" y="1054"/>
                  </a:lnTo>
                  <a:lnTo>
                    <a:pt x="1505" y="1021"/>
                  </a:lnTo>
                  <a:lnTo>
                    <a:pt x="1505" y="979"/>
                  </a:lnTo>
                  <a:lnTo>
                    <a:pt x="1497" y="929"/>
                  </a:lnTo>
                  <a:lnTo>
                    <a:pt x="1497" y="887"/>
                  </a:lnTo>
                  <a:lnTo>
                    <a:pt x="1488" y="837"/>
                  </a:lnTo>
                  <a:lnTo>
                    <a:pt x="1480" y="736"/>
                  </a:lnTo>
                  <a:lnTo>
                    <a:pt x="1472" y="653"/>
                  </a:lnTo>
                  <a:lnTo>
                    <a:pt x="1472" y="619"/>
                  </a:lnTo>
                  <a:lnTo>
                    <a:pt x="1472" y="586"/>
                  </a:lnTo>
                  <a:lnTo>
                    <a:pt x="1472" y="561"/>
                  </a:lnTo>
                  <a:lnTo>
                    <a:pt x="1472" y="544"/>
                  </a:lnTo>
                  <a:lnTo>
                    <a:pt x="1472" y="519"/>
                  </a:lnTo>
                  <a:lnTo>
                    <a:pt x="1455" y="535"/>
                  </a:lnTo>
                  <a:lnTo>
                    <a:pt x="1430" y="552"/>
                  </a:lnTo>
                  <a:lnTo>
                    <a:pt x="1396" y="569"/>
                  </a:lnTo>
                  <a:lnTo>
                    <a:pt x="1396" y="577"/>
                  </a:lnTo>
                  <a:lnTo>
                    <a:pt x="1396" y="569"/>
                  </a:lnTo>
                  <a:lnTo>
                    <a:pt x="1363" y="577"/>
                  </a:lnTo>
                  <a:lnTo>
                    <a:pt x="1321" y="586"/>
                  </a:lnTo>
                  <a:lnTo>
                    <a:pt x="1279" y="594"/>
                  </a:lnTo>
                  <a:lnTo>
                    <a:pt x="1237" y="594"/>
                  </a:lnTo>
                  <a:lnTo>
                    <a:pt x="1196" y="594"/>
                  </a:lnTo>
                  <a:lnTo>
                    <a:pt x="1154" y="594"/>
                  </a:lnTo>
                  <a:lnTo>
                    <a:pt x="1112" y="594"/>
                  </a:lnTo>
                  <a:lnTo>
                    <a:pt x="1062" y="594"/>
                  </a:lnTo>
                  <a:lnTo>
                    <a:pt x="1028" y="586"/>
                  </a:lnTo>
                  <a:lnTo>
                    <a:pt x="987" y="577"/>
                  </a:lnTo>
                  <a:lnTo>
                    <a:pt x="953" y="569"/>
                  </a:lnTo>
                  <a:lnTo>
                    <a:pt x="953" y="577"/>
                  </a:lnTo>
                  <a:lnTo>
                    <a:pt x="961" y="569"/>
                  </a:lnTo>
                  <a:lnTo>
                    <a:pt x="936" y="561"/>
                  </a:lnTo>
                  <a:lnTo>
                    <a:pt x="911" y="544"/>
                  </a:lnTo>
                  <a:lnTo>
                    <a:pt x="886" y="535"/>
                  </a:lnTo>
                  <a:lnTo>
                    <a:pt x="878" y="544"/>
                  </a:lnTo>
                  <a:lnTo>
                    <a:pt x="886" y="535"/>
                  </a:lnTo>
                  <a:lnTo>
                    <a:pt x="869" y="519"/>
                  </a:lnTo>
                  <a:lnTo>
                    <a:pt x="861" y="510"/>
                  </a:lnTo>
                  <a:lnTo>
                    <a:pt x="853" y="502"/>
                  </a:lnTo>
                  <a:lnTo>
                    <a:pt x="844" y="510"/>
                  </a:lnTo>
                  <a:lnTo>
                    <a:pt x="861" y="510"/>
                  </a:lnTo>
                  <a:lnTo>
                    <a:pt x="853" y="494"/>
                  </a:lnTo>
                  <a:lnTo>
                    <a:pt x="836" y="494"/>
                  </a:lnTo>
                  <a:lnTo>
                    <a:pt x="853" y="494"/>
                  </a:lnTo>
                  <a:lnTo>
                    <a:pt x="853" y="485"/>
                  </a:lnTo>
                  <a:lnTo>
                    <a:pt x="853" y="469"/>
                  </a:lnTo>
                  <a:lnTo>
                    <a:pt x="853" y="460"/>
                  </a:lnTo>
                  <a:lnTo>
                    <a:pt x="853" y="444"/>
                  </a:lnTo>
                  <a:lnTo>
                    <a:pt x="836" y="444"/>
                  </a:lnTo>
                  <a:lnTo>
                    <a:pt x="844" y="452"/>
                  </a:lnTo>
                  <a:lnTo>
                    <a:pt x="853" y="444"/>
                  </a:lnTo>
                  <a:lnTo>
                    <a:pt x="861" y="444"/>
                  </a:lnTo>
                  <a:lnTo>
                    <a:pt x="869" y="427"/>
                  </a:lnTo>
                  <a:lnTo>
                    <a:pt x="878" y="410"/>
                  </a:lnTo>
                  <a:lnTo>
                    <a:pt x="861" y="402"/>
                  </a:lnTo>
                  <a:lnTo>
                    <a:pt x="869" y="418"/>
                  </a:lnTo>
                  <a:lnTo>
                    <a:pt x="886" y="410"/>
                  </a:lnTo>
                  <a:lnTo>
                    <a:pt x="886" y="402"/>
                  </a:lnTo>
                  <a:lnTo>
                    <a:pt x="911" y="368"/>
                  </a:lnTo>
                  <a:lnTo>
                    <a:pt x="945" y="335"/>
                  </a:lnTo>
                  <a:lnTo>
                    <a:pt x="953" y="335"/>
                  </a:lnTo>
                  <a:lnTo>
                    <a:pt x="970" y="310"/>
                  </a:lnTo>
                  <a:lnTo>
                    <a:pt x="978" y="285"/>
                  </a:lnTo>
                  <a:lnTo>
                    <a:pt x="987" y="260"/>
                  </a:lnTo>
                  <a:lnTo>
                    <a:pt x="995" y="243"/>
                  </a:lnTo>
                  <a:lnTo>
                    <a:pt x="995" y="234"/>
                  </a:lnTo>
                  <a:lnTo>
                    <a:pt x="995" y="201"/>
                  </a:lnTo>
                  <a:lnTo>
                    <a:pt x="995" y="176"/>
                  </a:lnTo>
                  <a:lnTo>
                    <a:pt x="987" y="151"/>
                  </a:lnTo>
                  <a:lnTo>
                    <a:pt x="978" y="126"/>
                  </a:lnTo>
                  <a:lnTo>
                    <a:pt x="961" y="101"/>
                  </a:lnTo>
                  <a:lnTo>
                    <a:pt x="953" y="92"/>
                  </a:lnTo>
                  <a:lnTo>
                    <a:pt x="936" y="76"/>
                  </a:lnTo>
                  <a:lnTo>
                    <a:pt x="928" y="84"/>
                  </a:lnTo>
                  <a:lnTo>
                    <a:pt x="945" y="84"/>
                  </a:lnTo>
                  <a:lnTo>
                    <a:pt x="928" y="59"/>
                  </a:lnTo>
                  <a:lnTo>
                    <a:pt x="920" y="50"/>
                  </a:lnTo>
                  <a:lnTo>
                    <a:pt x="895" y="34"/>
                  </a:lnTo>
                  <a:lnTo>
                    <a:pt x="869" y="25"/>
                  </a:lnTo>
                  <a:lnTo>
                    <a:pt x="844" y="9"/>
                  </a:lnTo>
                  <a:lnTo>
                    <a:pt x="836" y="9"/>
                  </a:lnTo>
                  <a:lnTo>
                    <a:pt x="803" y="0"/>
                  </a:lnTo>
                  <a:lnTo>
                    <a:pt x="769" y="0"/>
                  </a:lnTo>
                  <a:lnTo>
                    <a:pt x="736" y="0"/>
                  </a:lnTo>
                  <a:lnTo>
                    <a:pt x="711" y="9"/>
                  </a:lnTo>
                  <a:lnTo>
                    <a:pt x="685" y="25"/>
                  </a:lnTo>
                  <a:lnTo>
                    <a:pt x="685" y="34"/>
                  </a:lnTo>
                  <a:lnTo>
                    <a:pt x="685" y="25"/>
                  </a:lnTo>
                  <a:lnTo>
                    <a:pt x="652" y="34"/>
                  </a:lnTo>
                  <a:lnTo>
                    <a:pt x="644" y="34"/>
                  </a:lnTo>
                  <a:lnTo>
                    <a:pt x="652" y="34"/>
                  </a:lnTo>
                  <a:lnTo>
                    <a:pt x="627" y="50"/>
                  </a:lnTo>
                  <a:lnTo>
                    <a:pt x="619" y="50"/>
                  </a:lnTo>
                  <a:lnTo>
                    <a:pt x="593" y="76"/>
                  </a:lnTo>
                  <a:lnTo>
                    <a:pt x="577" y="92"/>
                  </a:lnTo>
                  <a:lnTo>
                    <a:pt x="577" y="101"/>
                  </a:lnTo>
                  <a:lnTo>
                    <a:pt x="560" y="126"/>
                  </a:lnTo>
                  <a:lnTo>
                    <a:pt x="552" y="151"/>
                  </a:lnTo>
                  <a:lnTo>
                    <a:pt x="543" y="176"/>
                  </a:lnTo>
                  <a:lnTo>
                    <a:pt x="535" y="201"/>
                  </a:lnTo>
                  <a:lnTo>
                    <a:pt x="535" y="234"/>
                  </a:lnTo>
                  <a:lnTo>
                    <a:pt x="535" y="260"/>
                  </a:lnTo>
                  <a:lnTo>
                    <a:pt x="535" y="268"/>
                  </a:lnTo>
                  <a:lnTo>
                    <a:pt x="543" y="293"/>
                  </a:lnTo>
                  <a:lnTo>
                    <a:pt x="552" y="301"/>
                  </a:lnTo>
                  <a:lnTo>
                    <a:pt x="560" y="293"/>
                  </a:lnTo>
                  <a:lnTo>
                    <a:pt x="552" y="301"/>
                  </a:lnTo>
                  <a:lnTo>
                    <a:pt x="560" y="318"/>
                  </a:lnTo>
                  <a:lnTo>
                    <a:pt x="568" y="326"/>
                  </a:lnTo>
                  <a:lnTo>
                    <a:pt x="577" y="335"/>
                  </a:lnTo>
                  <a:lnTo>
                    <a:pt x="585" y="326"/>
                  </a:lnTo>
                  <a:lnTo>
                    <a:pt x="577" y="335"/>
                  </a:lnTo>
                  <a:lnTo>
                    <a:pt x="593" y="360"/>
                  </a:lnTo>
                  <a:lnTo>
                    <a:pt x="610" y="377"/>
                  </a:lnTo>
                  <a:lnTo>
                    <a:pt x="619" y="368"/>
                  </a:lnTo>
                  <a:lnTo>
                    <a:pt x="610" y="377"/>
                  </a:lnTo>
                  <a:lnTo>
                    <a:pt x="627" y="402"/>
                  </a:lnTo>
                  <a:lnTo>
                    <a:pt x="635" y="418"/>
                  </a:lnTo>
                  <a:lnTo>
                    <a:pt x="644" y="444"/>
                  </a:lnTo>
                  <a:lnTo>
                    <a:pt x="652" y="460"/>
                  </a:lnTo>
                  <a:lnTo>
                    <a:pt x="660" y="452"/>
                  </a:lnTo>
                  <a:lnTo>
                    <a:pt x="652" y="452"/>
                  </a:lnTo>
                  <a:lnTo>
                    <a:pt x="652" y="469"/>
                  </a:lnTo>
                  <a:lnTo>
                    <a:pt x="652" y="477"/>
                  </a:lnTo>
                  <a:lnTo>
                    <a:pt x="652" y="494"/>
                  </a:lnTo>
                  <a:lnTo>
                    <a:pt x="660" y="494"/>
                  </a:lnTo>
                  <a:lnTo>
                    <a:pt x="652" y="494"/>
                  </a:lnTo>
                  <a:lnTo>
                    <a:pt x="644" y="510"/>
                  </a:lnTo>
                  <a:lnTo>
                    <a:pt x="652" y="510"/>
                  </a:lnTo>
                  <a:lnTo>
                    <a:pt x="644" y="502"/>
                  </a:lnTo>
                  <a:lnTo>
                    <a:pt x="635" y="510"/>
                  </a:lnTo>
                  <a:lnTo>
                    <a:pt x="627" y="519"/>
                  </a:lnTo>
                  <a:lnTo>
                    <a:pt x="619" y="527"/>
                  </a:lnTo>
                  <a:lnTo>
                    <a:pt x="627" y="535"/>
                  </a:lnTo>
                  <a:lnTo>
                    <a:pt x="627" y="527"/>
                  </a:lnTo>
                  <a:lnTo>
                    <a:pt x="610" y="535"/>
                  </a:lnTo>
                  <a:lnTo>
                    <a:pt x="610" y="544"/>
                  </a:lnTo>
                  <a:lnTo>
                    <a:pt x="610" y="535"/>
                  </a:lnTo>
                  <a:lnTo>
                    <a:pt x="593" y="535"/>
                  </a:lnTo>
                  <a:lnTo>
                    <a:pt x="568" y="535"/>
                  </a:lnTo>
                  <a:lnTo>
                    <a:pt x="493" y="535"/>
                  </a:lnTo>
                  <a:lnTo>
                    <a:pt x="409" y="544"/>
                  </a:lnTo>
                  <a:lnTo>
                    <a:pt x="334" y="544"/>
                  </a:lnTo>
                  <a:lnTo>
                    <a:pt x="259" y="552"/>
                  </a:lnTo>
                  <a:lnTo>
                    <a:pt x="184" y="552"/>
                  </a:lnTo>
                  <a:lnTo>
                    <a:pt x="125" y="552"/>
                  </a:lnTo>
                  <a:lnTo>
                    <a:pt x="92" y="552"/>
                  </a:lnTo>
                  <a:lnTo>
                    <a:pt x="66" y="552"/>
                  </a:lnTo>
                  <a:lnTo>
                    <a:pt x="66" y="561"/>
                  </a:lnTo>
                  <a:lnTo>
                    <a:pt x="75" y="552"/>
                  </a:lnTo>
                  <a:lnTo>
                    <a:pt x="58" y="544"/>
                  </a:lnTo>
                  <a:lnTo>
                    <a:pt x="41" y="535"/>
                  </a:lnTo>
                  <a:lnTo>
                    <a:pt x="25" y="527"/>
                  </a:lnTo>
                  <a:lnTo>
                    <a:pt x="25" y="544"/>
                  </a:lnTo>
                  <a:lnTo>
                    <a:pt x="25" y="611"/>
                  </a:lnTo>
                  <a:lnTo>
                    <a:pt x="25" y="703"/>
                  </a:lnTo>
                  <a:lnTo>
                    <a:pt x="25" y="795"/>
                  </a:lnTo>
                  <a:lnTo>
                    <a:pt x="25" y="895"/>
                  </a:lnTo>
                  <a:lnTo>
                    <a:pt x="25" y="987"/>
                  </a:lnTo>
                  <a:lnTo>
                    <a:pt x="25" y="1071"/>
                  </a:lnTo>
                  <a:lnTo>
                    <a:pt x="25" y="1138"/>
                  </a:lnTo>
                  <a:lnTo>
                    <a:pt x="25" y="1171"/>
                  </a:lnTo>
                  <a:lnTo>
                    <a:pt x="25" y="1188"/>
                  </a:lnTo>
                  <a:lnTo>
                    <a:pt x="25" y="1196"/>
                  </a:lnTo>
                  <a:lnTo>
                    <a:pt x="33" y="1205"/>
                  </a:lnTo>
                  <a:lnTo>
                    <a:pt x="41" y="1196"/>
                  </a:lnTo>
                  <a:lnTo>
                    <a:pt x="33" y="1196"/>
                  </a:lnTo>
                  <a:lnTo>
                    <a:pt x="33" y="1213"/>
                  </a:lnTo>
                  <a:lnTo>
                    <a:pt x="33" y="1221"/>
                  </a:lnTo>
                  <a:lnTo>
                    <a:pt x="41" y="1230"/>
                  </a:lnTo>
                  <a:lnTo>
                    <a:pt x="58" y="1238"/>
                  </a:lnTo>
                  <a:lnTo>
                    <a:pt x="58" y="1221"/>
                  </a:lnTo>
                  <a:lnTo>
                    <a:pt x="50" y="1230"/>
                  </a:lnTo>
                  <a:lnTo>
                    <a:pt x="58" y="1246"/>
                  </a:lnTo>
                  <a:lnTo>
                    <a:pt x="66" y="1255"/>
                  </a:lnTo>
                  <a:lnTo>
                    <a:pt x="83" y="1263"/>
                  </a:lnTo>
                  <a:lnTo>
                    <a:pt x="100" y="1271"/>
                  </a:lnTo>
                  <a:lnTo>
                    <a:pt x="117" y="1271"/>
                  </a:lnTo>
                  <a:lnTo>
                    <a:pt x="117" y="1255"/>
                  </a:lnTo>
                  <a:lnTo>
                    <a:pt x="117" y="1271"/>
                  </a:lnTo>
                  <a:lnTo>
                    <a:pt x="133" y="1280"/>
                  </a:lnTo>
                  <a:lnTo>
                    <a:pt x="159" y="1280"/>
                  </a:lnTo>
                  <a:lnTo>
                    <a:pt x="175" y="1280"/>
                  </a:lnTo>
                  <a:lnTo>
                    <a:pt x="192" y="1280"/>
                  </a:lnTo>
                  <a:lnTo>
                    <a:pt x="200" y="1280"/>
                  </a:lnTo>
                  <a:lnTo>
                    <a:pt x="225" y="1271"/>
                  </a:lnTo>
                  <a:lnTo>
                    <a:pt x="242" y="1263"/>
                  </a:lnTo>
                  <a:lnTo>
                    <a:pt x="242" y="1255"/>
                  </a:lnTo>
                  <a:lnTo>
                    <a:pt x="259" y="1238"/>
                  </a:lnTo>
                  <a:lnTo>
                    <a:pt x="276" y="1221"/>
                  </a:lnTo>
                  <a:lnTo>
                    <a:pt x="284" y="1213"/>
                  </a:lnTo>
                  <a:close/>
                  <a:moveTo>
                    <a:pt x="259" y="1205"/>
                  </a:moveTo>
                  <a:lnTo>
                    <a:pt x="242" y="1221"/>
                  </a:lnTo>
                  <a:lnTo>
                    <a:pt x="225" y="1238"/>
                  </a:lnTo>
                  <a:lnTo>
                    <a:pt x="234" y="1246"/>
                  </a:lnTo>
                  <a:lnTo>
                    <a:pt x="234" y="1238"/>
                  </a:lnTo>
                  <a:lnTo>
                    <a:pt x="217" y="1246"/>
                  </a:lnTo>
                  <a:lnTo>
                    <a:pt x="192" y="1255"/>
                  </a:lnTo>
                  <a:lnTo>
                    <a:pt x="192" y="1263"/>
                  </a:lnTo>
                  <a:lnTo>
                    <a:pt x="192" y="1255"/>
                  </a:lnTo>
                  <a:lnTo>
                    <a:pt x="175" y="1255"/>
                  </a:lnTo>
                  <a:lnTo>
                    <a:pt x="159" y="1255"/>
                  </a:lnTo>
                  <a:lnTo>
                    <a:pt x="133" y="1255"/>
                  </a:lnTo>
                  <a:lnTo>
                    <a:pt x="133" y="1263"/>
                  </a:lnTo>
                  <a:lnTo>
                    <a:pt x="142" y="1255"/>
                  </a:lnTo>
                  <a:lnTo>
                    <a:pt x="125" y="1246"/>
                  </a:lnTo>
                  <a:lnTo>
                    <a:pt x="117" y="1246"/>
                  </a:lnTo>
                  <a:lnTo>
                    <a:pt x="100" y="1246"/>
                  </a:lnTo>
                  <a:lnTo>
                    <a:pt x="100" y="1255"/>
                  </a:lnTo>
                  <a:lnTo>
                    <a:pt x="108" y="1246"/>
                  </a:lnTo>
                  <a:lnTo>
                    <a:pt x="92" y="1238"/>
                  </a:lnTo>
                  <a:lnTo>
                    <a:pt x="75" y="1230"/>
                  </a:lnTo>
                  <a:lnTo>
                    <a:pt x="66" y="1238"/>
                  </a:lnTo>
                  <a:lnTo>
                    <a:pt x="83" y="1238"/>
                  </a:lnTo>
                  <a:lnTo>
                    <a:pt x="75" y="1221"/>
                  </a:lnTo>
                  <a:lnTo>
                    <a:pt x="66" y="1213"/>
                  </a:lnTo>
                  <a:lnTo>
                    <a:pt x="50" y="1205"/>
                  </a:lnTo>
                  <a:lnTo>
                    <a:pt x="41" y="1213"/>
                  </a:lnTo>
                  <a:lnTo>
                    <a:pt x="58" y="1213"/>
                  </a:lnTo>
                  <a:lnTo>
                    <a:pt x="58" y="1196"/>
                  </a:lnTo>
                  <a:lnTo>
                    <a:pt x="50" y="1188"/>
                  </a:lnTo>
                  <a:lnTo>
                    <a:pt x="41" y="1179"/>
                  </a:lnTo>
                  <a:lnTo>
                    <a:pt x="33" y="1188"/>
                  </a:lnTo>
                  <a:lnTo>
                    <a:pt x="50" y="1188"/>
                  </a:lnTo>
                  <a:lnTo>
                    <a:pt x="50" y="1171"/>
                  </a:lnTo>
                  <a:lnTo>
                    <a:pt x="50" y="1138"/>
                  </a:lnTo>
                  <a:lnTo>
                    <a:pt x="50" y="1071"/>
                  </a:lnTo>
                  <a:lnTo>
                    <a:pt x="50" y="987"/>
                  </a:lnTo>
                  <a:lnTo>
                    <a:pt x="50" y="895"/>
                  </a:lnTo>
                  <a:lnTo>
                    <a:pt x="50" y="795"/>
                  </a:lnTo>
                  <a:lnTo>
                    <a:pt x="50" y="703"/>
                  </a:lnTo>
                  <a:lnTo>
                    <a:pt x="50" y="611"/>
                  </a:lnTo>
                  <a:lnTo>
                    <a:pt x="50" y="544"/>
                  </a:lnTo>
                  <a:lnTo>
                    <a:pt x="33" y="544"/>
                  </a:lnTo>
                  <a:lnTo>
                    <a:pt x="33" y="561"/>
                  </a:lnTo>
                  <a:lnTo>
                    <a:pt x="50" y="569"/>
                  </a:lnTo>
                  <a:lnTo>
                    <a:pt x="66" y="577"/>
                  </a:lnTo>
                  <a:lnTo>
                    <a:pt x="92" y="577"/>
                  </a:lnTo>
                  <a:lnTo>
                    <a:pt x="125" y="577"/>
                  </a:lnTo>
                  <a:lnTo>
                    <a:pt x="184" y="577"/>
                  </a:lnTo>
                  <a:lnTo>
                    <a:pt x="259" y="577"/>
                  </a:lnTo>
                  <a:lnTo>
                    <a:pt x="334" y="569"/>
                  </a:lnTo>
                  <a:lnTo>
                    <a:pt x="409" y="569"/>
                  </a:lnTo>
                  <a:lnTo>
                    <a:pt x="493" y="561"/>
                  </a:lnTo>
                  <a:lnTo>
                    <a:pt x="568" y="561"/>
                  </a:lnTo>
                  <a:lnTo>
                    <a:pt x="593" y="561"/>
                  </a:lnTo>
                  <a:lnTo>
                    <a:pt x="610" y="561"/>
                  </a:lnTo>
                  <a:lnTo>
                    <a:pt x="619" y="561"/>
                  </a:lnTo>
                  <a:lnTo>
                    <a:pt x="635" y="552"/>
                  </a:lnTo>
                  <a:lnTo>
                    <a:pt x="635" y="544"/>
                  </a:lnTo>
                  <a:lnTo>
                    <a:pt x="644" y="535"/>
                  </a:lnTo>
                  <a:lnTo>
                    <a:pt x="652" y="527"/>
                  </a:lnTo>
                  <a:lnTo>
                    <a:pt x="660" y="519"/>
                  </a:lnTo>
                  <a:lnTo>
                    <a:pt x="669" y="519"/>
                  </a:lnTo>
                  <a:lnTo>
                    <a:pt x="677" y="502"/>
                  </a:lnTo>
                  <a:lnTo>
                    <a:pt x="677" y="494"/>
                  </a:lnTo>
                  <a:lnTo>
                    <a:pt x="677" y="477"/>
                  </a:lnTo>
                  <a:lnTo>
                    <a:pt x="677" y="469"/>
                  </a:lnTo>
                  <a:lnTo>
                    <a:pt x="677" y="452"/>
                  </a:lnTo>
                  <a:lnTo>
                    <a:pt x="669" y="435"/>
                  </a:lnTo>
                  <a:lnTo>
                    <a:pt x="660" y="410"/>
                  </a:lnTo>
                  <a:lnTo>
                    <a:pt x="652" y="393"/>
                  </a:lnTo>
                  <a:lnTo>
                    <a:pt x="635" y="368"/>
                  </a:lnTo>
                  <a:lnTo>
                    <a:pt x="627" y="360"/>
                  </a:lnTo>
                  <a:lnTo>
                    <a:pt x="610" y="343"/>
                  </a:lnTo>
                  <a:lnTo>
                    <a:pt x="602" y="352"/>
                  </a:lnTo>
                  <a:lnTo>
                    <a:pt x="619" y="352"/>
                  </a:lnTo>
                  <a:lnTo>
                    <a:pt x="602" y="326"/>
                  </a:lnTo>
                  <a:lnTo>
                    <a:pt x="593" y="318"/>
                  </a:lnTo>
                  <a:lnTo>
                    <a:pt x="585" y="310"/>
                  </a:lnTo>
                  <a:lnTo>
                    <a:pt x="577" y="301"/>
                  </a:lnTo>
                  <a:lnTo>
                    <a:pt x="568" y="310"/>
                  </a:lnTo>
                  <a:lnTo>
                    <a:pt x="585" y="310"/>
                  </a:lnTo>
                  <a:lnTo>
                    <a:pt x="577" y="293"/>
                  </a:lnTo>
                  <a:lnTo>
                    <a:pt x="568" y="285"/>
                  </a:lnTo>
                  <a:lnTo>
                    <a:pt x="560" y="276"/>
                  </a:lnTo>
                  <a:lnTo>
                    <a:pt x="552" y="285"/>
                  </a:lnTo>
                  <a:lnTo>
                    <a:pt x="568" y="285"/>
                  </a:lnTo>
                  <a:lnTo>
                    <a:pt x="560" y="260"/>
                  </a:lnTo>
                  <a:lnTo>
                    <a:pt x="543" y="260"/>
                  </a:lnTo>
                  <a:lnTo>
                    <a:pt x="560" y="260"/>
                  </a:lnTo>
                  <a:lnTo>
                    <a:pt x="560" y="234"/>
                  </a:lnTo>
                  <a:lnTo>
                    <a:pt x="560" y="201"/>
                  </a:lnTo>
                  <a:lnTo>
                    <a:pt x="543" y="201"/>
                  </a:lnTo>
                  <a:lnTo>
                    <a:pt x="560" y="209"/>
                  </a:lnTo>
                  <a:lnTo>
                    <a:pt x="568" y="184"/>
                  </a:lnTo>
                  <a:lnTo>
                    <a:pt x="577" y="159"/>
                  </a:lnTo>
                  <a:lnTo>
                    <a:pt x="585" y="134"/>
                  </a:lnTo>
                  <a:lnTo>
                    <a:pt x="602" y="109"/>
                  </a:lnTo>
                  <a:lnTo>
                    <a:pt x="585" y="101"/>
                  </a:lnTo>
                  <a:lnTo>
                    <a:pt x="593" y="109"/>
                  </a:lnTo>
                  <a:lnTo>
                    <a:pt x="610" y="92"/>
                  </a:lnTo>
                  <a:lnTo>
                    <a:pt x="635" y="67"/>
                  </a:lnTo>
                  <a:lnTo>
                    <a:pt x="627" y="59"/>
                  </a:lnTo>
                  <a:lnTo>
                    <a:pt x="635" y="76"/>
                  </a:lnTo>
                  <a:lnTo>
                    <a:pt x="660" y="59"/>
                  </a:lnTo>
                  <a:lnTo>
                    <a:pt x="652" y="42"/>
                  </a:lnTo>
                  <a:lnTo>
                    <a:pt x="652" y="59"/>
                  </a:lnTo>
                  <a:lnTo>
                    <a:pt x="685" y="50"/>
                  </a:lnTo>
                  <a:lnTo>
                    <a:pt x="694" y="42"/>
                  </a:lnTo>
                  <a:lnTo>
                    <a:pt x="694" y="50"/>
                  </a:lnTo>
                  <a:lnTo>
                    <a:pt x="719" y="34"/>
                  </a:lnTo>
                  <a:lnTo>
                    <a:pt x="744" y="25"/>
                  </a:lnTo>
                  <a:lnTo>
                    <a:pt x="736" y="9"/>
                  </a:lnTo>
                  <a:lnTo>
                    <a:pt x="736" y="25"/>
                  </a:lnTo>
                  <a:lnTo>
                    <a:pt x="769" y="25"/>
                  </a:lnTo>
                  <a:lnTo>
                    <a:pt x="803" y="25"/>
                  </a:lnTo>
                  <a:lnTo>
                    <a:pt x="836" y="34"/>
                  </a:lnTo>
                  <a:lnTo>
                    <a:pt x="836" y="17"/>
                  </a:lnTo>
                  <a:lnTo>
                    <a:pt x="836" y="34"/>
                  </a:lnTo>
                  <a:lnTo>
                    <a:pt x="861" y="50"/>
                  </a:lnTo>
                  <a:lnTo>
                    <a:pt x="886" y="59"/>
                  </a:lnTo>
                  <a:lnTo>
                    <a:pt x="911" y="76"/>
                  </a:lnTo>
                  <a:lnTo>
                    <a:pt x="911" y="59"/>
                  </a:lnTo>
                  <a:lnTo>
                    <a:pt x="903" y="67"/>
                  </a:lnTo>
                  <a:lnTo>
                    <a:pt x="920" y="92"/>
                  </a:lnTo>
                  <a:lnTo>
                    <a:pt x="936" y="109"/>
                  </a:lnTo>
                  <a:lnTo>
                    <a:pt x="945" y="101"/>
                  </a:lnTo>
                  <a:lnTo>
                    <a:pt x="936" y="109"/>
                  </a:lnTo>
                  <a:lnTo>
                    <a:pt x="953" y="134"/>
                  </a:lnTo>
                  <a:lnTo>
                    <a:pt x="961" y="159"/>
                  </a:lnTo>
                  <a:lnTo>
                    <a:pt x="970" y="184"/>
                  </a:lnTo>
                  <a:lnTo>
                    <a:pt x="978" y="176"/>
                  </a:lnTo>
                  <a:lnTo>
                    <a:pt x="970" y="176"/>
                  </a:lnTo>
                  <a:lnTo>
                    <a:pt x="970" y="201"/>
                  </a:lnTo>
                  <a:lnTo>
                    <a:pt x="970" y="234"/>
                  </a:lnTo>
                  <a:lnTo>
                    <a:pt x="978" y="234"/>
                  </a:lnTo>
                  <a:lnTo>
                    <a:pt x="970" y="234"/>
                  </a:lnTo>
                  <a:lnTo>
                    <a:pt x="961" y="251"/>
                  </a:lnTo>
                  <a:lnTo>
                    <a:pt x="953" y="276"/>
                  </a:lnTo>
                  <a:lnTo>
                    <a:pt x="945" y="301"/>
                  </a:lnTo>
                  <a:lnTo>
                    <a:pt x="928" y="326"/>
                  </a:lnTo>
                  <a:lnTo>
                    <a:pt x="936" y="326"/>
                  </a:lnTo>
                  <a:lnTo>
                    <a:pt x="928" y="318"/>
                  </a:lnTo>
                  <a:lnTo>
                    <a:pt x="895" y="352"/>
                  </a:lnTo>
                  <a:lnTo>
                    <a:pt x="869" y="385"/>
                  </a:lnTo>
                  <a:lnTo>
                    <a:pt x="878" y="393"/>
                  </a:lnTo>
                  <a:lnTo>
                    <a:pt x="878" y="385"/>
                  </a:lnTo>
                  <a:lnTo>
                    <a:pt x="861" y="393"/>
                  </a:lnTo>
                  <a:lnTo>
                    <a:pt x="853" y="393"/>
                  </a:lnTo>
                  <a:lnTo>
                    <a:pt x="853" y="402"/>
                  </a:lnTo>
                  <a:lnTo>
                    <a:pt x="844" y="418"/>
                  </a:lnTo>
                  <a:lnTo>
                    <a:pt x="836" y="435"/>
                  </a:lnTo>
                  <a:lnTo>
                    <a:pt x="844" y="435"/>
                  </a:lnTo>
                  <a:lnTo>
                    <a:pt x="836" y="427"/>
                  </a:lnTo>
                  <a:lnTo>
                    <a:pt x="828" y="435"/>
                  </a:lnTo>
                  <a:lnTo>
                    <a:pt x="828" y="444"/>
                  </a:lnTo>
                  <a:lnTo>
                    <a:pt x="828" y="460"/>
                  </a:lnTo>
                  <a:lnTo>
                    <a:pt x="828" y="469"/>
                  </a:lnTo>
                  <a:lnTo>
                    <a:pt x="828" y="485"/>
                  </a:lnTo>
                  <a:lnTo>
                    <a:pt x="828" y="494"/>
                  </a:lnTo>
                  <a:lnTo>
                    <a:pt x="828" y="502"/>
                  </a:lnTo>
                  <a:lnTo>
                    <a:pt x="836" y="519"/>
                  </a:lnTo>
                  <a:lnTo>
                    <a:pt x="844" y="527"/>
                  </a:lnTo>
                  <a:lnTo>
                    <a:pt x="853" y="535"/>
                  </a:lnTo>
                  <a:lnTo>
                    <a:pt x="869" y="552"/>
                  </a:lnTo>
                  <a:lnTo>
                    <a:pt x="878" y="561"/>
                  </a:lnTo>
                  <a:lnTo>
                    <a:pt x="903" y="569"/>
                  </a:lnTo>
                  <a:lnTo>
                    <a:pt x="928" y="586"/>
                  </a:lnTo>
                  <a:lnTo>
                    <a:pt x="953" y="594"/>
                  </a:lnTo>
                  <a:lnTo>
                    <a:pt x="936" y="586"/>
                  </a:lnTo>
                  <a:lnTo>
                    <a:pt x="953" y="594"/>
                  </a:lnTo>
                  <a:lnTo>
                    <a:pt x="987" y="602"/>
                  </a:lnTo>
                  <a:lnTo>
                    <a:pt x="1028" y="611"/>
                  </a:lnTo>
                  <a:lnTo>
                    <a:pt x="1062" y="619"/>
                  </a:lnTo>
                  <a:lnTo>
                    <a:pt x="1112" y="619"/>
                  </a:lnTo>
                  <a:lnTo>
                    <a:pt x="1154" y="619"/>
                  </a:lnTo>
                  <a:lnTo>
                    <a:pt x="1196" y="619"/>
                  </a:lnTo>
                  <a:lnTo>
                    <a:pt x="1237" y="619"/>
                  </a:lnTo>
                  <a:lnTo>
                    <a:pt x="1279" y="619"/>
                  </a:lnTo>
                  <a:lnTo>
                    <a:pt x="1321" y="611"/>
                  </a:lnTo>
                  <a:lnTo>
                    <a:pt x="1363" y="602"/>
                  </a:lnTo>
                  <a:lnTo>
                    <a:pt x="1396" y="594"/>
                  </a:lnTo>
                  <a:lnTo>
                    <a:pt x="1405" y="586"/>
                  </a:lnTo>
                  <a:lnTo>
                    <a:pt x="1405" y="594"/>
                  </a:lnTo>
                  <a:lnTo>
                    <a:pt x="1438" y="577"/>
                  </a:lnTo>
                  <a:lnTo>
                    <a:pt x="1463" y="561"/>
                  </a:lnTo>
                  <a:lnTo>
                    <a:pt x="1455" y="544"/>
                  </a:lnTo>
                  <a:lnTo>
                    <a:pt x="1447" y="544"/>
                  </a:lnTo>
                  <a:lnTo>
                    <a:pt x="1447" y="561"/>
                  </a:lnTo>
                  <a:lnTo>
                    <a:pt x="1447" y="586"/>
                  </a:lnTo>
                  <a:lnTo>
                    <a:pt x="1447" y="619"/>
                  </a:lnTo>
                  <a:lnTo>
                    <a:pt x="1447" y="653"/>
                  </a:lnTo>
                  <a:lnTo>
                    <a:pt x="1455" y="736"/>
                  </a:lnTo>
                  <a:lnTo>
                    <a:pt x="1463" y="837"/>
                  </a:lnTo>
                  <a:lnTo>
                    <a:pt x="1472" y="887"/>
                  </a:lnTo>
                  <a:lnTo>
                    <a:pt x="1472" y="929"/>
                  </a:lnTo>
                  <a:lnTo>
                    <a:pt x="1480" y="979"/>
                  </a:lnTo>
                  <a:lnTo>
                    <a:pt x="1480" y="1021"/>
                  </a:lnTo>
                  <a:lnTo>
                    <a:pt x="1480" y="1054"/>
                  </a:lnTo>
                  <a:lnTo>
                    <a:pt x="1488" y="1054"/>
                  </a:lnTo>
                  <a:lnTo>
                    <a:pt x="1480" y="1054"/>
                  </a:lnTo>
                  <a:lnTo>
                    <a:pt x="1472" y="1087"/>
                  </a:lnTo>
                  <a:lnTo>
                    <a:pt x="1463" y="1104"/>
                  </a:lnTo>
                  <a:lnTo>
                    <a:pt x="1463" y="1113"/>
                  </a:lnTo>
                  <a:lnTo>
                    <a:pt x="1472" y="1113"/>
                  </a:lnTo>
                  <a:lnTo>
                    <a:pt x="1463" y="1104"/>
                  </a:lnTo>
                  <a:lnTo>
                    <a:pt x="1455" y="1113"/>
                  </a:lnTo>
                  <a:lnTo>
                    <a:pt x="1447" y="1121"/>
                  </a:lnTo>
                  <a:lnTo>
                    <a:pt x="1438" y="1129"/>
                  </a:lnTo>
                  <a:lnTo>
                    <a:pt x="1447" y="1138"/>
                  </a:lnTo>
                  <a:lnTo>
                    <a:pt x="1447" y="1129"/>
                  </a:lnTo>
                  <a:lnTo>
                    <a:pt x="1430" y="1138"/>
                  </a:lnTo>
                  <a:lnTo>
                    <a:pt x="1413" y="1146"/>
                  </a:lnTo>
                  <a:lnTo>
                    <a:pt x="1413" y="1154"/>
                  </a:lnTo>
                  <a:lnTo>
                    <a:pt x="1413" y="1146"/>
                  </a:lnTo>
                  <a:lnTo>
                    <a:pt x="1405" y="1146"/>
                  </a:lnTo>
                  <a:lnTo>
                    <a:pt x="1388" y="1154"/>
                  </a:lnTo>
                  <a:lnTo>
                    <a:pt x="1388" y="1163"/>
                  </a:lnTo>
                  <a:lnTo>
                    <a:pt x="1388" y="1154"/>
                  </a:lnTo>
                  <a:lnTo>
                    <a:pt x="1371" y="1154"/>
                  </a:lnTo>
                  <a:lnTo>
                    <a:pt x="1371" y="1163"/>
                  </a:lnTo>
                  <a:lnTo>
                    <a:pt x="1380" y="1154"/>
                  </a:lnTo>
                  <a:lnTo>
                    <a:pt x="1371" y="1146"/>
                  </a:lnTo>
                  <a:lnTo>
                    <a:pt x="1363" y="1146"/>
                  </a:lnTo>
                  <a:lnTo>
                    <a:pt x="1346" y="1146"/>
                  </a:lnTo>
                  <a:lnTo>
                    <a:pt x="1313" y="1138"/>
                  </a:lnTo>
                  <a:lnTo>
                    <a:pt x="1313" y="1146"/>
                  </a:lnTo>
                  <a:lnTo>
                    <a:pt x="1321" y="1138"/>
                  </a:lnTo>
                  <a:lnTo>
                    <a:pt x="1296" y="1121"/>
                  </a:lnTo>
                  <a:lnTo>
                    <a:pt x="1271" y="1104"/>
                  </a:lnTo>
                  <a:lnTo>
                    <a:pt x="1237" y="1087"/>
                  </a:lnTo>
                  <a:lnTo>
                    <a:pt x="1212" y="1079"/>
                  </a:lnTo>
                  <a:lnTo>
                    <a:pt x="1179" y="1062"/>
                  </a:lnTo>
                  <a:lnTo>
                    <a:pt x="1171" y="1062"/>
                  </a:lnTo>
                  <a:lnTo>
                    <a:pt x="1154" y="1062"/>
                  </a:lnTo>
                  <a:lnTo>
                    <a:pt x="1154" y="1071"/>
                  </a:lnTo>
                  <a:lnTo>
                    <a:pt x="1162" y="1062"/>
                  </a:lnTo>
                  <a:lnTo>
                    <a:pt x="1145" y="1054"/>
                  </a:lnTo>
                  <a:lnTo>
                    <a:pt x="1137" y="1054"/>
                  </a:lnTo>
                  <a:lnTo>
                    <a:pt x="1129" y="1054"/>
                  </a:lnTo>
                  <a:lnTo>
                    <a:pt x="1112" y="1054"/>
                  </a:lnTo>
                  <a:lnTo>
                    <a:pt x="1095" y="1062"/>
                  </a:lnTo>
                  <a:lnTo>
                    <a:pt x="1079" y="1071"/>
                  </a:lnTo>
                  <a:lnTo>
                    <a:pt x="1062" y="1079"/>
                  </a:lnTo>
                  <a:lnTo>
                    <a:pt x="1045" y="1087"/>
                  </a:lnTo>
                  <a:lnTo>
                    <a:pt x="1028" y="1096"/>
                  </a:lnTo>
                  <a:lnTo>
                    <a:pt x="1020" y="1096"/>
                  </a:lnTo>
                  <a:lnTo>
                    <a:pt x="1003" y="1113"/>
                  </a:lnTo>
                  <a:lnTo>
                    <a:pt x="1003" y="1121"/>
                  </a:lnTo>
                  <a:lnTo>
                    <a:pt x="987" y="1146"/>
                  </a:lnTo>
                  <a:lnTo>
                    <a:pt x="978" y="1171"/>
                  </a:lnTo>
                  <a:lnTo>
                    <a:pt x="970" y="1188"/>
                  </a:lnTo>
                  <a:lnTo>
                    <a:pt x="961" y="1205"/>
                  </a:lnTo>
                  <a:lnTo>
                    <a:pt x="961" y="1221"/>
                  </a:lnTo>
                  <a:lnTo>
                    <a:pt x="961" y="1246"/>
                  </a:lnTo>
                  <a:lnTo>
                    <a:pt x="961" y="1263"/>
                  </a:lnTo>
                  <a:lnTo>
                    <a:pt x="961" y="1271"/>
                  </a:lnTo>
                  <a:lnTo>
                    <a:pt x="970" y="1297"/>
                  </a:lnTo>
                  <a:lnTo>
                    <a:pt x="978" y="1322"/>
                  </a:lnTo>
                  <a:lnTo>
                    <a:pt x="995" y="1338"/>
                  </a:lnTo>
                  <a:lnTo>
                    <a:pt x="1003" y="1330"/>
                  </a:lnTo>
                  <a:lnTo>
                    <a:pt x="995" y="1338"/>
                  </a:lnTo>
                  <a:lnTo>
                    <a:pt x="1012" y="1363"/>
                  </a:lnTo>
                  <a:lnTo>
                    <a:pt x="1028" y="1380"/>
                  </a:lnTo>
                  <a:lnTo>
                    <a:pt x="1037" y="1388"/>
                  </a:lnTo>
                  <a:lnTo>
                    <a:pt x="1053" y="1397"/>
                  </a:lnTo>
                  <a:lnTo>
                    <a:pt x="1062" y="1397"/>
                  </a:lnTo>
                  <a:lnTo>
                    <a:pt x="1062" y="1380"/>
                  </a:lnTo>
                  <a:lnTo>
                    <a:pt x="1062" y="1397"/>
                  </a:lnTo>
                  <a:lnTo>
                    <a:pt x="1079" y="1405"/>
                  </a:lnTo>
                  <a:lnTo>
                    <a:pt x="1087" y="1405"/>
                  </a:lnTo>
                  <a:lnTo>
                    <a:pt x="1087" y="1388"/>
                  </a:lnTo>
                  <a:lnTo>
                    <a:pt x="1087" y="1405"/>
                  </a:lnTo>
                  <a:lnTo>
                    <a:pt x="1112" y="1414"/>
                  </a:lnTo>
                  <a:lnTo>
                    <a:pt x="1120" y="1414"/>
                  </a:lnTo>
                  <a:lnTo>
                    <a:pt x="1137" y="1414"/>
                  </a:lnTo>
                  <a:lnTo>
                    <a:pt x="1162" y="1414"/>
                  </a:lnTo>
                  <a:lnTo>
                    <a:pt x="1179" y="1414"/>
                  </a:lnTo>
                  <a:lnTo>
                    <a:pt x="1187" y="1414"/>
                  </a:lnTo>
                  <a:lnTo>
                    <a:pt x="1212" y="1405"/>
                  </a:lnTo>
                  <a:lnTo>
                    <a:pt x="1204" y="1388"/>
                  </a:lnTo>
                  <a:lnTo>
                    <a:pt x="1204" y="1405"/>
                  </a:lnTo>
                  <a:lnTo>
                    <a:pt x="1221" y="1405"/>
                  </a:lnTo>
                  <a:lnTo>
                    <a:pt x="1229" y="1405"/>
                  </a:lnTo>
                  <a:lnTo>
                    <a:pt x="1254" y="1397"/>
                  </a:lnTo>
                  <a:lnTo>
                    <a:pt x="1288" y="1380"/>
                  </a:lnTo>
                  <a:lnTo>
                    <a:pt x="1279" y="1363"/>
                  </a:lnTo>
                  <a:lnTo>
                    <a:pt x="1279" y="1380"/>
                  </a:lnTo>
                  <a:lnTo>
                    <a:pt x="1313" y="1372"/>
                  </a:lnTo>
                  <a:lnTo>
                    <a:pt x="1346" y="1363"/>
                  </a:lnTo>
                  <a:lnTo>
                    <a:pt x="1371" y="1363"/>
                  </a:lnTo>
                  <a:lnTo>
                    <a:pt x="1388" y="1363"/>
                  </a:lnTo>
                  <a:lnTo>
                    <a:pt x="1388" y="1347"/>
                  </a:lnTo>
                  <a:lnTo>
                    <a:pt x="1380" y="1355"/>
                  </a:lnTo>
                  <a:lnTo>
                    <a:pt x="1388" y="1363"/>
                  </a:lnTo>
                  <a:lnTo>
                    <a:pt x="1396" y="1372"/>
                  </a:lnTo>
                  <a:lnTo>
                    <a:pt x="1405" y="1372"/>
                  </a:lnTo>
                  <a:lnTo>
                    <a:pt x="1405" y="1355"/>
                  </a:lnTo>
                  <a:lnTo>
                    <a:pt x="1405" y="1372"/>
                  </a:lnTo>
                  <a:lnTo>
                    <a:pt x="1421" y="1380"/>
                  </a:lnTo>
                  <a:lnTo>
                    <a:pt x="1421" y="1363"/>
                  </a:lnTo>
                  <a:lnTo>
                    <a:pt x="1413" y="1372"/>
                  </a:lnTo>
                  <a:lnTo>
                    <a:pt x="1421" y="1380"/>
                  </a:lnTo>
                  <a:lnTo>
                    <a:pt x="1430" y="1372"/>
                  </a:lnTo>
                  <a:lnTo>
                    <a:pt x="1421" y="1380"/>
                  </a:lnTo>
                  <a:lnTo>
                    <a:pt x="1430" y="1397"/>
                  </a:lnTo>
                  <a:lnTo>
                    <a:pt x="1438" y="1405"/>
                  </a:lnTo>
                  <a:lnTo>
                    <a:pt x="1447" y="1397"/>
                  </a:lnTo>
                  <a:lnTo>
                    <a:pt x="1438" y="1405"/>
                  </a:lnTo>
                  <a:lnTo>
                    <a:pt x="1447" y="1430"/>
                  </a:lnTo>
                  <a:lnTo>
                    <a:pt x="1455" y="1447"/>
                  </a:lnTo>
                  <a:lnTo>
                    <a:pt x="1463" y="1472"/>
                  </a:lnTo>
                  <a:lnTo>
                    <a:pt x="1472" y="1497"/>
                  </a:lnTo>
                  <a:lnTo>
                    <a:pt x="1480" y="1522"/>
                  </a:lnTo>
                  <a:lnTo>
                    <a:pt x="1488" y="1514"/>
                  </a:lnTo>
                  <a:lnTo>
                    <a:pt x="1480" y="1514"/>
                  </a:lnTo>
                  <a:lnTo>
                    <a:pt x="1480" y="1547"/>
                  </a:lnTo>
                  <a:lnTo>
                    <a:pt x="1480" y="1556"/>
                  </a:lnTo>
                  <a:lnTo>
                    <a:pt x="1488" y="1589"/>
                  </a:lnTo>
                  <a:lnTo>
                    <a:pt x="1497" y="1581"/>
                  </a:lnTo>
                  <a:lnTo>
                    <a:pt x="1488" y="1581"/>
                  </a:lnTo>
                  <a:lnTo>
                    <a:pt x="1488" y="1614"/>
                  </a:lnTo>
                  <a:lnTo>
                    <a:pt x="1488" y="1648"/>
                  </a:lnTo>
                  <a:lnTo>
                    <a:pt x="1488" y="1681"/>
                  </a:lnTo>
                  <a:lnTo>
                    <a:pt x="1488" y="1715"/>
                  </a:lnTo>
                  <a:lnTo>
                    <a:pt x="1488" y="1748"/>
                  </a:lnTo>
                  <a:lnTo>
                    <a:pt x="1497" y="1748"/>
                  </a:lnTo>
                  <a:lnTo>
                    <a:pt x="1488" y="1748"/>
                  </a:lnTo>
                  <a:lnTo>
                    <a:pt x="1480" y="1782"/>
                  </a:lnTo>
                  <a:lnTo>
                    <a:pt x="1472" y="1815"/>
                  </a:lnTo>
                  <a:lnTo>
                    <a:pt x="1463" y="1848"/>
                  </a:lnTo>
                  <a:lnTo>
                    <a:pt x="1455" y="1882"/>
                  </a:lnTo>
                  <a:lnTo>
                    <a:pt x="1438" y="1907"/>
                  </a:lnTo>
                  <a:lnTo>
                    <a:pt x="1447" y="1907"/>
                  </a:lnTo>
                  <a:lnTo>
                    <a:pt x="1447" y="1899"/>
                  </a:lnTo>
                  <a:lnTo>
                    <a:pt x="1371" y="1899"/>
                  </a:lnTo>
                  <a:lnTo>
                    <a:pt x="1304" y="1890"/>
                  </a:lnTo>
                  <a:lnTo>
                    <a:pt x="1237" y="1890"/>
                  </a:lnTo>
                  <a:lnTo>
                    <a:pt x="1171" y="1882"/>
                  </a:lnTo>
                  <a:lnTo>
                    <a:pt x="1112" y="1874"/>
                  </a:lnTo>
                  <a:lnTo>
                    <a:pt x="1070" y="1874"/>
                  </a:lnTo>
                  <a:lnTo>
                    <a:pt x="1028" y="1865"/>
                  </a:lnTo>
                  <a:lnTo>
                    <a:pt x="1003" y="1865"/>
                  </a:lnTo>
                  <a:lnTo>
                    <a:pt x="995" y="1865"/>
                  </a:lnTo>
                  <a:lnTo>
                    <a:pt x="978" y="1874"/>
                  </a:lnTo>
                  <a:lnTo>
                    <a:pt x="961" y="1882"/>
                  </a:lnTo>
                  <a:lnTo>
                    <a:pt x="953" y="1882"/>
                  </a:lnTo>
                  <a:lnTo>
                    <a:pt x="953" y="1890"/>
                  </a:lnTo>
                  <a:lnTo>
                    <a:pt x="945" y="1907"/>
                  </a:lnTo>
                  <a:lnTo>
                    <a:pt x="953" y="1907"/>
                  </a:lnTo>
                  <a:lnTo>
                    <a:pt x="953" y="1899"/>
                  </a:lnTo>
                  <a:lnTo>
                    <a:pt x="936" y="1907"/>
                  </a:lnTo>
                  <a:lnTo>
                    <a:pt x="928" y="1907"/>
                  </a:lnTo>
                  <a:lnTo>
                    <a:pt x="928" y="1915"/>
                  </a:lnTo>
                  <a:lnTo>
                    <a:pt x="920" y="1932"/>
                  </a:lnTo>
                  <a:lnTo>
                    <a:pt x="911" y="1957"/>
                  </a:lnTo>
                  <a:lnTo>
                    <a:pt x="903" y="1974"/>
                  </a:lnTo>
                  <a:lnTo>
                    <a:pt x="903" y="1999"/>
                  </a:lnTo>
                  <a:lnTo>
                    <a:pt x="903" y="2016"/>
                  </a:lnTo>
                  <a:lnTo>
                    <a:pt x="903" y="2041"/>
                  </a:lnTo>
                  <a:lnTo>
                    <a:pt x="903" y="2066"/>
                  </a:lnTo>
                  <a:lnTo>
                    <a:pt x="903" y="2074"/>
                  </a:lnTo>
                  <a:lnTo>
                    <a:pt x="911" y="2099"/>
                  </a:lnTo>
                  <a:lnTo>
                    <a:pt x="928" y="2124"/>
                  </a:lnTo>
                  <a:lnTo>
                    <a:pt x="936" y="2141"/>
                  </a:lnTo>
                  <a:lnTo>
                    <a:pt x="953" y="2166"/>
                  </a:lnTo>
                  <a:lnTo>
                    <a:pt x="961" y="2175"/>
                  </a:lnTo>
                  <a:lnTo>
                    <a:pt x="987" y="2191"/>
                  </a:lnTo>
                  <a:lnTo>
                    <a:pt x="987" y="2175"/>
                  </a:lnTo>
                  <a:lnTo>
                    <a:pt x="978" y="2183"/>
                  </a:lnTo>
                  <a:lnTo>
                    <a:pt x="995" y="2208"/>
                  </a:lnTo>
                  <a:lnTo>
                    <a:pt x="1003" y="2233"/>
                  </a:lnTo>
                  <a:lnTo>
                    <a:pt x="1012" y="2258"/>
                  </a:lnTo>
                  <a:lnTo>
                    <a:pt x="1020" y="2283"/>
                  </a:lnTo>
                  <a:lnTo>
                    <a:pt x="1028" y="2275"/>
                  </a:lnTo>
                  <a:lnTo>
                    <a:pt x="1020" y="2275"/>
                  </a:lnTo>
                  <a:lnTo>
                    <a:pt x="1012" y="2300"/>
                  </a:lnTo>
                  <a:lnTo>
                    <a:pt x="1012" y="2325"/>
                  </a:lnTo>
                  <a:lnTo>
                    <a:pt x="1020" y="2325"/>
                  </a:lnTo>
                  <a:lnTo>
                    <a:pt x="1012" y="2325"/>
                  </a:lnTo>
                  <a:lnTo>
                    <a:pt x="1003" y="2350"/>
                  </a:lnTo>
                  <a:lnTo>
                    <a:pt x="995" y="2375"/>
                  </a:lnTo>
                  <a:lnTo>
                    <a:pt x="1003" y="2375"/>
                  </a:lnTo>
                  <a:lnTo>
                    <a:pt x="995" y="2367"/>
                  </a:lnTo>
                  <a:lnTo>
                    <a:pt x="978" y="2384"/>
                  </a:lnTo>
                  <a:lnTo>
                    <a:pt x="987" y="2392"/>
                  </a:lnTo>
                  <a:lnTo>
                    <a:pt x="987" y="2384"/>
                  </a:lnTo>
                  <a:lnTo>
                    <a:pt x="961" y="2400"/>
                  </a:lnTo>
                  <a:lnTo>
                    <a:pt x="953" y="2400"/>
                  </a:lnTo>
                  <a:lnTo>
                    <a:pt x="928" y="2425"/>
                  </a:lnTo>
                  <a:lnTo>
                    <a:pt x="936" y="2434"/>
                  </a:lnTo>
                  <a:lnTo>
                    <a:pt x="936" y="2425"/>
                  </a:lnTo>
                  <a:lnTo>
                    <a:pt x="911" y="2434"/>
                  </a:lnTo>
                  <a:lnTo>
                    <a:pt x="886" y="2451"/>
                  </a:lnTo>
                  <a:lnTo>
                    <a:pt x="886" y="2459"/>
                  </a:lnTo>
                  <a:lnTo>
                    <a:pt x="886" y="2451"/>
                  </a:lnTo>
                  <a:lnTo>
                    <a:pt x="853" y="2459"/>
                  </a:lnTo>
                  <a:lnTo>
                    <a:pt x="811" y="2459"/>
                  </a:lnTo>
                  <a:lnTo>
                    <a:pt x="794" y="2459"/>
                  </a:lnTo>
                  <a:lnTo>
                    <a:pt x="777" y="2459"/>
                  </a:lnTo>
                  <a:lnTo>
                    <a:pt x="761" y="2459"/>
                  </a:lnTo>
                  <a:lnTo>
                    <a:pt x="761" y="2467"/>
                  </a:lnTo>
                  <a:lnTo>
                    <a:pt x="769" y="2459"/>
                  </a:lnTo>
                  <a:lnTo>
                    <a:pt x="752" y="2451"/>
                  </a:lnTo>
                  <a:lnTo>
                    <a:pt x="736" y="2442"/>
                  </a:lnTo>
                  <a:lnTo>
                    <a:pt x="727" y="2442"/>
                  </a:lnTo>
                  <a:lnTo>
                    <a:pt x="719" y="2442"/>
                  </a:lnTo>
                  <a:lnTo>
                    <a:pt x="719" y="2451"/>
                  </a:lnTo>
                  <a:lnTo>
                    <a:pt x="727" y="2442"/>
                  </a:lnTo>
                  <a:lnTo>
                    <a:pt x="711" y="2434"/>
                  </a:lnTo>
                  <a:lnTo>
                    <a:pt x="694" y="2425"/>
                  </a:lnTo>
                  <a:lnTo>
                    <a:pt x="685" y="2434"/>
                  </a:lnTo>
                  <a:lnTo>
                    <a:pt x="702" y="2434"/>
                  </a:lnTo>
                  <a:lnTo>
                    <a:pt x="685" y="2409"/>
                  </a:lnTo>
                  <a:lnTo>
                    <a:pt x="677" y="2400"/>
                  </a:lnTo>
                  <a:lnTo>
                    <a:pt x="660" y="2384"/>
                  </a:lnTo>
                  <a:lnTo>
                    <a:pt x="652" y="2392"/>
                  </a:lnTo>
                  <a:lnTo>
                    <a:pt x="669" y="2392"/>
                  </a:lnTo>
                  <a:lnTo>
                    <a:pt x="652" y="2367"/>
                  </a:lnTo>
                  <a:lnTo>
                    <a:pt x="635" y="2342"/>
                  </a:lnTo>
                  <a:lnTo>
                    <a:pt x="627" y="2317"/>
                  </a:lnTo>
                  <a:lnTo>
                    <a:pt x="610" y="2317"/>
                  </a:lnTo>
                  <a:lnTo>
                    <a:pt x="627" y="2317"/>
                  </a:lnTo>
                  <a:lnTo>
                    <a:pt x="627" y="2292"/>
                  </a:lnTo>
                  <a:lnTo>
                    <a:pt x="627" y="2258"/>
                  </a:lnTo>
                  <a:lnTo>
                    <a:pt x="627" y="2233"/>
                  </a:lnTo>
                  <a:lnTo>
                    <a:pt x="610" y="2233"/>
                  </a:lnTo>
                  <a:lnTo>
                    <a:pt x="627" y="2241"/>
                  </a:lnTo>
                  <a:lnTo>
                    <a:pt x="635" y="2216"/>
                  </a:lnTo>
                  <a:lnTo>
                    <a:pt x="644" y="2191"/>
                  </a:lnTo>
                  <a:lnTo>
                    <a:pt x="652" y="2175"/>
                  </a:lnTo>
                  <a:lnTo>
                    <a:pt x="669" y="2150"/>
                  </a:lnTo>
                  <a:lnTo>
                    <a:pt x="652" y="2141"/>
                  </a:lnTo>
                  <a:lnTo>
                    <a:pt x="660" y="2158"/>
                  </a:lnTo>
                  <a:lnTo>
                    <a:pt x="677" y="2150"/>
                  </a:lnTo>
                  <a:lnTo>
                    <a:pt x="677" y="2141"/>
                  </a:lnTo>
                  <a:lnTo>
                    <a:pt x="694" y="2124"/>
                  </a:lnTo>
                  <a:lnTo>
                    <a:pt x="702" y="2124"/>
                  </a:lnTo>
                  <a:lnTo>
                    <a:pt x="711" y="2108"/>
                  </a:lnTo>
                  <a:lnTo>
                    <a:pt x="719" y="2091"/>
                  </a:lnTo>
                  <a:lnTo>
                    <a:pt x="719" y="2083"/>
                  </a:lnTo>
                  <a:lnTo>
                    <a:pt x="719" y="2066"/>
                  </a:lnTo>
                  <a:lnTo>
                    <a:pt x="719" y="2049"/>
                  </a:lnTo>
                  <a:lnTo>
                    <a:pt x="719" y="2032"/>
                  </a:lnTo>
                  <a:lnTo>
                    <a:pt x="719" y="2016"/>
                  </a:lnTo>
                  <a:lnTo>
                    <a:pt x="711" y="1999"/>
                  </a:lnTo>
                  <a:lnTo>
                    <a:pt x="702" y="1991"/>
                  </a:lnTo>
                  <a:lnTo>
                    <a:pt x="685" y="1974"/>
                  </a:lnTo>
                  <a:lnTo>
                    <a:pt x="669" y="1957"/>
                  </a:lnTo>
                  <a:lnTo>
                    <a:pt x="652" y="1949"/>
                  </a:lnTo>
                  <a:lnTo>
                    <a:pt x="627" y="1932"/>
                  </a:lnTo>
                  <a:lnTo>
                    <a:pt x="593" y="1915"/>
                  </a:lnTo>
                  <a:lnTo>
                    <a:pt x="585" y="1915"/>
                  </a:lnTo>
                  <a:lnTo>
                    <a:pt x="552" y="1907"/>
                  </a:lnTo>
                  <a:lnTo>
                    <a:pt x="510" y="1899"/>
                  </a:lnTo>
                  <a:lnTo>
                    <a:pt x="468" y="1899"/>
                  </a:lnTo>
                  <a:lnTo>
                    <a:pt x="409" y="1890"/>
                  </a:lnTo>
                  <a:lnTo>
                    <a:pt x="351" y="1890"/>
                  </a:lnTo>
                  <a:lnTo>
                    <a:pt x="276" y="1899"/>
                  </a:lnTo>
                  <a:lnTo>
                    <a:pt x="200" y="1899"/>
                  </a:lnTo>
                  <a:lnTo>
                    <a:pt x="133" y="1907"/>
                  </a:lnTo>
                  <a:lnTo>
                    <a:pt x="75" y="1915"/>
                  </a:lnTo>
                  <a:lnTo>
                    <a:pt x="33" y="1924"/>
                  </a:lnTo>
                  <a:lnTo>
                    <a:pt x="33" y="1932"/>
                  </a:lnTo>
                  <a:lnTo>
                    <a:pt x="50" y="1932"/>
                  </a:lnTo>
                  <a:lnTo>
                    <a:pt x="41" y="1915"/>
                  </a:lnTo>
                  <a:lnTo>
                    <a:pt x="33" y="1890"/>
                  </a:lnTo>
                  <a:lnTo>
                    <a:pt x="16" y="1890"/>
                  </a:lnTo>
                  <a:lnTo>
                    <a:pt x="33" y="1890"/>
                  </a:lnTo>
                  <a:lnTo>
                    <a:pt x="33" y="1865"/>
                  </a:lnTo>
                  <a:lnTo>
                    <a:pt x="25" y="1840"/>
                  </a:lnTo>
                  <a:lnTo>
                    <a:pt x="8" y="1840"/>
                  </a:lnTo>
                  <a:lnTo>
                    <a:pt x="25" y="1840"/>
                  </a:lnTo>
                  <a:lnTo>
                    <a:pt x="25" y="1782"/>
                  </a:lnTo>
                  <a:lnTo>
                    <a:pt x="25" y="1715"/>
                  </a:lnTo>
                  <a:lnTo>
                    <a:pt x="25" y="1656"/>
                  </a:lnTo>
                  <a:lnTo>
                    <a:pt x="33" y="1598"/>
                  </a:lnTo>
                  <a:lnTo>
                    <a:pt x="41" y="1539"/>
                  </a:lnTo>
                  <a:lnTo>
                    <a:pt x="50" y="1489"/>
                  </a:lnTo>
                  <a:lnTo>
                    <a:pt x="50" y="1464"/>
                  </a:lnTo>
                  <a:lnTo>
                    <a:pt x="33" y="1464"/>
                  </a:lnTo>
                  <a:lnTo>
                    <a:pt x="50" y="1472"/>
                  </a:lnTo>
                  <a:lnTo>
                    <a:pt x="58" y="1455"/>
                  </a:lnTo>
                  <a:lnTo>
                    <a:pt x="66" y="1439"/>
                  </a:lnTo>
                  <a:lnTo>
                    <a:pt x="50" y="1430"/>
                  </a:lnTo>
                  <a:lnTo>
                    <a:pt x="58" y="1447"/>
                  </a:lnTo>
                  <a:lnTo>
                    <a:pt x="75" y="1439"/>
                  </a:lnTo>
                  <a:lnTo>
                    <a:pt x="92" y="1430"/>
                  </a:lnTo>
                  <a:lnTo>
                    <a:pt x="108" y="1422"/>
                  </a:lnTo>
                  <a:lnTo>
                    <a:pt x="100" y="1405"/>
                  </a:lnTo>
                  <a:lnTo>
                    <a:pt x="100" y="1422"/>
                  </a:lnTo>
                  <a:lnTo>
                    <a:pt x="117" y="1422"/>
                  </a:lnTo>
                  <a:lnTo>
                    <a:pt x="133" y="1422"/>
                  </a:lnTo>
                  <a:lnTo>
                    <a:pt x="150" y="1422"/>
                  </a:lnTo>
                  <a:lnTo>
                    <a:pt x="150" y="1405"/>
                  </a:lnTo>
                  <a:lnTo>
                    <a:pt x="150" y="1422"/>
                  </a:lnTo>
                  <a:lnTo>
                    <a:pt x="167" y="1430"/>
                  </a:lnTo>
                  <a:lnTo>
                    <a:pt x="184" y="1439"/>
                  </a:lnTo>
                  <a:lnTo>
                    <a:pt x="200" y="1447"/>
                  </a:lnTo>
                  <a:lnTo>
                    <a:pt x="225" y="1455"/>
                  </a:lnTo>
                  <a:lnTo>
                    <a:pt x="242" y="1464"/>
                  </a:lnTo>
                  <a:lnTo>
                    <a:pt x="242" y="1447"/>
                  </a:lnTo>
                  <a:lnTo>
                    <a:pt x="234" y="1455"/>
                  </a:lnTo>
                  <a:lnTo>
                    <a:pt x="251" y="1472"/>
                  </a:lnTo>
                  <a:lnTo>
                    <a:pt x="267" y="1489"/>
                  </a:lnTo>
                  <a:lnTo>
                    <a:pt x="284" y="1506"/>
                  </a:lnTo>
                  <a:lnTo>
                    <a:pt x="292" y="1514"/>
                  </a:lnTo>
                  <a:lnTo>
                    <a:pt x="309" y="1522"/>
                  </a:lnTo>
                  <a:lnTo>
                    <a:pt x="326" y="1531"/>
                  </a:lnTo>
                  <a:lnTo>
                    <a:pt x="351" y="1539"/>
                  </a:lnTo>
                  <a:lnTo>
                    <a:pt x="376" y="1547"/>
                  </a:lnTo>
                  <a:lnTo>
                    <a:pt x="401" y="1547"/>
                  </a:lnTo>
                  <a:lnTo>
                    <a:pt x="426" y="1547"/>
                  </a:lnTo>
                  <a:lnTo>
                    <a:pt x="435" y="1547"/>
                  </a:lnTo>
                  <a:lnTo>
                    <a:pt x="451" y="1539"/>
                  </a:lnTo>
                  <a:lnTo>
                    <a:pt x="476" y="1531"/>
                  </a:lnTo>
                  <a:lnTo>
                    <a:pt x="501" y="1522"/>
                  </a:lnTo>
                  <a:lnTo>
                    <a:pt x="501" y="1514"/>
                  </a:lnTo>
                  <a:lnTo>
                    <a:pt x="518" y="1497"/>
                  </a:lnTo>
                  <a:lnTo>
                    <a:pt x="535" y="1480"/>
                  </a:lnTo>
                  <a:lnTo>
                    <a:pt x="543" y="1480"/>
                  </a:lnTo>
                  <a:lnTo>
                    <a:pt x="560" y="1455"/>
                  </a:lnTo>
                  <a:lnTo>
                    <a:pt x="543" y="1447"/>
                  </a:lnTo>
                  <a:lnTo>
                    <a:pt x="552" y="1455"/>
                  </a:lnTo>
                  <a:lnTo>
                    <a:pt x="568" y="1439"/>
                  </a:lnTo>
                  <a:lnTo>
                    <a:pt x="577" y="1439"/>
                  </a:lnTo>
                  <a:lnTo>
                    <a:pt x="585" y="1405"/>
                  </a:lnTo>
                  <a:lnTo>
                    <a:pt x="593" y="1380"/>
                  </a:lnTo>
                  <a:lnTo>
                    <a:pt x="593" y="1372"/>
                  </a:lnTo>
                  <a:lnTo>
                    <a:pt x="593" y="1355"/>
                  </a:lnTo>
                  <a:lnTo>
                    <a:pt x="593" y="1338"/>
                  </a:lnTo>
                  <a:lnTo>
                    <a:pt x="593" y="1322"/>
                  </a:lnTo>
                  <a:lnTo>
                    <a:pt x="593" y="1305"/>
                  </a:lnTo>
                  <a:lnTo>
                    <a:pt x="585" y="1297"/>
                  </a:lnTo>
                  <a:lnTo>
                    <a:pt x="577" y="1288"/>
                  </a:lnTo>
                  <a:lnTo>
                    <a:pt x="568" y="1297"/>
                  </a:lnTo>
                  <a:lnTo>
                    <a:pt x="585" y="1297"/>
                  </a:lnTo>
                  <a:lnTo>
                    <a:pt x="577" y="1280"/>
                  </a:lnTo>
                  <a:lnTo>
                    <a:pt x="568" y="1271"/>
                  </a:lnTo>
                  <a:lnTo>
                    <a:pt x="560" y="1263"/>
                  </a:lnTo>
                  <a:lnTo>
                    <a:pt x="552" y="1271"/>
                  </a:lnTo>
                  <a:lnTo>
                    <a:pt x="568" y="1271"/>
                  </a:lnTo>
                  <a:lnTo>
                    <a:pt x="568" y="1255"/>
                  </a:lnTo>
                  <a:lnTo>
                    <a:pt x="552" y="1230"/>
                  </a:lnTo>
                  <a:lnTo>
                    <a:pt x="543" y="1221"/>
                  </a:lnTo>
                  <a:lnTo>
                    <a:pt x="518" y="1205"/>
                  </a:lnTo>
                  <a:lnTo>
                    <a:pt x="493" y="1188"/>
                  </a:lnTo>
                  <a:lnTo>
                    <a:pt x="468" y="1171"/>
                  </a:lnTo>
                  <a:lnTo>
                    <a:pt x="443" y="1163"/>
                  </a:lnTo>
                  <a:lnTo>
                    <a:pt x="418" y="1154"/>
                  </a:lnTo>
                  <a:lnTo>
                    <a:pt x="409" y="1154"/>
                  </a:lnTo>
                  <a:lnTo>
                    <a:pt x="376" y="1154"/>
                  </a:lnTo>
                  <a:lnTo>
                    <a:pt x="351" y="1154"/>
                  </a:lnTo>
                  <a:lnTo>
                    <a:pt x="326" y="1163"/>
                  </a:lnTo>
                  <a:lnTo>
                    <a:pt x="301" y="1171"/>
                  </a:lnTo>
                  <a:lnTo>
                    <a:pt x="292" y="1171"/>
                  </a:lnTo>
                  <a:lnTo>
                    <a:pt x="284" y="1179"/>
                  </a:lnTo>
                  <a:lnTo>
                    <a:pt x="292" y="1188"/>
                  </a:lnTo>
                  <a:lnTo>
                    <a:pt x="292" y="1179"/>
                  </a:lnTo>
                  <a:lnTo>
                    <a:pt x="284" y="1179"/>
                  </a:lnTo>
                  <a:lnTo>
                    <a:pt x="276" y="1179"/>
                  </a:lnTo>
                  <a:lnTo>
                    <a:pt x="276" y="1188"/>
                  </a:lnTo>
                  <a:lnTo>
                    <a:pt x="267" y="1205"/>
                  </a:lnTo>
                  <a:lnTo>
                    <a:pt x="276" y="1205"/>
                  </a:lnTo>
                  <a:lnTo>
                    <a:pt x="267" y="1196"/>
                  </a:lnTo>
                  <a:lnTo>
                    <a:pt x="259" y="1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5867400" y="-3556000"/>
            <a:ext cx="2403475" cy="3943350"/>
            <a:chOff x="883" y="3150"/>
            <a:chExt cx="1514" cy="2484"/>
          </a:xfrm>
        </p:grpSpPr>
        <p:sp>
          <p:nvSpPr>
            <p:cNvPr id="5227" name="Freeform 102"/>
            <p:cNvSpPr>
              <a:spLocks/>
            </p:cNvSpPr>
            <p:nvPr/>
          </p:nvSpPr>
          <p:spPr bwMode="auto">
            <a:xfrm>
              <a:off x="891" y="3159"/>
              <a:ext cx="1489" cy="2458"/>
            </a:xfrm>
            <a:custGeom>
              <a:avLst/>
              <a:gdLst>
                <a:gd name="T0" fmla="*/ 318 w 1489"/>
                <a:gd name="T1" fmla="*/ 1162 h 2458"/>
                <a:gd name="T2" fmla="*/ 477 w 1489"/>
                <a:gd name="T3" fmla="*/ 1187 h 2458"/>
                <a:gd name="T4" fmla="*/ 560 w 1489"/>
                <a:gd name="T5" fmla="*/ 1288 h 2458"/>
                <a:gd name="T6" fmla="*/ 560 w 1489"/>
                <a:gd name="T7" fmla="*/ 1388 h 2458"/>
                <a:gd name="T8" fmla="*/ 460 w 1489"/>
                <a:gd name="T9" fmla="*/ 1505 h 2458"/>
                <a:gd name="T10" fmla="*/ 318 w 1489"/>
                <a:gd name="T11" fmla="*/ 1505 h 2458"/>
                <a:gd name="T12" fmla="*/ 217 w 1489"/>
                <a:gd name="T13" fmla="*/ 1430 h 2458"/>
                <a:gd name="T14" fmla="*/ 109 w 1489"/>
                <a:gd name="T15" fmla="*/ 1396 h 2458"/>
                <a:gd name="T16" fmla="*/ 25 w 1489"/>
                <a:gd name="T17" fmla="*/ 1455 h 2458"/>
                <a:gd name="T18" fmla="*/ 0 w 1489"/>
                <a:gd name="T19" fmla="*/ 1773 h 2458"/>
                <a:gd name="T20" fmla="*/ 67 w 1489"/>
                <a:gd name="T21" fmla="*/ 1915 h 2458"/>
                <a:gd name="T22" fmla="*/ 460 w 1489"/>
                <a:gd name="T23" fmla="*/ 1898 h 2458"/>
                <a:gd name="T24" fmla="*/ 652 w 1489"/>
                <a:gd name="T25" fmla="*/ 1957 h 2458"/>
                <a:gd name="T26" fmla="*/ 694 w 1489"/>
                <a:gd name="T27" fmla="*/ 2057 h 2458"/>
                <a:gd name="T28" fmla="*/ 627 w 1489"/>
                <a:gd name="T29" fmla="*/ 2157 h 2458"/>
                <a:gd name="T30" fmla="*/ 602 w 1489"/>
                <a:gd name="T31" fmla="*/ 2308 h 2458"/>
                <a:gd name="T32" fmla="*/ 694 w 1489"/>
                <a:gd name="T33" fmla="*/ 2433 h 2458"/>
                <a:gd name="T34" fmla="*/ 786 w 1489"/>
                <a:gd name="T35" fmla="*/ 2458 h 2458"/>
                <a:gd name="T36" fmla="*/ 953 w 1489"/>
                <a:gd name="T37" fmla="*/ 2400 h 2458"/>
                <a:gd name="T38" fmla="*/ 1020 w 1489"/>
                <a:gd name="T39" fmla="*/ 2266 h 2458"/>
                <a:gd name="T40" fmla="*/ 937 w 1489"/>
                <a:gd name="T41" fmla="*/ 2124 h 2458"/>
                <a:gd name="T42" fmla="*/ 903 w 1489"/>
                <a:gd name="T43" fmla="*/ 1990 h 2458"/>
                <a:gd name="T44" fmla="*/ 953 w 1489"/>
                <a:gd name="T45" fmla="*/ 1881 h 2458"/>
                <a:gd name="T46" fmla="*/ 1104 w 1489"/>
                <a:gd name="T47" fmla="*/ 1873 h 2458"/>
                <a:gd name="T48" fmla="*/ 1455 w 1489"/>
                <a:gd name="T49" fmla="*/ 1873 h 2458"/>
                <a:gd name="T50" fmla="*/ 1489 w 1489"/>
                <a:gd name="T51" fmla="*/ 1672 h 2458"/>
                <a:gd name="T52" fmla="*/ 1472 w 1489"/>
                <a:gd name="T53" fmla="*/ 1480 h 2458"/>
                <a:gd name="T54" fmla="*/ 1422 w 1489"/>
                <a:gd name="T55" fmla="*/ 1363 h 2458"/>
                <a:gd name="T56" fmla="*/ 1338 w 1489"/>
                <a:gd name="T57" fmla="*/ 1338 h 2458"/>
                <a:gd name="T58" fmla="*/ 1171 w 1489"/>
                <a:gd name="T59" fmla="*/ 1388 h 2458"/>
                <a:gd name="T60" fmla="*/ 1071 w 1489"/>
                <a:gd name="T61" fmla="*/ 1379 h 2458"/>
                <a:gd name="T62" fmla="*/ 979 w 1489"/>
                <a:gd name="T63" fmla="*/ 1304 h 2458"/>
                <a:gd name="T64" fmla="*/ 970 w 1489"/>
                <a:gd name="T65" fmla="*/ 1179 h 2458"/>
                <a:gd name="T66" fmla="*/ 1054 w 1489"/>
                <a:gd name="T67" fmla="*/ 1078 h 2458"/>
                <a:gd name="T68" fmla="*/ 1146 w 1489"/>
                <a:gd name="T69" fmla="*/ 1062 h 2458"/>
                <a:gd name="T70" fmla="*/ 1305 w 1489"/>
                <a:gd name="T71" fmla="*/ 1137 h 2458"/>
                <a:gd name="T72" fmla="*/ 1405 w 1489"/>
                <a:gd name="T73" fmla="*/ 1145 h 2458"/>
                <a:gd name="T74" fmla="*/ 1464 w 1489"/>
                <a:gd name="T75" fmla="*/ 1095 h 2458"/>
                <a:gd name="T76" fmla="*/ 1472 w 1489"/>
                <a:gd name="T77" fmla="*/ 878 h 2458"/>
                <a:gd name="T78" fmla="*/ 1447 w 1489"/>
                <a:gd name="T79" fmla="*/ 552 h 2458"/>
                <a:gd name="T80" fmla="*/ 1271 w 1489"/>
                <a:gd name="T81" fmla="*/ 593 h 2458"/>
                <a:gd name="T82" fmla="*/ 1020 w 1489"/>
                <a:gd name="T83" fmla="*/ 585 h 2458"/>
                <a:gd name="T84" fmla="*/ 853 w 1489"/>
                <a:gd name="T85" fmla="*/ 518 h 2458"/>
                <a:gd name="T86" fmla="*/ 828 w 1489"/>
                <a:gd name="T87" fmla="*/ 451 h 2458"/>
                <a:gd name="T88" fmla="*/ 895 w 1489"/>
                <a:gd name="T89" fmla="*/ 351 h 2458"/>
                <a:gd name="T90" fmla="*/ 970 w 1489"/>
                <a:gd name="T91" fmla="*/ 192 h 2458"/>
                <a:gd name="T92" fmla="*/ 903 w 1489"/>
                <a:gd name="T93" fmla="*/ 50 h 2458"/>
                <a:gd name="T94" fmla="*/ 728 w 1489"/>
                <a:gd name="T95" fmla="*/ 0 h 2458"/>
                <a:gd name="T96" fmla="*/ 577 w 1489"/>
                <a:gd name="T97" fmla="*/ 92 h 2458"/>
                <a:gd name="T98" fmla="*/ 535 w 1489"/>
                <a:gd name="T99" fmla="*/ 251 h 2458"/>
                <a:gd name="T100" fmla="*/ 594 w 1489"/>
                <a:gd name="T101" fmla="*/ 343 h 2458"/>
                <a:gd name="T102" fmla="*/ 652 w 1489"/>
                <a:gd name="T103" fmla="*/ 460 h 2458"/>
                <a:gd name="T104" fmla="*/ 619 w 1489"/>
                <a:gd name="T105" fmla="*/ 526 h 2458"/>
                <a:gd name="T106" fmla="*/ 326 w 1489"/>
                <a:gd name="T107" fmla="*/ 543 h 2458"/>
                <a:gd name="T108" fmla="*/ 42 w 1489"/>
                <a:gd name="T109" fmla="*/ 543 h 2458"/>
                <a:gd name="T110" fmla="*/ 25 w 1489"/>
                <a:gd name="T111" fmla="*/ 978 h 2458"/>
                <a:gd name="T112" fmla="*/ 33 w 1489"/>
                <a:gd name="T113" fmla="*/ 1204 h 2458"/>
                <a:gd name="T114" fmla="*/ 125 w 1489"/>
                <a:gd name="T115" fmla="*/ 1254 h 2458"/>
                <a:gd name="T116" fmla="*/ 243 w 1489"/>
                <a:gd name="T117" fmla="*/ 1221 h 2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9"/>
                <a:gd name="T178" fmla="*/ 0 h 2458"/>
                <a:gd name="T179" fmla="*/ 1489 w 1489"/>
                <a:gd name="T180" fmla="*/ 2458 h 2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9" h="2458">
                  <a:moveTo>
                    <a:pt x="259" y="1204"/>
                  </a:moveTo>
                  <a:lnTo>
                    <a:pt x="268" y="1196"/>
                  </a:lnTo>
                  <a:lnTo>
                    <a:pt x="276" y="1179"/>
                  </a:lnTo>
                  <a:lnTo>
                    <a:pt x="284" y="1179"/>
                  </a:lnTo>
                  <a:lnTo>
                    <a:pt x="293" y="1170"/>
                  </a:lnTo>
                  <a:lnTo>
                    <a:pt x="318" y="1162"/>
                  </a:lnTo>
                  <a:lnTo>
                    <a:pt x="343" y="1154"/>
                  </a:lnTo>
                  <a:lnTo>
                    <a:pt x="368" y="1154"/>
                  </a:lnTo>
                  <a:lnTo>
                    <a:pt x="401" y="1154"/>
                  </a:lnTo>
                  <a:lnTo>
                    <a:pt x="427" y="1162"/>
                  </a:lnTo>
                  <a:lnTo>
                    <a:pt x="452" y="1170"/>
                  </a:lnTo>
                  <a:lnTo>
                    <a:pt x="477" y="1187"/>
                  </a:lnTo>
                  <a:lnTo>
                    <a:pt x="502" y="1204"/>
                  </a:lnTo>
                  <a:lnTo>
                    <a:pt x="527" y="1221"/>
                  </a:lnTo>
                  <a:lnTo>
                    <a:pt x="544" y="1246"/>
                  </a:lnTo>
                  <a:lnTo>
                    <a:pt x="544" y="1262"/>
                  </a:lnTo>
                  <a:lnTo>
                    <a:pt x="552" y="1271"/>
                  </a:lnTo>
                  <a:lnTo>
                    <a:pt x="560" y="1288"/>
                  </a:lnTo>
                  <a:lnTo>
                    <a:pt x="569" y="1296"/>
                  </a:lnTo>
                  <a:lnTo>
                    <a:pt x="569" y="1313"/>
                  </a:lnTo>
                  <a:lnTo>
                    <a:pt x="569" y="1329"/>
                  </a:lnTo>
                  <a:lnTo>
                    <a:pt x="569" y="1346"/>
                  </a:lnTo>
                  <a:lnTo>
                    <a:pt x="569" y="1363"/>
                  </a:lnTo>
                  <a:lnTo>
                    <a:pt x="560" y="1388"/>
                  </a:lnTo>
                  <a:lnTo>
                    <a:pt x="552" y="1421"/>
                  </a:lnTo>
                  <a:lnTo>
                    <a:pt x="535" y="1438"/>
                  </a:lnTo>
                  <a:lnTo>
                    <a:pt x="519" y="1463"/>
                  </a:lnTo>
                  <a:lnTo>
                    <a:pt x="502" y="1480"/>
                  </a:lnTo>
                  <a:lnTo>
                    <a:pt x="485" y="1497"/>
                  </a:lnTo>
                  <a:lnTo>
                    <a:pt x="460" y="1505"/>
                  </a:lnTo>
                  <a:lnTo>
                    <a:pt x="435" y="1513"/>
                  </a:lnTo>
                  <a:lnTo>
                    <a:pt x="418" y="1522"/>
                  </a:lnTo>
                  <a:lnTo>
                    <a:pt x="393" y="1522"/>
                  </a:lnTo>
                  <a:lnTo>
                    <a:pt x="368" y="1522"/>
                  </a:lnTo>
                  <a:lnTo>
                    <a:pt x="343" y="1513"/>
                  </a:lnTo>
                  <a:lnTo>
                    <a:pt x="318" y="1505"/>
                  </a:lnTo>
                  <a:lnTo>
                    <a:pt x="301" y="1497"/>
                  </a:lnTo>
                  <a:lnTo>
                    <a:pt x="284" y="1488"/>
                  </a:lnTo>
                  <a:lnTo>
                    <a:pt x="268" y="1471"/>
                  </a:lnTo>
                  <a:lnTo>
                    <a:pt x="251" y="1455"/>
                  </a:lnTo>
                  <a:lnTo>
                    <a:pt x="234" y="1438"/>
                  </a:lnTo>
                  <a:lnTo>
                    <a:pt x="217" y="1430"/>
                  </a:lnTo>
                  <a:lnTo>
                    <a:pt x="192" y="1421"/>
                  </a:lnTo>
                  <a:lnTo>
                    <a:pt x="176" y="1413"/>
                  </a:lnTo>
                  <a:lnTo>
                    <a:pt x="159" y="1405"/>
                  </a:lnTo>
                  <a:lnTo>
                    <a:pt x="142" y="1396"/>
                  </a:lnTo>
                  <a:lnTo>
                    <a:pt x="125" y="1396"/>
                  </a:lnTo>
                  <a:lnTo>
                    <a:pt x="109" y="1396"/>
                  </a:lnTo>
                  <a:lnTo>
                    <a:pt x="92" y="1396"/>
                  </a:lnTo>
                  <a:lnTo>
                    <a:pt x="75" y="1405"/>
                  </a:lnTo>
                  <a:lnTo>
                    <a:pt x="58" y="1413"/>
                  </a:lnTo>
                  <a:lnTo>
                    <a:pt x="42" y="1421"/>
                  </a:lnTo>
                  <a:lnTo>
                    <a:pt x="33" y="1438"/>
                  </a:lnTo>
                  <a:lnTo>
                    <a:pt x="25" y="1455"/>
                  </a:lnTo>
                  <a:lnTo>
                    <a:pt x="25" y="1480"/>
                  </a:lnTo>
                  <a:lnTo>
                    <a:pt x="17" y="1530"/>
                  </a:lnTo>
                  <a:lnTo>
                    <a:pt x="8" y="1589"/>
                  </a:lnTo>
                  <a:lnTo>
                    <a:pt x="0" y="1647"/>
                  </a:lnTo>
                  <a:lnTo>
                    <a:pt x="0" y="1706"/>
                  </a:lnTo>
                  <a:lnTo>
                    <a:pt x="0" y="1773"/>
                  </a:lnTo>
                  <a:lnTo>
                    <a:pt x="0" y="1831"/>
                  </a:lnTo>
                  <a:lnTo>
                    <a:pt x="8" y="1856"/>
                  </a:lnTo>
                  <a:lnTo>
                    <a:pt x="8" y="1881"/>
                  </a:lnTo>
                  <a:lnTo>
                    <a:pt x="17" y="1906"/>
                  </a:lnTo>
                  <a:lnTo>
                    <a:pt x="25" y="1923"/>
                  </a:lnTo>
                  <a:lnTo>
                    <a:pt x="67" y="1915"/>
                  </a:lnTo>
                  <a:lnTo>
                    <a:pt x="125" y="1906"/>
                  </a:lnTo>
                  <a:lnTo>
                    <a:pt x="192" y="1898"/>
                  </a:lnTo>
                  <a:lnTo>
                    <a:pt x="268" y="1898"/>
                  </a:lnTo>
                  <a:lnTo>
                    <a:pt x="343" y="1890"/>
                  </a:lnTo>
                  <a:lnTo>
                    <a:pt x="401" y="1890"/>
                  </a:lnTo>
                  <a:lnTo>
                    <a:pt x="460" y="1898"/>
                  </a:lnTo>
                  <a:lnTo>
                    <a:pt x="502" y="1898"/>
                  </a:lnTo>
                  <a:lnTo>
                    <a:pt x="544" y="1906"/>
                  </a:lnTo>
                  <a:lnTo>
                    <a:pt x="577" y="1915"/>
                  </a:lnTo>
                  <a:lnTo>
                    <a:pt x="611" y="1931"/>
                  </a:lnTo>
                  <a:lnTo>
                    <a:pt x="636" y="1948"/>
                  </a:lnTo>
                  <a:lnTo>
                    <a:pt x="652" y="1957"/>
                  </a:lnTo>
                  <a:lnTo>
                    <a:pt x="669" y="1973"/>
                  </a:lnTo>
                  <a:lnTo>
                    <a:pt x="686" y="1990"/>
                  </a:lnTo>
                  <a:lnTo>
                    <a:pt x="694" y="2007"/>
                  </a:lnTo>
                  <a:lnTo>
                    <a:pt x="694" y="2023"/>
                  </a:lnTo>
                  <a:lnTo>
                    <a:pt x="694" y="2040"/>
                  </a:lnTo>
                  <a:lnTo>
                    <a:pt x="694" y="2057"/>
                  </a:lnTo>
                  <a:lnTo>
                    <a:pt x="694" y="2074"/>
                  </a:lnTo>
                  <a:lnTo>
                    <a:pt x="686" y="2090"/>
                  </a:lnTo>
                  <a:lnTo>
                    <a:pt x="677" y="2107"/>
                  </a:lnTo>
                  <a:lnTo>
                    <a:pt x="661" y="2124"/>
                  </a:lnTo>
                  <a:lnTo>
                    <a:pt x="644" y="2132"/>
                  </a:lnTo>
                  <a:lnTo>
                    <a:pt x="627" y="2157"/>
                  </a:lnTo>
                  <a:lnTo>
                    <a:pt x="619" y="2174"/>
                  </a:lnTo>
                  <a:lnTo>
                    <a:pt x="611" y="2199"/>
                  </a:lnTo>
                  <a:lnTo>
                    <a:pt x="602" y="2224"/>
                  </a:lnTo>
                  <a:lnTo>
                    <a:pt x="602" y="2249"/>
                  </a:lnTo>
                  <a:lnTo>
                    <a:pt x="602" y="2283"/>
                  </a:lnTo>
                  <a:lnTo>
                    <a:pt x="602" y="2308"/>
                  </a:lnTo>
                  <a:lnTo>
                    <a:pt x="611" y="2333"/>
                  </a:lnTo>
                  <a:lnTo>
                    <a:pt x="627" y="2358"/>
                  </a:lnTo>
                  <a:lnTo>
                    <a:pt x="644" y="2383"/>
                  </a:lnTo>
                  <a:lnTo>
                    <a:pt x="661" y="2400"/>
                  </a:lnTo>
                  <a:lnTo>
                    <a:pt x="677" y="2425"/>
                  </a:lnTo>
                  <a:lnTo>
                    <a:pt x="694" y="2433"/>
                  </a:lnTo>
                  <a:lnTo>
                    <a:pt x="711" y="2442"/>
                  </a:lnTo>
                  <a:lnTo>
                    <a:pt x="719" y="2442"/>
                  </a:lnTo>
                  <a:lnTo>
                    <a:pt x="736" y="2450"/>
                  </a:lnTo>
                  <a:lnTo>
                    <a:pt x="753" y="2458"/>
                  </a:lnTo>
                  <a:lnTo>
                    <a:pt x="769" y="2458"/>
                  </a:lnTo>
                  <a:lnTo>
                    <a:pt x="786" y="2458"/>
                  </a:lnTo>
                  <a:lnTo>
                    <a:pt x="803" y="2458"/>
                  </a:lnTo>
                  <a:lnTo>
                    <a:pt x="845" y="2458"/>
                  </a:lnTo>
                  <a:lnTo>
                    <a:pt x="878" y="2450"/>
                  </a:lnTo>
                  <a:lnTo>
                    <a:pt x="903" y="2433"/>
                  </a:lnTo>
                  <a:lnTo>
                    <a:pt x="928" y="2425"/>
                  </a:lnTo>
                  <a:lnTo>
                    <a:pt x="953" y="2400"/>
                  </a:lnTo>
                  <a:lnTo>
                    <a:pt x="979" y="2383"/>
                  </a:lnTo>
                  <a:lnTo>
                    <a:pt x="995" y="2366"/>
                  </a:lnTo>
                  <a:lnTo>
                    <a:pt x="1004" y="2341"/>
                  </a:lnTo>
                  <a:lnTo>
                    <a:pt x="1012" y="2316"/>
                  </a:lnTo>
                  <a:lnTo>
                    <a:pt x="1012" y="2291"/>
                  </a:lnTo>
                  <a:lnTo>
                    <a:pt x="1020" y="2266"/>
                  </a:lnTo>
                  <a:lnTo>
                    <a:pt x="1012" y="2241"/>
                  </a:lnTo>
                  <a:lnTo>
                    <a:pt x="1004" y="2216"/>
                  </a:lnTo>
                  <a:lnTo>
                    <a:pt x="995" y="2191"/>
                  </a:lnTo>
                  <a:lnTo>
                    <a:pt x="979" y="2166"/>
                  </a:lnTo>
                  <a:lnTo>
                    <a:pt x="953" y="2149"/>
                  </a:lnTo>
                  <a:lnTo>
                    <a:pt x="937" y="2124"/>
                  </a:lnTo>
                  <a:lnTo>
                    <a:pt x="928" y="2107"/>
                  </a:lnTo>
                  <a:lnTo>
                    <a:pt x="912" y="2082"/>
                  </a:lnTo>
                  <a:lnTo>
                    <a:pt x="903" y="2057"/>
                  </a:lnTo>
                  <a:lnTo>
                    <a:pt x="903" y="2032"/>
                  </a:lnTo>
                  <a:lnTo>
                    <a:pt x="903" y="2007"/>
                  </a:lnTo>
                  <a:lnTo>
                    <a:pt x="903" y="1990"/>
                  </a:lnTo>
                  <a:lnTo>
                    <a:pt x="903" y="1965"/>
                  </a:lnTo>
                  <a:lnTo>
                    <a:pt x="912" y="1948"/>
                  </a:lnTo>
                  <a:lnTo>
                    <a:pt x="920" y="1923"/>
                  </a:lnTo>
                  <a:lnTo>
                    <a:pt x="928" y="1906"/>
                  </a:lnTo>
                  <a:lnTo>
                    <a:pt x="945" y="1898"/>
                  </a:lnTo>
                  <a:lnTo>
                    <a:pt x="953" y="1881"/>
                  </a:lnTo>
                  <a:lnTo>
                    <a:pt x="970" y="1873"/>
                  </a:lnTo>
                  <a:lnTo>
                    <a:pt x="987" y="1865"/>
                  </a:lnTo>
                  <a:lnTo>
                    <a:pt x="995" y="1865"/>
                  </a:lnTo>
                  <a:lnTo>
                    <a:pt x="1020" y="1865"/>
                  </a:lnTo>
                  <a:lnTo>
                    <a:pt x="1062" y="1873"/>
                  </a:lnTo>
                  <a:lnTo>
                    <a:pt x="1104" y="1873"/>
                  </a:lnTo>
                  <a:lnTo>
                    <a:pt x="1163" y="1881"/>
                  </a:lnTo>
                  <a:lnTo>
                    <a:pt x="1229" y="1890"/>
                  </a:lnTo>
                  <a:lnTo>
                    <a:pt x="1296" y="1890"/>
                  </a:lnTo>
                  <a:lnTo>
                    <a:pt x="1363" y="1898"/>
                  </a:lnTo>
                  <a:lnTo>
                    <a:pt x="1439" y="1898"/>
                  </a:lnTo>
                  <a:lnTo>
                    <a:pt x="1455" y="1873"/>
                  </a:lnTo>
                  <a:lnTo>
                    <a:pt x="1464" y="1839"/>
                  </a:lnTo>
                  <a:lnTo>
                    <a:pt x="1472" y="1806"/>
                  </a:lnTo>
                  <a:lnTo>
                    <a:pt x="1480" y="1773"/>
                  </a:lnTo>
                  <a:lnTo>
                    <a:pt x="1489" y="1739"/>
                  </a:lnTo>
                  <a:lnTo>
                    <a:pt x="1489" y="1706"/>
                  </a:lnTo>
                  <a:lnTo>
                    <a:pt x="1489" y="1672"/>
                  </a:lnTo>
                  <a:lnTo>
                    <a:pt x="1489" y="1639"/>
                  </a:lnTo>
                  <a:lnTo>
                    <a:pt x="1489" y="1605"/>
                  </a:lnTo>
                  <a:lnTo>
                    <a:pt x="1489" y="1572"/>
                  </a:lnTo>
                  <a:lnTo>
                    <a:pt x="1480" y="1538"/>
                  </a:lnTo>
                  <a:lnTo>
                    <a:pt x="1480" y="1505"/>
                  </a:lnTo>
                  <a:lnTo>
                    <a:pt x="1472" y="1480"/>
                  </a:lnTo>
                  <a:lnTo>
                    <a:pt x="1464" y="1455"/>
                  </a:lnTo>
                  <a:lnTo>
                    <a:pt x="1455" y="1430"/>
                  </a:lnTo>
                  <a:lnTo>
                    <a:pt x="1447" y="1413"/>
                  </a:lnTo>
                  <a:lnTo>
                    <a:pt x="1439" y="1388"/>
                  </a:lnTo>
                  <a:lnTo>
                    <a:pt x="1430" y="1379"/>
                  </a:lnTo>
                  <a:lnTo>
                    <a:pt x="1422" y="1363"/>
                  </a:lnTo>
                  <a:lnTo>
                    <a:pt x="1413" y="1354"/>
                  </a:lnTo>
                  <a:lnTo>
                    <a:pt x="1397" y="1346"/>
                  </a:lnTo>
                  <a:lnTo>
                    <a:pt x="1388" y="1346"/>
                  </a:lnTo>
                  <a:lnTo>
                    <a:pt x="1380" y="1338"/>
                  </a:lnTo>
                  <a:lnTo>
                    <a:pt x="1363" y="1338"/>
                  </a:lnTo>
                  <a:lnTo>
                    <a:pt x="1338" y="1338"/>
                  </a:lnTo>
                  <a:lnTo>
                    <a:pt x="1305" y="1346"/>
                  </a:lnTo>
                  <a:lnTo>
                    <a:pt x="1271" y="1354"/>
                  </a:lnTo>
                  <a:lnTo>
                    <a:pt x="1238" y="1371"/>
                  </a:lnTo>
                  <a:lnTo>
                    <a:pt x="1213" y="1379"/>
                  </a:lnTo>
                  <a:lnTo>
                    <a:pt x="1196" y="1379"/>
                  </a:lnTo>
                  <a:lnTo>
                    <a:pt x="1171" y="1388"/>
                  </a:lnTo>
                  <a:lnTo>
                    <a:pt x="1154" y="1388"/>
                  </a:lnTo>
                  <a:lnTo>
                    <a:pt x="1129" y="1388"/>
                  </a:lnTo>
                  <a:lnTo>
                    <a:pt x="1112" y="1388"/>
                  </a:lnTo>
                  <a:lnTo>
                    <a:pt x="1104" y="1388"/>
                  </a:lnTo>
                  <a:lnTo>
                    <a:pt x="1079" y="1379"/>
                  </a:lnTo>
                  <a:lnTo>
                    <a:pt x="1071" y="1379"/>
                  </a:lnTo>
                  <a:lnTo>
                    <a:pt x="1054" y="1371"/>
                  </a:lnTo>
                  <a:lnTo>
                    <a:pt x="1045" y="1371"/>
                  </a:lnTo>
                  <a:lnTo>
                    <a:pt x="1029" y="1363"/>
                  </a:lnTo>
                  <a:lnTo>
                    <a:pt x="1012" y="1346"/>
                  </a:lnTo>
                  <a:lnTo>
                    <a:pt x="995" y="1321"/>
                  </a:lnTo>
                  <a:lnTo>
                    <a:pt x="979" y="1304"/>
                  </a:lnTo>
                  <a:lnTo>
                    <a:pt x="970" y="1279"/>
                  </a:lnTo>
                  <a:lnTo>
                    <a:pt x="962" y="1254"/>
                  </a:lnTo>
                  <a:lnTo>
                    <a:pt x="962" y="1237"/>
                  </a:lnTo>
                  <a:lnTo>
                    <a:pt x="962" y="1212"/>
                  </a:lnTo>
                  <a:lnTo>
                    <a:pt x="962" y="1196"/>
                  </a:lnTo>
                  <a:lnTo>
                    <a:pt x="970" y="1179"/>
                  </a:lnTo>
                  <a:lnTo>
                    <a:pt x="979" y="1162"/>
                  </a:lnTo>
                  <a:lnTo>
                    <a:pt x="987" y="1137"/>
                  </a:lnTo>
                  <a:lnTo>
                    <a:pt x="1004" y="1112"/>
                  </a:lnTo>
                  <a:lnTo>
                    <a:pt x="1020" y="1095"/>
                  </a:lnTo>
                  <a:lnTo>
                    <a:pt x="1037" y="1087"/>
                  </a:lnTo>
                  <a:lnTo>
                    <a:pt x="1054" y="1078"/>
                  </a:lnTo>
                  <a:lnTo>
                    <a:pt x="1071" y="1070"/>
                  </a:lnTo>
                  <a:lnTo>
                    <a:pt x="1087" y="1062"/>
                  </a:lnTo>
                  <a:lnTo>
                    <a:pt x="1104" y="1053"/>
                  </a:lnTo>
                  <a:lnTo>
                    <a:pt x="1121" y="1053"/>
                  </a:lnTo>
                  <a:lnTo>
                    <a:pt x="1129" y="1053"/>
                  </a:lnTo>
                  <a:lnTo>
                    <a:pt x="1146" y="1062"/>
                  </a:lnTo>
                  <a:lnTo>
                    <a:pt x="1163" y="1062"/>
                  </a:lnTo>
                  <a:lnTo>
                    <a:pt x="1196" y="1078"/>
                  </a:lnTo>
                  <a:lnTo>
                    <a:pt x="1221" y="1087"/>
                  </a:lnTo>
                  <a:lnTo>
                    <a:pt x="1255" y="1104"/>
                  </a:lnTo>
                  <a:lnTo>
                    <a:pt x="1280" y="1120"/>
                  </a:lnTo>
                  <a:lnTo>
                    <a:pt x="1305" y="1137"/>
                  </a:lnTo>
                  <a:lnTo>
                    <a:pt x="1338" y="1145"/>
                  </a:lnTo>
                  <a:lnTo>
                    <a:pt x="1355" y="1145"/>
                  </a:lnTo>
                  <a:lnTo>
                    <a:pt x="1363" y="1154"/>
                  </a:lnTo>
                  <a:lnTo>
                    <a:pt x="1380" y="1154"/>
                  </a:lnTo>
                  <a:lnTo>
                    <a:pt x="1397" y="1145"/>
                  </a:lnTo>
                  <a:lnTo>
                    <a:pt x="1405" y="1145"/>
                  </a:lnTo>
                  <a:lnTo>
                    <a:pt x="1422" y="1137"/>
                  </a:lnTo>
                  <a:lnTo>
                    <a:pt x="1439" y="1129"/>
                  </a:lnTo>
                  <a:lnTo>
                    <a:pt x="1447" y="1120"/>
                  </a:lnTo>
                  <a:lnTo>
                    <a:pt x="1455" y="1112"/>
                  </a:lnTo>
                  <a:lnTo>
                    <a:pt x="1464" y="1104"/>
                  </a:lnTo>
                  <a:lnTo>
                    <a:pt x="1464" y="1095"/>
                  </a:lnTo>
                  <a:lnTo>
                    <a:pt x="1472" y="1078"/>
                  </a:lnTo>
                  <a:lnTo>
                    <a:pt x="1480" y="1045"/>
                  </a:lnTo>
                  <a:lnTo>
                    <a:pt x="1480" y="1012"/>
                  </a:lnTo>
                  <a:lnTo>
                    <a:pt x="1480" y="970"/>
                  </a:lnTo>
                  <a:lnTo>
                    <a:pt x="1472" y="920"/>
                  </a:lnTo>
                  <a:lnTo>
                    <a:pt x="1472" y="878"/>
                  </a:lnTo>
                  <a:lnTo>
                    <a:pt x="1464" y="828"/>
                  </a:lnTo>
                  <a:lnTo>
                    <a:pt x="1455" y="727"/>
                  </a:lnTo>
                  <a:lnTo>
                    <a:pt x="1447" y="644"/>
                  </a:lnTo>
                  <a:lnTo>
                    <a:pt x="1447" y="610"/>
                  </a:lnTo>
                  <a:lnTo>
                    <a:pt x="1447" y="577"/>
                  </a:lnTo>
                  <a:lnTo>
                    <a:pt x="1447" y="552"/>
                  </a:lnTo>
                  <a:lnTo>
                    <a:pt x="1447" y="535"/>
                  </a:lnTo>
                  <a:lnTo>
                    <a:pt x="1422" y="552"/>
                  </a:lnTo>
                  <a:lnTo>
                    <a:pt x="1388" y="568"/>
                  </a:lnTo>
                  <a:lnTo>
                    <a:pt x="1355" y="577"/>
                  </a:lnTo>
                  <a:lnTo>
                    <a:pt x="1313" y="585"/>
                  </a:lnTo>
                  <a:lnTo>
                    <a:pt x="1271" y="593"/>
                  </a:lnTo>
                  <a:lnTo>
                    <a:pt x="1229" y="593"/>
                  </a:lnTo>
                  <a:lnTo>
                    <a:pt x="1188" y="593"/>
                  </a:lnTo>
                  <a:lnTo>
                    <a:pt x="1146" y="593"/>
                  </a:lnTo>
                  <a:lnTo>
                    <a:pt x="1104" y="593"/>
                  </a:lnTo>
                  <a:lnTo>
                    <a:pt x="1054" y="593"/>
                  </a:lnTo>
                  <a:lnTo>
                    <a:pt x="1020" y="585"/>
                  </a:lnTo>
                  <a:lnTo>
                    <a:pt x="979" y="577"/>
                  </a:lnTo>
                  <a:lnTo>
                    <a:pt x="945" y="568"/>
                  </a:lnTo>
                  <a:lnTo>
                    <a:pt x="920" y="560"/>
                  </a:lnTo>
                  <a:lnTo>
                    <a:pt x="895" y="543"/>
                  </a:lnTo>
                  <a:lnTo>
                    <a:pt x="870" y="535"/>
                  </a:lnTo>
                  <a:lnTo>
                    <a:pt x="853" y="518"/>
                  </a:lnTo>
                  <a:lnTo>
                    <a:pt x="845" y="510"/>
                  </a:lnTo>
                  <a:lnTo>
                    <a:pt x="836" y="501"/>
                  </a:lnTo>
                  <a:lnTo>
                    <a:pt x="828" y="485"/>
                  </a:lnTo>
                  <a:lnTo>
                    <a:pt x="828" y="476"/>
                  </a:lnTo>
                  <a:lnTo>
                    <a:pt x="828" y="460"/>
                  </a:lnTo>
                  <a:lnTo>
                    <a:pt x="828" y="451"/>
                  </a:lnTo>
                  <a:lnTo>
                    <a:pt x="828" y="435"/>
                  </a:lnTo>
                  <a:lnTo>
                    <a:pt x="836" y="426"/>
                  </a:lnTo>
                  <a:lnTo>
                    <a:pt x="845" y="409"/>
                  </a:lnTo>
                  <a:lnTo>
                    <a:pt x="853" y="393"/>
                  </a:lnTo>
                  <a:lnTo>
                    <a:pt x="870" y="384"/>
                  </a:lnTo>
                  <a:lnTo>
                    <a:pt x="895" y="351"/>
                  </a:lnTo>
                  <a:lnTo>
                    <a:pt x="928" y="317"/>
                  </a:lnTo>
                  <a:lnTo>
                    <a:pt x="945" y="292"/>
                  </a:lnTo>
                  <a:lnTo>
                    <a:pt x="953" y="267"/>
                  </a:lnTo>
                  <a:lnTo>
                    <a:pt x="962" y="242"/>
                  </a:lnTo>
                  <a:lnTo>
                    <a:pt x="970" y="225"/>
                  </a:lnTo>
                  <a:lnTo>
                    <a:pt x="970" y="192"/>
                  </a:lnTo>
                  <a:lnTo>
                    <a:pt x="970" y="167"/>
                  </a:lnTo>
                  <a:lnTo>
                    <a:pt x="962" y="142"/>
                  </a:lnTo>
                  <a:lnTo>
                    <a:pt x="953" y="117"/>
                  </a:lnTo>
                  <a:lnTo>
                    <a:pt x="937" y="92"/>
                  </a:lnTo>
                  <a:lnTo>
                    <a:pt x="920" y="75"/>
                  </a:lnTo>
                  <a:lnTo>
                    <a:pt x="903" y="50"/>
                  </a:lnTo>
                  <a:lnTo>
                    <a:pt x="878" y="33"/>
                  </a:lnTo>
                  <a:lnTo>
                    <a:pt x="853" y="25"/>
                  </a:lnTo>
                  <a:lnTo>
                    <a:pt x="828" y="8"/>
                  </a:lnTo>
                  <a:lnTo>
                    <a:pt x="795" y="0"/>
                  </a:lnTo>
                  <a:lnTo>
                    <a:pt x="761" y="0"/>
                  </a:lnTo>
                  <a:lnTo>
                    <a:pt x="728" y="0"/>
                  </a:lnTo>
                  <a:lnTo>
                    <a:pt x="703" y="8"/>
                  </a:lnTo>
                  <a:lnTo>
                    <a:pt x="677" y="25"/>
                  </a:lnTo>
                  <a:lnTo>
                    <a:pt x="644" y="33"/>
                  </a:lnTo>
                  <a:lnTo>
                    <a:pt x="619" y="50"/>
                  </a:lnTo>
                  <a:lnTo>
                    <a:pt x="594" y="75"/>
                  </a:lnTo>
                  <a:lnTo>
                    <a:pt x="577" y="92"/>
                  </a:lnTo>
                  <a:lnTo>
                    <a:pt x="560" y="117"/>
                  </a:lnTo>
                  <a:lnTo>
                    <a:pt x="552" y="142"/>
                  </a:lnTo>
                  <a:lnTo>
                    <a:pt x="544" y="167"/>
                  </a:lnTo>
                  <a:lnTo>
                    <a:pt x="535" y="192"/>
                  </a:lnTo>
                  <a:lnTo>
                    <a:pt x="535" y="225"/>
                  </a:lnTo>
                  <a:lnTo>
                    <a:pt x="535" y="251"/>
                  </a:lnTo>
                  <a:lnTo>
                    <a:pt x="544" y="276"/>
                  </a:lnTo>
                  <a:lnTo>
                    <a:pt x="552" y="284"/>
                  </a:lnTo>
                  <a:lnTo>
                    <a:pt x="560" y="301"/>
                  </a:lnTo>
                  <a:lnTo>
                    <a:pt x="569" y="309"/>
                  </a:lnTo>
                  <a:lnTo>
                    <a:pt x="577" y="317"/>
                  </a:lnTo>
                  <a:lnTo>
                    <a:pt x="594" y="343"/>
                  </a:lnTo>
                  <a:lnTo>
                    <a:pt x="611" y="359"/>
                  </a:lnTo>
                  <a:lnTo>
                    <a:pt x="627" y="384"/>
                  </a:lnTo>
                  <a:lnTo>
                    <a:pt x="636" y="401"/>
                  </a:lnTo>
                  <a:lnTo>
                    <a:pt x="644" y="426"/>
                  </a:lnTo>
                  <a:lnTo>
                    <a:pt x="652" y="443"/>
                  </a:lnTo>
                  <a:lnTo>
                    <a:pt x="652" y="460"/>
                  </a:lnTo>
                  <a:lnTo>
                    <a:pt x="652" y="468"/>
                  </a:lnTo>
                  <a:lnTo>
                    <a:pt x="652" y="485"/>
                  </a:lnTo>
                  <a:lnTo>
                    <a:pt x="644" y="501"/>
                  </a:lnTo>
                  <a:lnTo>
                    <a:pt x="636" y="510"/>
                  </a:lnTo>
                  <a:lnTo>
                    <a:pt x="627" y="518"/>
                  </a:lnTo>
                  <a:lnTo>
                    <a:pt x="619" y="526"/>
                  </a:lnTo>
                  <a:lnTo>
                    <a:pt x="602" y="535"/>
                  </a:lnTo>
                  <a:lnTo>
                    <a:pt x="585" y="535"/>
                  </a:lnTo>
                  <a:lnTo>
                    <a:pt x="560" y="535"/>
                  </a:lnTo>
                  <a:lnTo>
                    <a:pt x="485" y="535"/>
                  </a:lnTo>
                  <a:lnTo>
                    <a:pt x="401" y="543"/>
                  </a:lnTo>
                  <a:lnTo>
                    <a:pt x="326" y="543"/>
                  </a:lnTo>
                  <a:lnTo>
                    <a:pt x="251" y="552"/>
                  </a:lnTo>
                  <a:lnTo>
                    <a:pt x="176" y="552"/>
                  </a:lnTo>
                  <a:lnTo>
                    <a:pt x="117" y="552"/>
                  </a:lnTo>
                  <a:lnTo>
                    <a:pt x="84" y="552"/>
                  </a:lnTo>
                  <a:lnTo>
                    <a:pt x="58" y="552"/>
                  </a:lnTo>
                  <a:lnTo>
                    <a:pt x="42" y="543"/>
                  </a:lnTo>
                  <a:lnTo>
                    <a:pt x="25" y="535"/>
                  </a:lnTo>
                  <a:lnTo>
                    <a:pt x="25" y="602"/>
                  </a:lnTo>
                  <a:lnTo>
                    <a:pt x="25" y="694"/>
                  </a:lnTo>
                  <a:lnTo>
                    <a:pt x="25" y="786"/>
                  </a:lnTo>
                  <a:lnTo>
                    <a:pt x="25" y="886"/>
                  </a:lnTo>
                  <a:lnTo>
                    <a:pt x="25" y="978"/>
                  </a:lnTo>
                  <a:lnTo>
                    <a:pt x="25" y="1062"/>
                  </a:lnTo>
                  <a:lnTo>
                    <a:pt x="25" y="1129"/>
                  </a:lnTo>
                  <a:lnTo>
                    <a:pt x="25" y="1162"/>
                  </a:lnTo>
                  <a:lnTo>
                    <a:pt x="25" y="1179"/>
                  </a:lnTo>
                  <a:lnTo>
                    <a:pt x="33" y="1187"/>
                  </a:lnTo>
                  <a:lnTo>
                    <a:pt x="33" y="1204"/>
                  </a:lnTo>
                  <a:lnTo>
                    <a:pt x="50" y="1212"/>
                  </a:lnTo>
                  <a:lnTo>
                    <a:pt x="58" y="1229"/>
                  </a:lnTo>
                  <a:lnTo>
                    <a:pt x="75" y="1237"/>
                  </a:lnTo>
                  <a:lnTo>
                    <a:pt x="92" y="1246"/>
                  </a:lnTo>
                  <a:lnTo>
                    <a:pt x="109" y="1246"/>
                  </a:lnTo>
                  <a:lnTo>
                    <a:pt x="125" y="1254"/>
                  </a:lnTo>
                  <a:lnTo>
                    <a:pt x="151" y="1254"/>
                  </a:lnTo>
                  <a:lnTo>
                    <a:pt x="167" y="1254"/>
                  </a:lnTo>
                  <a:lnTo>
                    <a:pt x="184" y="1254"/>
                  </a:lnTo>
                  <a:lnTo>
                    <a:pt x="209" y="1246"/>
                  </a:lnTo>
                  <a:lnTo>
                    <a:pt x="226" y="1237"/>
                  </a:lnTo>
                  <a:lnTo>
                    <a:pt x="243" y="1221"/>
                  </a:lnTo>
                  <a:lnTo>
                    <a:pt x="259" y="1204"/>
                  </a:lnTo>
                  <a:close/>
                </a:path>
              </a:pathLst>
            </a:custGeom>
            <a:solidFill>
              <a:srgbClr val="D8E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8" name="Freeform 103"/>
            <p:cNvSpPr>
              <a:spLocks noEditPoints="1"/>
            </p:cNvSpPr>
            <p:nvPr/>
          </p:nvSpPr>
          <p:spPr bwMode="auto">
            <a:xfrm>
              <a:off x="883" y="3150"/>
              <a:ext cx="1514" cy="2484"/>
            </a:xfrm>
            <a:custGeom>
              <a:avLst/>
              <a:gdLst>
                <a:gd name="T0" fmla="*/ 435 w 1514"/>
                <a:gd name="T1" fmla="*/ 1188 h 2484"/>
                <a:gd name="T2" fmla="*/ 568 w 1514"/>
                <a:gd name="T3" fmla="*/ 1305 h 2484"/>
                <a:gd name="T4" fmla="*/ 468 w 1514"/>
                <a:gd name="T5" fmla="*/ 1506 h 2484"/>
                <a:gd name="T6" fmla="*/ 209 w 1514"/>
                <a:gd name="T7" fmla="*/ 1422 h 2484"/>
                <a:gd name="T8" fmla="*/ 16 w 1514"/>
                <a:gd name="T9" fmla="*/ 1539 h 2484"/>
                <a:gd name="T10" fmla="*/ 276 w 1514"/>
                <a:gd name="T11" fmla="*/ 1924 h 2484"/>
                <a:gd name="T12" fmla="*/ 694 w 1514"/>
                <a:gd name="T13" fmla="*/ 2032 h 2484"/>
                <a:gd name="T14" fmla="*/ 602 w 1514"/>
                <a:gd name="T15" fmla="*/ 2233 h 2484"/>
                <a:gd name="T16" fmla="*/ 727 w 1514"/>
                <a:gd name="T17" fmla="*/ 2467 h 2484"/>
                <a:gd name="T18" fmla="*/ 995 w 1514"/>
                <a:gd name="T19" fmla="*/ 2409 h 2484"/>
                <a:gd name="T20" fmla="*/ 995 w 1514"/>
                <a:gd name="T21" fmla="*/ 2166 h 2484"/>
                <a:gd name="T22" fmla="*/ 961 w 1514"/>
                <a:gd name="T23" fmla="*/ 1924 h 2484"/>
                <a:gd name="T24" fmla="*/ 1480 w 1514"/>
                <a:gd name="T25" fmla="*/ 1890 h 2484"/>
                <a:gd name="T26" fmla="*/ 1488 w 1514"/>
                <a:gd name="T27" fmla="*/ 1464 h 2484"/>
                <a:gd name="T28" fmla="*/ 1396 w 1514"/>
                <a:gd name="T29" fmla="*/ 1338 h 2484"/>
                <a:gd name="T30" fmla="*/ 1120 w 1514"/>
                <a:gd name="T31" fmla="*/ 1388 h 2484"/>
                <a:gd name="T32" fmla="*/ 1037 w 1514"/>
                <a:gd name="T33" fmla="*/ 1355 h 2484"/>
                <a:gd name="T34" fmla="*/ 1020 w 1514"/>
                <a:gd name="T35" fmla="*/ 1129 h 2484"/>
                <a:gd name="T36" fmla="*/ 1204 w 1514"/>
                <a:gd name="T37" fmla="*/ 1104 h 2484"/>
                <a:gd name="T38" fmla="*/ 1421 w 1514"/>
                <a:gd name="T39" fmla="*/ 1171 h 2484"/>
                <a:gd name="T40" fmla="*/ 1497 w 1514"/>
                <a:gd name="T41" fmla="*/ 887 h 2484"/>
                <a:gd name="T42" fmla="*/ 1062 w 1514"/>
                <a:gd name="T43" fmla="*/ 594 h 2484"/>
                <a:gd name="T44" fmla="*/ 853 w 1514"/>
                <a:gd name="T45" fmla="*/ 460 h 2484"/>
                <a:gd name="T46" fmla="*/ 995 w 1514"/>
                <a:gd name="T47" fmla="*/ 243 h 2484"/>
                <a:gd name="T48" fmla="*/ 844 w 1514"/>
                <a:gd name="T49" fmla="*/ 9 h 2484"/>
                <a:gd name="T50" fmla="*/ 560 w 1514"/>
                <a:gd name="T51" fmla="*/ 126 h 2484"/>
                <a:gd name="T52" fmla="*/ 585 w 1514"/>
                <a:gd name="T53" fmla="*/ 326 h 2484"/>
                <a:gd name="T54" fmla="*/ 644 w 1514"/>
                <a:gd name="T55" fmla="*/ 502 h 2484"/>
                <a:gd name="T56" fmla="*/ 58 w 1514"/>
                <a:gd name="T57" fmla="*/ 544 h 2484"/>
                <a:gd name="T58" fmla="*/ 58 w 1514"/>
                <a:gd name="T59" fmla="*/ 1238 h 2484"/>
                <a:gd name="T60" fmla="*/ 225 w 1514"/>
                <a:gd name="T61" fmla="*/ 1271 h 2484"/>
                <a:gd name="T62" fmla="*/ 125 w 1514"/>
                <a:gd name="T63" fmla="*/ 1246 h 2484"/>
                <a:gd name="T64" fmla="*/ 50 w 1514"/>
                <a:gd name="T65" fmla="*/ 1188 h 2484"/>
                <a:gd name="T66" fmla="*/ 409 w 1514"/>
                <a:gd name="T67" fmla="*/ 569 h 2484"/>
                <a:gd name="T68" fmla="*/ 677 w 1514"/>
                <a:gd name="T69" fmla="*/ 452 h 2484"/>
                <a:gd name="T70" fmla="*/ 560 w 1514"/>
                <a:gd name="T71" fmla="*/ 276 h 2484"/>
                <a:gd name="T72" fmla="*/ 652 w 1514"/>
                <a:gd name="T73" fmla="*/ 42 h 2484"/>
                <a:gd name="T74" fmla="*/ 920 w 1514"/>
                <a:gd name="T75" fmla="*/ 92 h 2484"/>
                <a:gd name="T76" fmla="*/ 878 w 1514"/>
                <a:gd name="T77" fmla="*/ 393 h 2484"/>
                <a:gd name="T78" fmla="*/ 844 w 1514"/>
                <a:gd name="T79" fmla="*/ 527 h 2484"/>
                <a:gd name="T80" fmla="*/ 1405 w 1514"/>
                <a:gd name="T81" fmla="*/ 586 h 2484"/>
                <a:gd name="T82" fmla="*/ 1463 w 1514"/>
                <a:gd name="T83" fmla="*/ 1104 h 2484"/>
                <a:gd name="T84" fmla="*/ 1371 w 1514"/>
                <a:gd name="T85" fmla="*/ 1163 h 2484"/>
                <a:gd name="T86" fmla="*/ 1137 w 1514"/>
                <a:gd name="T87" fmla="*/ 1054 h 2484"/>
                <a:gd name="T88" fmla="*/ 961 w 1514"/>
                <a:gd name="T89" fmla="*/ 1221 h 2484"/>
                <a:gd name="T90" fmla="*/ 1062 w 1514"/>
                <a:gd name="T91" fmla="*/ 1397 h 2484"/>
                <a:gd name="T92" fmla="*/ 1221 w 1514"/>
                <a:gd name="T93" fmla="*/ 1405 h 2484"/>
                <a:gd name="T94" fmla="*/ 1413 w 1514"/>
                <a:gd name="T95" fmla="*/ 1372 h 2484"/>
                <a:gd name="T96" fmla="*/ 1497 w 1514"/>
                <a:gd name="T97" fmla="*/ 1581 h 2484"/>
                <a:gd name="T98" fmla="*/ 1070 w 1514"/>
                <a:gd name="T99" fmla="*/ 1874 h 2484"/>
                <a:gd name="T100" fmla="*/ 903 w 1514"/>
                <a:gd name="T101" fmla="*/ 1999 h 2484"/>
                <a:gd name="T102" fmla="*/ 1012 w 1514"/>
                <a:gd name="T103" fmla="*/ 2300 h 2484"/>
                <a:gd name="T104" fmla="*/ 886 w 1514"/>
                <a:gd name="T105" fmla="*/ 2459 h 2484"/>
                <a:gd name="T106" fmla="*/ 685 w 1514"/>
                <a:gd name="T107" fmla="*/ 2409 h 2484"/>
                <a:gd name="T108" fmla="*/ 677 w 1514"/>
                <a:gd name="T109" fmla="*/ 2150 h 2484"/>
                <a:gd name="T110" fmla="*/ 669 w 1514"/>
                <a:gd name="T111" fmla="*/ 1957 h 2484"/>
                <a:gd name="T112" fmla="*/ 16 w 1514"/>
                <a:gd name="T113" fmla="*/ 1890 h 2484"/>
                <a:gd name="T114" fmla="*/ 75 w 1514"/>
                <a:gd name="T115" fmla="*/ 1439 h 2484"/>
                <a:gd name="T116" fmla="*/ 292 w 1514"/>
                <a:gd name="T117" fmla="*/ 1514 h 2484"/>
                <a:gd name="T118" fmla="*/ 543 w 1514"/>
                <a:gd name="T119" fmla="*/ 1447 h 2484"/>
                <a:gd name="T120" fmla="*/ 560 w 1514"/>
                <a:gd name="T121" fmla="*/ 1263 h 2484"/>
                <a:gd name="T122" fmla="*/ 301 w 1514"/>
                <a:gd name="T123" fmla="*/ 1171 h 24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4"/>
                <a:gd name="T187" fmla="*/ 0 h 2484"/>
                <a:gd name="T188" fmla="*/ 1514 w 1514"/>
                <a:gd name="T189" fmla="*/ 2484 h 24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4" h="2484">
                  <a:moveTo>
                    <a:pt x="284" y="1213"/>
                  </a:moveTo>
                  <a:lnTo>
                    <a:pt x="292" y="1213"/>
                  </a:lnTo>
                  <a:lnTo>
                    <a:pt x="301" y="1196"/>
                  </a:lnTo>
                  <a:lnTo>
                    <a:pt x="284" y="1188"/>
                  </a:lnTo>
                  <a:lnTo>
                    <a:pt x="284" y="1205"/>
                  </a:lnTo>
                  <a:lnTo>
                    <a:pt x="292" y="1205"/>
                  </a:lnTo>
                  <a:lnTo>
                    <a:pt x="301" y="1205"/>
                  </a:lnTo>
                  <a:lnTo>
                    <a:pt x="301" y="1196"/>
                  </a:lnTo>
                  <a:lnTo>
                    <a:pt x="309" y="1188"/>
                  </a:lnTo>
                  <a:lnTo>
                    <a:pt x="301" y="1179"/>
                  </a:lnTo>
                  <a:lnTo>
                    <a:pt x="309" y="1196"/>
                  </a:lnTo>
                  <a:lnTo>
                    <a:pt x="334" y="1188"/>
                  </a:lnTo>
                  <a:lnTo>
                    <a:pt x="359" y="1179"/>
                  </a:lnTo>
                  <a:lnTo>
                    <a:pt x="351" y="1163"/>
                  </a:lnTo>
                  <a:lnTo>
                    <a:pt x="351" y="1179"/>
                  </a:lnTo>
                  <a:lnTo>
                    <a:pt x="376" y="1179"/>
                  </a:lnTo>
                  <a:lnTo>
                    <a:pt x="409" y="1179"/>
                  </a:lnTo>
                  <a:lnTo>
                    <a:pt x="409" y="1163"/>
                  </a:lnTo>
                  <a:lnTo>
                    <a:pt x="409" y="1179"/>
                  </a:lnTo>
                  <a:lnTo>
                    <a:pt x="435" y="1188"/>
                  </a:lnTo>
                  <a:lnTo>
                    <a:pt x="460" y="1196"/>
                  </a:lnTo>
                  <a:lnTo>
                    <a:pt x="485" y="1213"/>
                  </a:lnTo>
                  <a:lnTo>
                    <a:pt x="510" y="1230"/>
                  </a:lnTo>
                  <a:lnTo>
                    <a:pt x="535" y="1246"/>
                  </a:lnTo>
                  <a:lnTo>
                    <a:pt x="535" y="1230"/>
                  </a:lnTo>
                  <a:lnTo>
                    <a:pt x="527" y="1238"/>
                  </a:lnTo>
                  <a:lnTo>
                    <a:pt x="543" y="1263"/>
                  </a:lnTo>
                  <a:lnTo>
                    <a:pt x="552" y="1255"/>
                  </a:lnTo>
                  <a:lnTo>
                    <a:pt x="543" y="1255"/>
                  </a:lnTo>
                  <a:lnTo>
                    <a:pt x="543" y="1271"/>
                  </a:lnTo>
                  <a:lnTo>
                    <a:pt x="543" y="1280"/>
                  </a:lnTo>
                  <a:lnTo>
                    <a:pt x="552" y="1288"/>
                  </a:lnTo>
                  <a:lnTo>
                    <a:pt x="560" y="1280"/>
                  </a:lnTo>
                  <a:lnTo>
                    <a:pt x="552" y="1288"/>
                  </a:lnTo>
                  <a:lnTo>
                    <a:pt x="560" y="1305"/>
                  </a:lnTo>
                  <a:lnTo>
                    <a:pt x="568" y="1313"/>
                  </a:lnTo>
                  <a:lnTo>
                    <a:pt x="577" y="1305"/>
                  </a:lnTo>
                  <a:lnTo>
                    <a:pt x="568" y="1305"/>
                  </a:lnTo>
                  <a:lnTo>
                    <a:pt x="568" y="1322"/>
                  </a:lnTo>
                  <a:lnTo>
                    <a:pt x="568" y="1338"/>
                  </a:lnTo>
                  <a:lnTo>
                    <a:pt x="568" y="1355"/>
                  </a:lnTo>
                  <a:lnTo>
                    <a:pt x="568" y="1372"/>
                  </a:lnTo>
                  <a:lnTo>
                    <a:pt x="577" y="1372"/>
                  </a:lnTo>
                  <a:lnTo>
                    <a:pt x="568" y="1372"/>
                  </a:lnTo>
                  <a:lnTo>
                    <a:pt x="560" y="1397"/>
                  </a:lnTo>
                  <a:lnTo>
                    <a:pt x="552" y="1430"/>
                  </a:lnTo>
                  <a:lnTo>
                    <a:pt x="560" y="1430"/>
                  </a:lnTo>
                  <a:lnTo>
                    <a:pt x="552" y="1422"/>
                  </a:lnTo>
                  <a:lnTo>
                    <a:pt x="535" y="1439"/>
                  </a:lnTo>
                  <a:lnTo>
                    <a:pt x="535" y="1447"/>
                  </a:lnTo>
                  <a:lnTo>
                    <a:pt x="518" y="1472"/>
                  </a:lnTo>
                  <a:lnTo>
                    <a:pt x="527" y="1472"/>
                  </a:lnTo>
                  <a:lnTo>
                    <a:pt x="518" y="1464"/>
                  </a:lnTo>
                  <a:lnTo>
                    <a:pt x="501" y="1480"/>
                  </a:lnTo>
                  <a:lnTo>
                    <a:pt x="485" y="1497"/>
                  </a:lnTo>
                  <a:lnTo>
                    <a:pt x="493" y="1506"/>
                  </a:lnTo>
                  <a:lnTo>
                    <a:pt x="493" y="1497"/>
                  </a:lnTo>
                  <a:lnTo>
                    <a:pt x="468" y="1506"/>
                  </a:lnTo>
                  <a:lnTo>
                    <a:pt x="443" y="1514"/>
                  </a:lnTo>
                  <a:lnTo>
                    <a:pt x="426" y="1522"/>
                  </a:lnTo>
                  <a:lnTo>
                    <a:pt x="426" y="1531"/>
                  </a:lnTo>
                  <a:lnTo>
                    <a:pt x="426" y="1522"/>
                  </a:lnTo>
                  <a:lnTo>
                    <a:pt x="401" y="1522"/>
                  </a:lnTo>
                  <a:lnTo>
                    <a:pt x="376" y="1522"/>
                  </a:lnTo>
                  <a:lnTo>
                    <a:pt x="376" y="1531"/>
                  </a:lnTo>
                  <a:lnTo>
                    <a:pt x="384" y="1522"/>
                  </a:lnTo>
                  <a:lnTo>
                    <a:pt x="359" y="1514"/>
                  </a:lnTo>
                  <a:lnTo>
                    <a:pt x="334" y="1506"/>
                  </a:lnTo>
                  <a:lnTo>
                    <a:pt x="317" y="1497"/>
                  </a:lnTo>
                  <a:lnTo>
                    <a:pt x="301" y="1489"/>
                  </a:lnTo>
                  <a:lnTo>
                    <a:pt x="292" y="1497"/>
                  </a:lnTo>
                  <a:lnTo>
                    <a:pt x="301" y="1489"/>
                  </a:lnTo>
                  <a:lnTo>
                    <a:pt x="284" y="1472"/>
                  </a:lnTo>
                  <a:lnTo>
                    <a:pt x="267" y="1455"/>
                  </a:lnTo>
                  <a:lnTo>
                    <a:pt x="251" y="1439"/>
                  </a:lnTo>
                  <a:lnTo>
                    <a:pt x="234" y="1430"/>
                  </a:lnTo>
                  <a:lnTo>
                    <a:pt x="209" y="1422"/>
                  </a:lnTo>
                  <a:lnTo>
                    <a:pt x="192" y="1414"/>
                  </a:lnTo>
                  <a:lnTo>
                    <a:pt x="175" y="1405"/>
                  </a:lnTo>
                  <a:lnTo>
                    <a:pt x="159" y="1397"/>
                  </a:lnTo>
                  <a:lnTo>
                    <a:pt x="150" y="1397"/>
                  </a:lnTo>
                  <a:lnTo>
                    <a:pt x="133" y="1397"/>
                  </a:lnTo>
                  <a:lnTo>
                    <a:pt x="117" y="1397"/>
                  </a:lnTo>
                  <a:lnTo>
                    <a:pt x="100" y="1397"/>
                  </a:lnTo>
                  <a:lnTo>
                    <a:pt x="83" y="1405"/>
                  </a:lnTo>
                  <a:lnTo>
                    <a:pt x="66" y="1414"/>
                  </a:lnTo>
                  <a:lnTo>
                    <a:pt x="50" y="1422"/>
                  </a:lnTo>
                  <a:lnTo>
                    <a:pt x="41" y="1422"/>
                  </a:lnTo>
                  <a:lnTo>
                    <a:pt x="41" y="1430"/>
                  </a:lnTo>
                  <a:lnTo>
                    <a:pt x="33" y="1447"/>
                  </a:lnTo>
                  <a:lnTo>
                    <a:pt x="25" y="1464"/>
                  </a:lnTo>
                  <a:lnTo>
                    <a:pt x="25" y="1489"/>
                  </a:lnTo>
                  <a:lnTo>
                    <a:pt x="16" y="1539"/>
                  </a:lnTo>
                  <a:lnTo>
                    <a:pt x="8" y="1598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82"/>
                  </a:lnTo>
                  <a:lnTo>
                    <a:pt x="0" y="1840"/>
                  </a:lnTo>
                  <a:lnTo>
                    <a:pt x="0" y="1848"/>
                  </a:lnTo>
                  <a:lnTo>
                    <a:pt x="8" y="1874"/>
                  </a:lnTo>
                  <a:lnTo>
                    <a:pt x="16" y="1865"/>
                  </a:lnTo>
                  <a:lnTo>
                    <a:pt x="8" y="1865"/>
                  </a:lnTo>
                  <a:lnTo>
                    <a:pt x="8" y="1890"/>
                  </a:lnTo>
                  <a:lnTo>
                    <a:pt x="8" y="1899"/>
                  </a:lnTo>
                  <a:lnTo>
                    <a:pt x="16" y="1924"/>
                  </a:lnTo>
                  <a:lnTo>
                    <a:pt x="25" y="1940"/>
                  </a:lnTo>
                  <a:lnTo>
                    <a:pt x="25" y="1949"/>
                  </a:lnTo>
                  <a:lnTo>
                    <a:pt x="33" y="1949"/>
                  </a:lnTo>
                  <a:lnTo>
                    <a:pt x="75" y="1940"/>
                  </a:lnTo>
                  <a:lnTo>
                    <a:pt x="133" y="1932"/>
                  </a:lnTo>
                  <a:lnTo>
                    <a:pt x="200" y="1924"/>
                  </a:lnTo>
                  <a:lnTo>
                    <a:pt x="276" y="1924"/>
                  </a:lnTo>
                  <a:lnTo>
                    <a:pt x="351" y="1915"/>
                  </a:lnTo>
                  <a:lnTo>
                    <a:pt x="409" y="1915"/>
                  </a:lnTo>
                  <a:lnTo>
                    <a:pt x="468" y="1924"/>
                  </a:lnTo>
                  <a:lnTo>
                    <a:pt x="510" y="1924"/>
                  </a:lnTo>
                  <a:lnTo>
                    <a:pt x="552" y="1932"/>
                  </a:lnTo>
                  <a:lnTo>
                    <a:pt x="585" y="1940"/>
                  </a:lnTo>
                  <a:lnTo>
                    <a:pt x="585" y="1924"/>
                  </a:lnTo>
                  <a:lnTo>
                    <a:pt x="585" y="1940"/>
                  </a:lnTo>
                  <a:lnTo>
                    <a:pt x="619" y="1957"/>
                  </a:lnTo>
                  <a:lnTo>
                    <a:pt x="644" y="1974"/>
                  </a:lnTo>
                  <a:lnTo>
                    <a:pt x="660" y="1982"/>
                  </a:lnTo>
                  <a:lnTo>
                    <a:pt x="660" y="1966"/>
                  </a:lnTo>
                  <a:lnTo>
                    <a:pt x="652" y="1974"/>
                  </a:lnTo>
                  <a:lnTo>
                    <a:pt x="669" y="1991"/>
                  </a:lnTo>
                  <a:lnTo>
                    <a:pt x="685" y="2007"/>
                  </a:lnTo>
                  <a:lnTo>
                    <a:pt x="694" y="1999"/>
                  </a:lnTo>
                  <a:lnTo>
                    <a:pt x="685" y="2007"/>
                  </a:lnTo>
                  <a:lnTo>
                    <a:pt x="694" y="2024"/>
                  </a:lnTo>
                  <a:lnTo>
                    <a:pt x="702" y="2016"/>
                  </a:lnTo>
                  <a:lnTo>
                    <a:pt x="694" y="2016"/>
                  </a:lnTo>
                  <a:lnTo>
                    <a:pt x="694" y="2032"/>
                  </a:lnTo>
                  <a:lnTo>
                    <a:pt x="694" y="2049"/>
                  </a:lnTo>
                  <a:lnTo>
                    <a:pt x="694" y="2066"/>
                  </a:lnTo>
                  <a:lnTo>
                    <a:pt x="694" y="2083"/>
                  </a:lnTo>
                  <a:lnTo>
                    <a:pt x="702" y="2083"/>
                  </a:lnTo>
                  <a:lnTo>
                    <a:pt x="694" y="2083"/>
                  </a:lnTo>
                  <a:lnTo>
                    <a:pt x="685" y="2099"/>
                  </a:lnTo>
                  <a:lnTo>
                    <a:pt x="677" y="2116"/>
                  </a:lnTo>
                  <a:lnTo>
                    <a:pt x="685" y="2116"/>
                  </a:lnTo>
                  <a:lnTo>
                    <a:pt x="677" y="2108"/>
                  </a:lnTo>
                  <a:lnTo>
                    <a:pt x="660" y="2124"/>
                  </a:lnTo>
                  <a:lnTo>
                    <a:pt x="669" y="2133"/>
                  </a:lnTo>
                  <a:lnTo>
                    <a:pt x="669" y="2124"/>
                  </a:lnTo>
                  <a:lnTo>
                    <a:pt x="652" y="2133"/>
                  </a:lnTo>
                  <a:lnTo>
                    <a:pt x="644" y="2133"/>
                  </a:lnTo>
                  <a:lnTo>
                    <a:pt x="644" y="2141"/>
                  </a:lnTo>
                  <a:lnTo>
                    <a:pt x="627" y="2166"/>
                  </a:lnTo>
                  <a:lnTo>
                    <a:pt x="619" y="2183"/>
                  </a:lnTo>
                  <a:lnTo>
                    <a:pt x="610" y="2208"/>
                  </a:lnTo>
                  <a:lnTo>
                    <a:pt x="602" y="2233"/>
                  </a:lnTo>
                  <a:lnTo>
                    <a:pt x="602" y="2258"/>
                  </a:lnTo>
                  <a:lnTo>
                    <a:pt x="602" y="2292"/>
                  </a:lnTo>
                  <a:lnTo>
                    <a:pt x="602" y="2317"/>
                  </a:lnTo>
                  <a:lnTo>
                    <a:pt x="602" y="2325"/>
                  </a:lnTo>
                  <a:lnTo>
                    <a:pt x="610" y="2350"/>
                  </a:lnTo>
                  <a:lnTo>
                    <a:pt x="627" y="2375"/>
                  </a:lnTo>
                  <a:lnTo>
                    <a:pt x="644" y="2400"/>
                  </a:lnTo>
                  <a:lnTo>
                    <a:pt x="660" y="2417"/>
                  </a:lnTo>
                  <a:lnTo>
                    <a:pt x="669" y="2409"/>
                  </a:lnTo>
                  <a:lnTo>
                    <a:pt x="660" y="2417"/>
                  </a:lnTo>
                  <a:lnTo>
                    <a:pt x="677" y="2442"/>
                  </a:lnTo>
                  <a:lnTo>
                    <a:pt x="685" y="2451"/>
                  </a:lnTo>
                  <a:lnTo>
                    <a:pt x="702" y="2459"/>
                  </a:lnTo>
                  <a:lnTo>
                    <a:pt x="719" y="2467"/>
                  </a:lnTo>
                  <a:lnTo>
                    <a:pt x="727" y="2467"/>
                  </a:lnTo>
                  <a:lnTo>
                    <a:pt x="727" y="2451"/>
                  </a:lnTo>
                  <a:lnTo>
                    <a:pt x="727" y="2467"/>
                  </a:lnTo>
                  <a:lnTo>
                    <a:pt x="744" y="2476"/>
                  </a:lnTo>
                  <a:lnTo>
                    <a:pt x="761" y="2484"/>
                  </a:lnTo>
                  <a:lnTo>
                    <a:pt x="777" y="2484"/>
                  </a:lnTo>
                  <a:lnTo>
                    <a:pt x="794" y="2484"/>
                  </a:lnTo>
                  <a:lnTo>
                    <a:pt x="811" y="2484"/>
                  </a:lnTo>
                  <a:lnTo>
                    <a:pt x="853" y="2484"/>
                  </a:lnTo>
                  <a:lnTo>
                    <a:pt x="886" y="2476"/>
                  </a:lnTo>
                  <a:lnTo>
                    <a:pt x="895" y="2467"/>
                  </a:lnTo>
                  <a:lnTo>
                    <a:pt x="895" y="2476"/>
                  </a:lnTo>
                  <a:lnTo>
                    <a:pt x="920" y="2459"/>
                  </a:lnTo>
                  <a:lnTo>
                    <a:pt x="945" y="2451"/>
                  </a:lnTo>
                  <a:lnTo>
                    <a:pt x="945" y="2442"/>
                  </a:lnTo>
                  <a:lnTo>
                    <a:pt x="970" y="2417"/>
                  </a:lnTo>
                  <a:lnTo>
                    <a:pt x="961" y="2409"/>
                  </a:lnTo>
                  <a:lnTo>
                    <a:pt x="970" y="2425"/>
                  </a:lnTo>
                  <a:lnTo>
                    <a:pt x="995" y="2409"/>
                  </a:lnTo>
                  <a:lnTo>
                    <a:pt x="995" y="2400"/>
                  </a:lnTo>
                  <a:lnTo>
                    <a:pt x="1012" y="2384"/>
                  </a:lnTo>
                  <a:lnTo>
                    <a:pt x="1020" y="2384"/>
                  </a:lnTo>
                  <a:lnTo>
                    <a:pt x="1028" y="2359"/>
                  </a:lnTo>
                  <a:lnTo>
                    <a:pt x="1037" y="2333"/>
                  </a:lnTo>
                  <a:lnTo>
                    <a:pt x="1037" y="2325"/>
                  </a:lnTo>
                  <a:lnTo>
                    <a:pt x="1037" y="2300"/>
                  </a:lnTo>
                  <a:lnTo>
                    <a:pt x="1020" y="2300"/>
                  </a:lnTo>
                  <a:lnTo>
                    <a:pt x="1037" y="2308"/>
                  </a:lnTo>
                  <a:lnTo>
                    <a:pt x="1045" y="2283"/>
                  </a:lnTo>
                  <a:lnTo>
                    <a:pt x="1045" y="2275"/>
                  </a:lnTo>
                  <a:lnTo>
                    <a:pt x="1037" y="2250"/>
                  </a:lnTo>
                  <a:lnTo>
                    <a:pt x="1028" y="2225"/>
                  </a:lnTo>
                  <a:lnTo>
                    <a:pt x="1020" y="2200"/>
                  </a:lnTo>
                  <a:lnTo>
                    <a:pt x="1003" y="2175"/>
                  </a:lnTo>
                  <a:lnTo>
                    <a:pt x="995" y="2166"/>
                  </a:lnTo>
                  <a:lnTo>
                    <a:pt x="970" y="2150"/>
                  </a:lnTo>
                  <a:lnTo>
                    <a:pt x="961" y="2158"/>
                  </a:lnTo>
                  <a:lnTo>
                    <a:pt x="978" y="2158"/>
                  </a:lnTo>
                  <a:lnTo>
                    <a:pt x="961" y="2133"/>
                  </a:lnTo>
                  <a:lnTo>
                    <a:pt x="953" y="2116"/>
                  </a:lnTo>
                  <a:lnTo>
                    <a:pt x="936" y="2091"/>
                  </a:lnTo>
                  <a:lnTo>
                    <a:pt x="928" y="2066"/>
                  </a:lnTo>
                  <a:lnTo>
                    <a:pt x="911" y="2066"/>
                  </a:lnTo>
                  <a:lnTo>
                    <a:pt x="928" y="2066"/>
                  </a:lnTo>
                  <a:lnTo>
                    <a:pt x="928" y="2041"/>
                  </a:lnTo>
                  <a:lnTo>
                    <a:pt x="928" y="2016"/>
                  </a:lnTo>
                  <a:lnTo>
                    <a:pt x="928" y="1999"/>
                  </a:lnTo>
                  <a:lnTo>
                    <a:pt x="928" y="1974"/>
                  </a:lnTo>
                  <a:lnTo>
                    <a:pt x="911" y="1974"/>
                  </a:lnTo>
                  <a:lnTo>
                    <a:pt x="928" y="1982"/>
                  </a:lnTo>
                  <a:lnTo>
                    <a:pt x="936" y="1966"/>
                  </a:lnTo>
                  <a:lnTo>
                    <a:pt x="945" y="1940"/>
                  </a:lnTo>
                  <a:lnTo>
                    <a:pt x="953" y="1924"/>
                  </a:lnTo>
                  <a:lnTo>
                    <a:pt x="936" y="1915"/>
                  </a:lnTo>
                  <a:lnTo>
                    <a:pt x="945" y="1932"/>
                  </a:lnTo>
                  <a:lnTo>
                    <a:pt x="961" y="1924"/>
                  </a:lnTo>
                  <a:lnTo>
                    <a:pt x="961" y="1915"/>
                  </a:lnTo>
                  <a:lnTo>
                    <a:pt x="970" y="1915"/>
                  </a:lnTo>
                  <a:lnTo>
                    <a:pt x="978" y="1899"/>
                  </a:lnTo>
                  <a:lnTo>
                    <a:pt x="961" y="1890"/>
                  </a:lnTo>
                  <a:lnTo>
                    <a:pt x="970" y="1907"/>
                  </a:lnTo>
                  <a:lnTo>
                    <a:pt x="987" y="1899"/>
                  </a:lnTo>
                  <a:lnTo>
                    <a:pt x="1003" y="1890"/>
                  </a:lnTo>
                  <a:lnTo>
                    <a:pt x="995" y="1874"/>
                  </a:lnTo>
                  <a:lnTo>
                    <a:pt x="995" y="1890"/>
                  </a:lnTo>
                  <a:lnTo>
                    <a:pt x="1003" y="1890"/>
                  </a:lnTo>
                  <a:lnTo>
                    <a:pt x="1028" y="1890"/>
                  </a:lnTo>
                  <a:lnTo>
                    <a:pt x="1070" y="1899"/>
                  </a:lnTo>
                  <a:lnTo>
                    <a:pt x="1112" y="1899"/>
                  </a:lnTo>
                  <a:lnTo>
                    <a:pt x="1171" y="1907"/>
                  </a:lnTo>
                  <a:lnTo>
                    <a:pt x="1237" y="1915"/>
                  </a:lnTo>
                  <a:lnTo>
                    <a:pt x="1304" y="1915"/>
                  </a:lnTo>
                  <a:lnTo>
                    <a:pt x="1371" y="1924"/>
                  </a:lnTo>
                  <a:lnTo>
                    <a:pt x="1447" y="1924"/>
                  </a:lnTo>
                  <a:lnTo>
                    <a:pt x="1455" y="1924"/>
                  </a:lnTo>
                  <a:lnTo>
                    <a:pt x="1463" y="1915"/>
                  </a:lnTo>
                  <a:lnTo>
                    <a:pt x="1480" y="1890"/>
                  </a:lnTo>
                  <a:lnTo>
                    <a:pt x="1488" y="1857"/>
                  </a:lnTo>
                  <a:lnTo>
                    <a:pt x="1497" y="1823"/>
                  </a:lnTo>
                  <a:lnTo>
                    <a:pt x="1505" y="1790"/>
                  </a:lnTo>
                  <a:lnTo>
                    <a:pt x="1514" y="1756"/>
                  </a:lnTo>
                  <a:lnTo>
                    <a:pt x="1514" y="1748"/>
                  </a:lnTo>
                  <a:lnTo>
                    <a:pt x="1514" y="1715"/>
                  </a:lnTo>
                  <a:lnTo>
                    <a:pt x="1514" y="1681"/>
                  </a:lnTo>
                  <a:lnTo>
                    <a:pt x="1514" y="1648"/>
                  </a:lnTo>
                  <a:lnTo>
                    <a:pt x="1514" y="1614"/>
                  </a:lnTo>
                  <a:lnTo>
                    <a:pt x="1514" y="1581"/>
                  </a:lnTo>
                  <a:lnTo>
                    <a:pt x="1505" y="1547"/>
                  </a:lnTo>
                  <a:lnTo>
                    <a:pt x="1488" y="1547"/>
                  </a:lnTo>
                  <a:lnTo>
                    <a:pt x="1505" y="1547"/>
                  </a:lnTo>
                  <a:lnTo>
                    <a:pt x="1505" y="1514"/>
                  </a:lnTo>
                  <a:lnTo>
                    <a:pt x="1497" y="1489"/>
                  </a:lnTo>
                  <a:lnTo>
                    <a:pt x="1488" y="1464"/>
                  </a:lnTo>
                  <a:lnTo>
                    <a:pt x="1480" y="1439"/>
                  </a:lnTo>
                  <a:lnTo>
                    <a:pt x="1472" y="1422"/>
                  </a:lnTo>
                  <a:lnTo>
                    <a:pt x="1463" y="1397"/>
                  </a:lnTo>
                  <a:lnTo>
                    <a:pt x="1455" y="1388"/>
                  </a:lnTo>
                  <a:lnTo>
                    <a:pt x="1447" y="1380"/>
                  </a:lnTo>
                  <a:lnTo>
                    <a:pt x="1438" y="1388"/>
                  </a:lnTo>
                  <a:lnTo>
                    <a:pt x="1455" y="1388"/>
                  </a:lnTo>
                  <a:lnTo>
                    <a:pt x="1447" y="1372"/>
                  </a:lnTo>
                  <a:lnTo>
                    <a:pt x="1438" y="1363"/>
                  </a:lnTo>
                  <a:lnTo>
                    <a:pt x="1430" y="1355"/>
                  </a:lnTo>
                  <a:lnTo>
                    <a:pt x="1413" y="1347"/>
                  </a:lnTo>
                  <a:lnTo>
                    <a:pt x="1405" y="1347"/>
                  </a:lnTo>
                  <a:lnTo>
                    <a:pt x="1396" y="1347"/>
                  </a:lnTo>
                  <a:lnTo>
                    <a:pt x="1396" y="1355"/>
                  </a:lnTo>
                  <a:lnTo>
                    <a:pt x="1405" y="1347"/>
                  </a:lnTo>
                  <a:lnTo>
                    <a:pt x="1396" y="1338"/>
                  </a:lnTo>
                  <a:lnTo>
                    <a:pt x="1388" y="1338"/>
                  </a:lnTo>
                  <a:lnTo>
                    <a:pt x="1371" y="1338"/>
                  </a:lnTo>
                  <a:lnTo>
                    <a:pt x="1346" y="1338"/>
                  </a:lnTo>
                  <a:lnTo>
                    <a:pt x="1313" y="1347"/>
                  </a:lnTo>
                  <a:lnTo>
                    <a:pt x="1279" y="1355"/>
                  </a:lnTo>
                  <a:lnTo>
                    <a:pt x="1271" y="1355"/>
                  </a:lnTo>
                  <a:lnTo>
                    <a:pt x="1279" y="1355"/>
                  </a:lnTo>
                  <a:lnTo>
                    <a:pt x="1246" y="1372"/>
                  </a:lnTo>
                  <a:lnTo>
                    <a:pt x="1221" y="1380"/>
                  </a:lnTo>
                  <a:lnTo>
                    <a:pt x="1221" y="1388"/>
                  </a:lnTo>
                  <a:lnTo>
                    <a:pt x="1221" y="1380"/>
                  </a:lnTo>
                  <a:lnTo>
                    <a:pt x="1204" y="1380"/>
                  </a:lnTo>
                  <a:lnTo>
                    <a:pt x="1179" y="1388"/>
                  </a:lnTo>
                  <a:lnTo>
                    <a:pt x="1179" y="1397"/>
                  </a:lnTo>
                  <a:lnTo>
                    <a:pt x="1179" y="1388"/>
                  </a:lnTo>
                  <a:lnTo>
                    <a:pt x="1162" y="1388"/>
                  </a:lnTo>
                  <a:lnTo>
                    <a:pt x="1137" y="1388"/>
                  </a:lnTo>
                  <a:lnTo>
                    <a:pt x="1120" y="1388"/>
                  </a:lnTo>
                  <a:lnTo>
                    <a:pt x="1112" y="1388"/>
                  </a:lnTo>
                  <a:lnTo>
                    <a:pt x="1112" y="1397"/>
                  </a:lnTo>
                  <a:lnTo>
                    <a:pt x="1120" y="1388"/>
                  </a:lnTo>
                  <a:lnTo>
                    <a:pt x="1095" y="1380"/>
                  </a:lnTo>
                  <a:lnTo>
                    <a:pt x="1087" y="1380"/>
                  </a:lnTo>
                  <a:lnTo>
                    <a:pt x="1079" y="1380"/>
                  </a:lnTo>
                  <a:lnTo>
                    <a:pt x="1079" y="1388"/>
                  </a:lnTo>
                  <a:lnTo>
                    <a:pt x="1087" y="1380"/>
                  </a:lnTo>
                  <a:lnTo>
                    <a:pt x="1070" y="1372"/>
                  </a:lnTo>
                  <a:lnTo>
                    <a:pt x="1062" y="1372"/>
                  </a:lnTo>
                  <a:lnTo>
                    <a:pt x="1053" y="1372"/>
                  </a:lnTo>
                  <a:lnTo>
                    <a:pt x="1053" y="1380"/>
                  </a:lnTo>
                  <a:lnTo>
                    <a:pt x="1062" y="1372"/>
                  </a:lnTo>
                  <a:lnTo>
                    <a:pt x="1045" y="1363"/>
                  </a:lnTo>
                  <a:lnTo>
                    <a:pt x="1037" y="1372"/>
                  </a:lnTo>
                  <a:lnTo>
                    <a:pt x="1045" y="1363"/>
                  </a:lnTo>
                  <a:lnTo>
                    <a:pt x="1028" y="1347"/>
                  </a:lnTo>
                  <a:lnTo>
                    <a:pt x="1020" y="1355"/>
                  </a:lnTo>
                  <a:lnTo>
                    <a:pt x="1037" y="1355"/>
                  </a:lnTo>
                  <a:lnTo>
                    <a:pt x="1020" y="1330"/>
                  </a:lnTo>
                  <a:lnTo>
                    <a:pt x="1012" y="1322"/>
                  </a:lnTo>
                  <a:lnTo>
                    <a:pt x="995" y="1305"/>
                  </a:lnTo>
                  <a:lnTo>
                    <a:pt x="987" y="1313"/>
                  </a:lnTo>
                  <a:lnTo>
                    <a:pt x="1003" y="1313"/>
                  </a:lnTo>
                  <a:lnTo>
                    <a:pt x="995" y="1288"/>
                  </a:lnTo>
                  <a:lnTo>
                    <a:pt x="987" y="1263"/>
                  </a:lnTo>
                  <a:lnTo>
                    <a:pt x="970" y="1263"/>
                  </a:lnTo>
                  <a:lnTo>
                    <a:pt x="987" y="1263"/>
                  </a:lnTo>
                  <a:lnTo>
                    <a:pt x="987" y="1246"/>
                  </a:lnTo>
                  <a:lnTo>
                    <a:pt x="987" y="1221"/>
                  </a:lnTo>
                  <a:lnTo>
                    <a:pt x="987" y="1205"/>
                  </a:lnTo>
                  <a:lnTo>
                    <a:pt x="970" y="1205"/>
                  </a:lnTo>
                  <a:lnTo>
                    <a:pt x="987" y="1213"/>
                  </a:lnTo>
                  <a:lnTo>
                    <a:pt x="995" y="1196"/>
                  </a:lnTo>
                  <a:lnTo>
                    <a:pt x="1003" y="1179"/>
                  </a:lnTo>
                  <a:lnTo>
                    <a:pt x="1012" y="1154"/>
                  </a:lnTo>
                  <a:lnTo>
                    <a:pt x="1028" y="1129"/>
                  </a:lnTo>
                  <a:lnTo>
                    <a:pt x="1012" y="1121"/>
                  </a:lnTo>
                  <a:lnTo>
                    <a:pt x="1020" y="1129"/>
                  </a:lnTo>
                  <a:lnTo>
                    <a:pt x="1037" y="1113"/>
                  </a:lnTo>
                  <a:lnTo>
                    <a:pt x="1028" y="1104"/>
                  </a:lnTo>
                  <a:lnTo>
                    <a:pt x="1037" y="1121"/>
                  </a:lnTo>
                  <a:lnTo>
                    <a:pt x="1053" y="1113"/>
                  </a:lnTo>
                  <a:lnTo>
                    <a:pt x="1070" y="1104"/>
                  </a:lnTo>
                  <a:lnTo>
                    <a:pt x="1087" y="1096"/>
                  </a:lnTo>
                  <a:lnTo>
                    <a:pt x="1104" y="1087"/>
                  </a:lnTo>
                  <a:lnTo>
                    <a:pt x="1120" y="1079"/>
                  </a:lnTo>
                  <a:lnTo>
                    <a:pt x="1112" y="1062"/>
                  </a:lnTo>
                  <a:lnTo>
                    <a:pt x="1112" y="1079"/>
                  </a:lnTo>
                  <a:lnTo>
                    <a:pt x="1129" y="1079"/>
                  </a:lnTo>
                  <a:lnTo>
                    <a:pt x="1137" y="1079"/>
                  </a:lnTo>
                  <a:lnTo>
                    <a:pt x="1137" y="1062"/>
                  </a:lnTo>
                  <a:lnTo>
                    <a:pt x="1137" y="1079"/>
                  </a:lnTo>
                  <a:lnTo>
                    <a:pt x="1154" y="1087"/>
                  </a:lnTo>
                  <a:lnTo>
                    <a:pt x="1171" y="1087"/>
                  </a:lnTo>
                  <a:lnTo>
                    <a:pt x="1171" y="1071"/>
                  </a:lnTo>
                  <a:lnTo>
                    <a:pt x="1171" y="1087"/>
                  </a:lnTo>
                  <a:lnTo>
                    <a:pt x="1204" y="1104"/>
                  </a:lnTo>
                  <a:lnTo>
                    <a:pt x="1229" y="1113"/>
                  </a:lnTo>
                  <a:lnTo>
                    <a:pt x="1263" y="1129"/>
                  </a:lnTo>
                  <a:lnTo>
                    <a:pt x="1288" y="1146"/>
                  </a:lnTo>
                  <a:lnTo>
                    <a:pt x="1313" y="1163"/>
                  </a:lnTo>
                  <a:lnTo>
                    <a:pt x="1304" y="1154"/>
                  </a:lnTo>
                  <a:lnTo>
                    <a:pt x="1313" y="1163"/>
                  </a:lnTo>
                  <a:lnTo>
                    <a:pt x="1346" y="1171"/>
                  </a:lnTo>
                  <a:lnTo>
                    <a:pt x="1363" y="1171"/>
                  </a:lnTo>
                  <a:lnTo>
                    <a:pt x="1363" y="1154"/>
                  </a:lnTo>
                  <a:lnTo>
                    <a:pt x="1355" y="1163"/>
                  </a:lnTo>
                  <a:lnTo>
                    <a:pt x="1363" y="1171"/>
                  </a:lnTo>
                  <a:lnTo>
                    <a:pt x="1371" y="1179"/>
                  </a:lnTo>
                  <a:lnTo>
                    <a:pt x="1388" y="1179"/>
                  </a:lnTo>
                  <a:lnTo>
                    <a:pt x="1396" y="1179"/>
                  </a:lnTo>
                  <a:lnTo>
                    <a:pt x="1413" y="1171"/>
                  </a:lnTo>
                  <a:lnTo>
                    <a:pt x="1405" y="1154"/>
                  </a:lnTo>
                  <a:lnTo>
                    <a:pt x="1405" y="1171"/>
                  </a:lnTo>
                  <a:lnTo>
                    <a:pt x="1413" y="1171"/>
                  </a:lnTo>
                  <a:lnTo>
                    <a:pt x="1421" y="1171"/>
                  </a:lnTo>
                  <a:lnTo>
                    <a:pt x="1438" y="1163"/>
                  </a:lnTo>
                  <a:lnTo>
                    <a:pt x="1455" y="1154"/>
                  </a:lnTo>
                  <a:lnTo>
                    <a:pt x="1455" y="1146"/>
                  </a:lnTo>
                  <a:lnTo>
                    <a:pt x="1463" y="1138"/>
                  </a:lnTo>
                  <a:lnTo>
                    <a:pt x="1472" y="1129"/>
                  </a:lnTo>
                  <a:lnTo>
                    <a:pt x="1480" y="1121"/>
                  </a:lnTo>
                  <a:lnTo>
                    <a:pt x="1488" y="1121"/>
                  </a:lnTo>
                  <a:lnTo>
                    <a:pt x="1488" y="1113"/>
                  </a:lnTo>
                  <a:lnTo>
                    <a:pt x="1488" y="1104"/>
                  </a:lnTo>
                  <a:lnTo>
                    <a:pt x="1472" y="1104"/>
                  </a:lnTo>
                  <a:lnTo>
                    <a:pt x="1488" y="1113"/>
                  </a:lnTo>
                  <a:lnTo>
                    <a:pt x="1497" y="1096"/>
                  </a:lnTo>
                  <a:lnTo>
                    <a:pt x="1505" y="1062"/>
                  </a:lnTo>
                  <a:lnTo>
                    <a:pt x="1505" y="1054"/>
                  </a:lnTo>
                  <a:lnTo>
                    <a:pt x="1505" y="1021"/>
                  </a:lnTo>
                  <a:lnTo>
                    <a:pt x="1505" y="979"/>
                  </a:lnTo>
                  <a:lnTo>
                    <a:pt x="1497" y="929"/>
                  </a:lnTo>
                  <a:lnTo>
                    <a:pt x="1497" y="887"/>
                  </a:lnTo>
                  <a:lnTo>
                    <a:pt x="1488" y="837"/>
                  </a:lnTo>
                  <a:lnTo>
                    <a:pt x="1480" y="736"/>
                  </a:lnTo>
                  <a:lnTo>
                    <a:pt x="1472" y="653"/>
                  </a:lnTo>
                  <a:lnTo>
                    <a:pt x="1472" y="619"/>
                  </a:lnTo>
                  <a:lnTo>
                    <a:pt x="1472" y="586"/>
                  </a:lnTo>
                  <a:lnTo>
                    <a:pt x="1472" y="561"/>
                  </a:lnTo>
                  <a:lnTo>
                    <a:pt x="1472" y="544"/>
                  </a:lnTo>
                  <a:lnTo>
                    <a:pt x="1472" y="519"/>
                  </a:lnTo>
                  <a:lnTo>
                    <a:pt x="1455" y="535"/>
                  </a:lnTo>
                  <a:lnTo>
                    <a:pt x="1430" y="552"/>
                  </a:lnTo>
                  <a:lnTo>
                    <a:pt x="1396" y="569"/>
                  </a:lnTo>
                  <a:lnTo>
                    <a:pt x="1396" y="577"/>
                  </a:lnTo>
                  <a:lnTo>
                    <a:pt x="1396" y="569"/>
                  </a:lnTo>
                  <a:lnTo>
                    <a:pt x="1363" y="577"/>
                  </a:lnTo>
                  <a:lnTo>
                    <a:pt x="1321" y="586"/>
                  </a:lnTo>
                  <a:lnTo>
                    <a:pt x="1279" y="594"/>
                  </a:lnTo>
                  <a:lnTo>
                    <a:pt x="1237" y="594"/>
                  </a:lnTo>
                  <a:lnTo>
                    <a:pt x="1196" y="594"/>
                  </a:lnTo>
                  <a:lnTo>
                    <a:pt x="1154" y="594"/>
                  </a:lnTo>
                  <a:lnTo>
                    <a:pt x="1112" y="594"/>
                  </a:lnTo>
                  <a:lnTo>
                    <a:pt x="1062" y="594"/>
                  </a:lnTo>
                  <a:lnTo>
                    <a:pt x="1028" y="586"/>
                  </a:lnTo>
                  <a:lnTo>
                    <a:pt x="987" y="577"/>
                  </a:lnTo>
                  <a:lnTo>
                    <a:pt x="953" y="569"/>
                  </a:lnTo>
                  <a:lnTo>
                    <a:pt x="953" y="577"/>
                  </a:lnTo>
                  <a:lnTo>
                    <a:pt x="961" y="569"/>
                  </a:lnTo>
                  <a:lnTo>
                    <a:pt x="936" y="561"/>
                  </a:lnTo>
                  <a:lnTo>
                    <a:pt x="911" y="544"/>
                  </a:lnTo>
                  <a:lnTo>
                    <a:pt x="886" y="535"/>
                  </a:lnTo>
                  <a:lnTo>
                    <a:pt x="878" y="544"/>
                  </a:lnTo>
                  <a:lnTo>
                    <a:pt x="886" y="535"/>
                  </a:lnTo>
                  <a:lnTo>
                    <a:pt x="869" y="519"/>
                  </a:lnTo>
                  <a:lnTo>
                    <a:pt x="861" y="510"/>
                  </a:lnTo>
                  <a:lnTo>
                    <a:pt x="853" y="502"/>
                  </a:lnTo>
                  <a:lnTo>
                    <a:pt x="844" y="510"/>
                  </a:lnTo>
                  <a:lnTo>
                    <a:pt x="861" y="510"/>
                  </a:lnTo>
                  <a:lnTo>
                    <a:pt x="853" y="494"/>
                  </a:lnTo>
                  <a:lnTo>
                    <a:pt x="836" y="494"/>
                  </a:lnTo>
                  <a:lnTo>
                    <a:pt x="853" y="494"/>
                  </a:lnTo>
                  <a:lnTo>
                    <a:pt x="853" y="485"/>
                  </a:lnTo>
                  <a:lnTo>
                    <a:pt x="853" y="469"/>
                  </a:lnTo>
                  <a:lnTo>
                    <a:pt x="853" y="460"/>
                  </a:lnTo>
                  <a:lnTo>
                    <a:pt x="853" y="444"/>
                  </a:lnTo>
                  <a:lnTo>
                    <a:pt x="836" y="444"/>
                  </a:lnTo>
                  <a:lnTo>
                    <a:pt x="844" y="452"/>
                  </a:lnTo>
                  <a:lnTo>
                    <a:pt x="853" y="444"/>
                  </a:lnTo>
                  <a:lnTo>
                    <a:pt x="861" y="444"/>
                  </a:lnTo>
                  <a:lnTo>
                    <a:pt x="869" y="427"/>
                  </a:lnTo>
                  <a:lnTo>
                    <a:pt x="878" y="410"/>
                  </a:lnTo>
                  <a:lnTo>
                    <a:pt x="861" y="402"/>
                  </a:lnTo>
                  <a:lnTo>
                    <a:pt x="869" y="418"/>
                  </a:lnTo>
                  <a:lnTo>
                    <a:pt x="886" y="410"/>
                  </a:lnTo>
                  <a:lnTo>
                    <a:pt x="886" y="402"/>
                  </a:lnTo>
                  <a:lnTo>
                    <a:pt x="911" y="368"/>
                  </a:lnTo>
                  <a:lnTo>
                    <a:pt x="945" y="335"/>
                  </a:lnTo>
                  <a:lnTo>
                    <a:pt x="953" y="335"/>
                  </a:lnTo>
                  <a:lnTo>
                    <a:pt x="970" y="310"/>
                  </a:lnTo>
                  <a:lnTo>
                    <a:pt x="978" y="285"/>
                  </a:lnTo>
                  <a:lnTo>
                    <a:pt x="987" y="260"/>
                  </a:lnTo>
                  <a:lnTo>
                    <a:pt x="995" y="243"/>
                  </a:lnTo>
                  <a:lnTo>
                    <a:pt x="995" y="234"/>
                  </a:lnTo>
                  <a:lnTo>
                    <a:pt x="995" y="201"/>
                  </a:lnTo>
                  <a:lnTo>
                    <a:pt x="995" y="176"/>
                  </a:lnTo>
                  <a:lnTo>
                    <a:pt x="987" y="151"/>
                  </a:lnTo>
                  <a:lnTo>
                    <a:pt x="978" y="126"/>
                  </a:lnTo>
                  <a:lnTo>
                    <a:pt x="961" y="101"/>
                  </a:lnTo>
                  <a:lnTo>
                    <a:pt x="953" y="92"/>
                  </a:lnTo>
                  <a:lnTo>
                    <a:pt x="936" y="76"/>
                  </a:lnTo>
                  <a:lnTo>
                    <a:pt x="928" y="84"/>
                  </a:lnTo>
                  <a:lnTo>
                    <a:pt x="945" y="84"/>
                  </a:lnTo>
                  <a:lnTo>
                    <a:pt x="928" y="59"/>
                  </a:lnTo>
                  <a:lnTo>
                    <a:pt x="920" y="50"/>
                  </a:lnTo>
                  <a:lnTo>
                    <a:pt x="895" y="34"/>
                  </a:lnTo>
                  <a:lnTo>
                    <a:pt x="869" y="25"/>
                  </a:lnTo>
                  <a:lnTo>
                    <a:pt x="844" y="9"/>
                  </a:lnTo>
                  <a:lnTo>
                    <a:pt x="836" y="9"/>
                  </a:lnTo>
                  <a:lnTo>
                    <a:pt x="803" y="0"/>
                  </a:lnTo>
                  <a:lnTo>
                    <a:pt x="769" y="0"/>
                  </a:lnTo>
                  <a:lnTo>
                    <a:pt x="736" y="0"/>
                  </a:lnTo>
                  <a:lnTo>
                    <a:pt x="711" y="9"/>
                  </a:lnTo>
                  <a:lnTo>
                    <a:pt x="685" y="25"/>
                  </a:lnTo>
                  <a:lnTo>
                    <a:pt x="685" y="34"/>
                  </a:lnTo>
                  <a:lnTo>
                    <a:pt x="685" y="25"/>
                  </a:lnTo>
                  <a:lnTo>
                    <a:pt x="652" y="34"/>
                  </a:lnTo>
                  <a:lnTo>
                    <a:pt x="644" y="34"/>
                  </a:lnTo>
                  <a:lnTo>
                    <a:pt x="652" y="34"/>
                  </a:lnTo>
                  <a:lnTo>
                    <a:pt x="627" y="50"/>
                  </a:lnTo>
                  <a:lnTo>
                    <a:pt x="619" y="50"/>
                  </a:lnTo>
                  <a:lnTo>
                    <a:pt x="593" y="76"/>
                  </a:lnTo>
                  <a:lnTo>
                    <a:pt x="577" y="92"/>
                  </a:lnTo>
                  <a:lnTo>
                    <a:pt x="577" y="101"/>
                  </a:lnTo>
                  <a:lnTo>
                    <a:pt x="560" y="126"/>
                  </a:lnTo>
                  <a:lnTo>
                    <a:pt x="552" y="151"/>
                  </a:lnTo>
                  <a:lnTo>
                    <a:pt x="543" y="176"/>
                  </a:lnTo>
                  <a:lnTo>
                    <a:pt x="535" y="201"/>
                  </a:lnTo>
                  <a:lnTo>
                    <a:pt x="535" y="234"/>
                  </a:lnTo>
                  <a:lnTo>
                    <a:pt x="535" y="260"/>
                  </a:lnTo>
                  <a:lnTo>
                    <a:pt x="535" y="268"/>
                  </a:lnTo>
                  <a:lnTo>
                    <a:pt x="543" y="293"/>
                  </a:lnTo>
                  <a:lnTo>
                    <a:pt x="552" y="301"/>
                  </a:lnTo>
                  <a:lnTo>
                    <a:pt x="560" y="293"/>
                  </a:lnTo>
                  <a:lnTo>
                    <a:pt x="552" y="301"/>
                  </a:lnTo>
                  <a:lnTo>
                    <a:pt x="560" y="318"/>
                  </a:lnTo>
                  <a:lnTo>
                    <a:pt x="568" y="326"/>
                  </a:lnTo>
                  <a:lnTo>
                    <a:pt x="577" y="335"/>
                  </a:lnTo>
                  <a:lnTo>
                    <a:pt x="585" y="326"/>
                  </a:lnTo>
                  <a:lnTo>
                    <a:pt x="577" y="335"/>
                  </a:lnTo>
                  <a:lnTo>
                    <a:pt x="593" y="360"/>
                  </a:lnTo>
                  <a:lnTo>
                    <a:pt x="610" y="377"/>
                  </a:lnTo>
                  <a:lnTo>
                    <a:pt x="619" y="368"/>
                  </a:lnTo>
                  <a:lnTo>
                    <a:pt x="610" y="377"/>
                  </a:lnTo>
                  <a:lnTo>
                    <a:pt x="627" y="402"/>
                  </a:lnTo>
                  <a:lnTo>
                    <a:pt x="635" y="418"/>
                  </a:lnTo>
                  <a:lnTo>
                    <a:pt x="644" y="444"/>
                  </a:lnTo>
                  <a:lnTo>
                    <a:pt x="652" y="460"/>
                  </a:lnTo>
                  <a:lnTo>
                    <a:pt x="660" y="452"/>
                  </a:lnTo>
                  <a:lnTo>
                    <a:pt x="652" y="452"/>
                  </a:lnTo>
                  <a:lnTo>
                    <a:pt x="652" y="469"/>
                  </a:lnTo>
                  <a:lnTo>
                    <a:pt x="652" y="477"/>
                  </a:lnTo>
                  <a:lnTo>
                    <a:pt x="652" y="494"/>
                  </a:lnTo>
                  <a:lnTo>
                    <a:pt x="660" y="494"/>
                  </a:lnTo>
                  <a:lnTo>
                    <a:pt x="652" y="494"/>
                  </a:lnTo>
                  <a:lnTo>
                    <a:pt x="644" y="510"/>
                  </a:lnTo>
                  <a:lnTo>
                    <a:pt x="652" y="510"/>
                  </a:lnTo>
                  <a:lnTo>
                    <a:pt x="644" y="502"/>
                  </a:lnTo>
                  <a:lnTo>
                    <a:pt x="635" y="510"/>
                  </a:lnTo>
                  <a:lnTo>
                    <a:pt x="627" y="519"/>
                  </a:lnTo>
                  <a:lnTo>
                    <a:pt x="619" y="527"/>
                  </a:lnTo>
                  <a:lnTo>
                    <a:pt x="627" y="535"/>
                  </a:lnTo>
                  <a:lnTo>
                    <a:pt x="627" y="527"/>
                  </a:lnTo>
                  <a:lnTo>
                    <a:pt x="610" y="535"/>
                  </a:lnTo>
                  <a:lnTo>
                    <a:pt x="610" y="544"/>
                  </a:lnTo>
                  <a:lnTo>
                    <a:pt x="610" y="535"/>
                  </a:lnTo>
                  <a:lnTo>
                    <a:pt x="593" y="535"/>
                  </a:lnTo>
                  <a:lnTo>
                    <a:pt x="568" y="535"/>
                  </a:lnTo>
                  <a:lnTo>
                    <a:pt x="493" y="535"/>
                  </a:lnTo>
                  <a:lnTo>
                    <a:pt x="409" y="544"/>
                  </a:lnTo>
                  <a:lnTo>
                    <a:pt x="334" y="544"/>
                  </a:lnTo>
                  <a:lnTo>
                    <a:pt x="259" y="552"/>
                  </a:lnTo>
                  <a:lnTo>
                    <a:pt x="184" y="552"/>
                  </a:lnTo>
                  <a:lnTo>
                    <a:pt x="125" y="552"/>
                  </a:lnTo>
                  <a:lnTo>
                    <a:pt x="92" y="552"/>
                  </a:lnTo>
                  <a:lnTo>
                    <a:pt x="66" y="552"/>
                  </a:lnTo>
                  <a:lnTo>
                    <a:pt x="66" y="561"/>
                  </a:lnTo>
                  <a:lnTo>
                    <a:pt x="75" y="552"/>
                  </a:lnTo>
                  <a:lnTo>
                    <a:pt x="58" y="544"/>
                  </a:lnTo>
                  <a:lnTo>
                    <a:pt x="41" y="535"/>
                  </a:lnTo>
                  <a:lnTo>
                    <a:pt x="25" y="527"/>
                  </a:lnTo>
                  <a:lnTo>
                    <a:pt x="25" y="544"/>
                  </a:lnTo>
                  <a:lnTo>
                    <a:pt x="25" y="611"/>
                  </a:lnTo>
                  <a:lnTo>
                    <a:pt x="25" y="703"/>
                  </a:lnTo>
                  <a:lnTo>
                    <a:pt x="25" y="795"/>
                  </a:lnTo>
                  <a:lnTo>
                    <a:pt x="25" y="895"/>
                  </a:lnTo>
                  <a:lnTo>
                    <a:pt x="25" y="987"/>
                  </a:lnTo>
                  <a:lnTo>
                    <a:pt x="25" y="1071"/>
                  </a:lnTo>
                  <a:lnTo>
                    <a:pt x="25" y="1138"/>
                  </a:lnTo>
                  <a:lnTo>
                    <a:pt x="25" y="1171"/>
                  </a:lnTo>
                  <a:lnTo>
                    <a:pt x="25" y="1188"/>
                  </a:lnTo>
                  <a:lnTo>
                    <a:pt x="25" y="1196"/>
                  </a:lnTo>
                  <a:lnTo>
                    <a:pt x="33" y="1205"/>
                  </a:lnTo>
                  <a:lnTo>
                    <a:pt x="41" y="1196"/>
                  </a:lnTo>
                  <a:lnTo>
                    <a:pt x="33" y="1196"/>
                  </a:lnTo>
                  <a:lnTo>
                    <a:pt x="33" y="1213"/>
                  </a:lnTo>
                  <a:lnTo>
                    <a:pt x="33" y="1221"/>
                  </a:lnTo>
                  <a:lnTo>
                    <a:pt x="41" y="1230"/>
                  </a:lnTo>
                  <a:lnTo>
                    <a:pt x="58" y="1238"/>
                  </a:lnTo>
                  <a:lnTo>
                    <a:pt x="58" y="1221"/>
                  </a:lnTo>
                  <a:lnTo>
                    <a:pt x="50" y="1230"/>
                  </a:lnTo>
                  <a:lnTo>
                    <a:pt x="58" y="1246"/>
                  </a:lnTo>
                  <a:lnTo>
                    <a:pt x="66" y="1255"/>
                  </a:lnTo>
                  <a:lnTo>
                    <a:pt x="83" y="1263"/>
                  </a:lnTo>
                  <a:lnTo>
                    <a:pt x="100" y="1271"/>
                  </a:lnTo>
                  <a:lnTo>
                    <a:pt x="117" y="1271"/>
                  </a:lnTo>
                  <a:lnTo>
                    <a:pt x="117" y="1255"/>
                  </a:lnTo>
                  <a:lnTo>
                    <a:pt x="117" y="1271"/>
                  </a:lnTo>
                  <a:lnTo>
                    <a:pt x="133" y="1280"/>
                  </a:lnTo>
                  <a:lnTo>
                    <a:pt x="159" y="1280"/>
                  </a:lnTo>
                  <a:lnTo>
                    <a:pt x="175" y="1280"/>
                  </a:lnTo>
                  <a:lnTo>
                    <a:pt x="192" y="1280"/>
                  </a:lnTo>
                  <a:lnTo>
                    <a:pt x="200" y="1280"/>
                  </a:lnTo>
                  <a:lnTo>
                    <a:pt x="225" y="1271"/>
                  </a:lnTo>
                  <a:lnTo>
                    <a:pt x="242" y="1263"/>
                  </a:lnTo>
                  <a:lnTo>
                    <a:pt x="242" y="1255"/>
                  </a:lnTo>
                  <a:lnTo>
                    <a:pt x="259" y="1238"/>
                  </a:lnTo>
                  <a:lnTo>
                    <a:pt x="276" y="1221"/>
                  </a:lnTo>
                  <a:lnTo>
                    <a:pt x="284" y="1213"/>
                  </a:lnTo>
                  <a:close/>
                  <a:moveTo>
                    <a:pt x="259" y="1205"/>
                  </a:moveTo>
                  <a:lnTo>
                    <a:pt x="242" y="1221"/>
                  </a:lnTo>
                  <a:lnTo>
                    <a:pt x="225" y="1238"/>
                  </a:lnTo>
                  <a:lnTo>
                    <a:pt x="234" y="1246"/>
                  </a:lnTo>
                  <a:lnTo>
                    <a:pt x="234" y="1238"/>
                  </a:lnTo>
                  <a:lnTo>
                    <a:pt x="217" y="1246"/>
                  </a:lnTo>
                  <a:lnTo>
                    <a:pt x="192" y="1255"/>
                  </a:lnTo>
                  <a:lnTo>
                    <a:pt x="192" y="1263"/>
                  </a:lnTo>
                  <a:lnTo>
                    <a:pt x="192" y="1255"/>
                  </a:lnTo>
                  <a:lnTo>
                    <a:pt x="175" y="1255"/>
                  </a:lnTo>
                  <a:lnTo>
                    <a:pt x="159" y="1255"/>
                  </a:lnTo>
                  <a:lnTo>
                    <a:pt x="133" y="1255"/>
                  </a:lnTo>
                  <a:lnTo>
                    <a:pt x="133" y="1263"/>
                  </a:lnTo>
                  <a:lnTo>
                    <a:pt x="142" y="1255"/>
                  </a:lnTo>
                  <a:lnTo>
                    <a:pt x="125" y="1246"/>
                  </a:lnTo>
                  <a:lnTo>
                    <a:pt x="117" y="1246"/>
                  </a:lnTo>
                  <a:lnTo>
                    <a:pt x="100" y="1246"/>
                  </a:lnTo>
                  <a:lnTo>
                    <a:pt x="100" y="1255"/>
                  </a:lnTo>
                  <a:lnTo>
                    <a:pt x="108" y="1246"/>
                  </a:lnTo>
                  <a:lnTo>
                    <a:pt x="92" y="1238"/>
                  </a:lnTo>
                  <a:lnTo>
                    <a:pt x="75" y="1230"/>
                  </a:lnTo>
                  <a:lnTo>
                    <a:pt x="66" y="1238"/>
                  </a:lnTo>
                  <a:lnTo>
                    <a:pt x="83" y="1238"/>
                  </a:lnTo>
                  <a:lnTo>
                    <a:pt x="75" y="1221"/>
                  </a:lnTo>
                  <a:lnTo>
                    <a:pt x="66" y="1213"/>
                  </a:lnTo>
                  <a:lnTo>
                    <a:pt x="50" y="1205"/>
                  </a:lnTo>
                  <a:lnTo>
                    <a:pt x="41" y="1213"/>
                  </a:lnTo>
                  <a:lnTo>
                    <a:pt x="58" y="1213"/>
                  </a:lnTo>
                  <a:lnTo>
                    <a:pt x="58" y="1196"/>
                  </a:lnTo>
                  <a:lnTo>
                    <a:pt x="50" y="1188"/>
                  </a:lnTo>
                  <a:lnTo>
                    <a:pt x="41" y="1179"/>
                  </a:lnTo>
                  <a:lnTo>
                    <a:pt x="33" y="1188"/>
                  </a:lnTo>
                  <a:lnTo>
                    <a:pt x="50" y="1188"/>
                  </a:lnTo>
                  <a:lnTo>
                    <a:pt x="50" y="1171"/>
                  </a:lnTo>
                  <a:lnTo>
                    <a:pt x="50" y="1138"/>
                  </a:lnTo>
                  <a:lnTo>
                    <a:pt x="50" y="1071"/>
                  </a:lnTo>
                  <a:lnTo>
                    <a:pt x="50" y="987"/>
                  </a:lnTo>
                  <a:lnTo>
                    <a:pt x="50" y="895"/>
                  </a:lnTo>
                  <a:lnTo>
                    <a:pt x="50" y="795"/>
                  </a:lnTo>
                  <a:lnTo>
                    <a:pt x="50" y="703"/>
                  </a:lnTo>
                  <a:lnTo>
                    <a:pt x="50" y="611"/>
                  </a:lnTo>
                  <a:lnTo>
                    <a:pt x="50" y="544"/>
                  </a:lnTo>
                  <a:lnTo>
                    <a:pt x="33" y="544"/>
                  </a:lnTo>
                  <a:lnTo>
                    <a:pt x="33" y="561"/>
                  </a:lnTo>
                  <a:lnTo>
                    <a:pt x="50" y="569"/>
                  </a:lnTo>
                  <a:lnTo>
                    <a:pt x="66" y="577"/>
                  </a:lnTo>
                  <a:lnTo>
                    <a:pt x="92" y="577"/>
                  </a:lnTo>
                  <a:lnTo>
                    <a:pt x="125" y="577"/>
                  </a:lnTo>
                  <a:lnTo>
                    <a:pt x="184" y="577"/>
                  </a:lnTo>
                  <a:lnTo>
                    <a:pt x="259" y="577"/>
                  </a:lnTo>
                  <a:lnTo>
                    <a:pt x="334" y="569"/>
                  </a:lnTo>
                  <a:lnTo>
                    <a:pt x="409" y="569"/>
                  </a:lnTo>
                  <a:lnTo>
                    <a:pt x="493" y="561"/>
                  </a:lnTo>
                  <a:lnTo>
                    <a:pt x="568" y="561"/>
                  </a:lnTo>
                  <a:lnTo>
                    <a:pt x="593" y="561"/>
                  </a:lnTo>
                  <a:lnTo>
                    <a:pt x="610" y="561"/>
                  </a:lnTo>
                  <a:lnTo>
                    <a:pt x="619" y="561"/>
                  </a:lnTo>
                  <a:lnTo>
                    <a:pt x="635" y="552"/>
                  </a:lnTo>
                  <a:lnTo>
                    <a:pt x="635" y="544"/>
                  </a:lnTo>
                  <a:lnTo>
                    <a:pt x="644" y="535"/>
                  </a:lnTo>
                  <a:lnTo>
                    <a:pt x="652" y="527"/>
                  </a:lnTo>
                  <a:lnTo>
                    <a:pt x="660" y="519"/>
                  </a:lnTo>
                  <a:lnTo>
                    <a:pt x="669" y="519"/>
                  </a:lnTo>
                  <a:lnTo>
                    <a:pt x="677" y="502"/>
                  </a:lnTo>
                  <a:lnTo>
                    <a:pt x="677" y="494"/>
                  </a:lnTo>
                  <a:lnTo>
                    <a:pt x="677" y="477"/>
                  </a:lnTo>
                  <a:lnTo>
                    <a:pt x="677" y="469"/>
                  </a:lnTo>
                  <a:lnTo>
                    <a:pt x="677" y="452"/>
                  </a:lnTo>
                  <a:lnTo>
                    <a:pt x="669" y="435"/>
                  </a:lnTo>
                  <a:lnTo>
                    <a:pt x="660" y="410"/>
                  </a:lnTo>
                  <a:lnTo>
                    <a:pt x="652" y="393"/>
                  </a:lnTo>
                  <a:lnTo>
                    <a:pt x="635" y="368"/>
                  </a:lnTo>
                  <a:lnTo>
                    <a:pt x="627" y="360"/>
                  </a:lnTo>
                  <a:lnTo>
                    <a:pt x="610" y="343"/>
                  </a:lnTo>
                  <a:lnTo>
                    <a:pt x="602" y="352"/>
                  </a:lnTo>
                  <a:lnTo>
                    <a:pt x="619" y="352"/>
                  </a:lnTo>
                  <a:lnTo>
                    <a:pt x="602" y="326"/>
                  </a:lnTo>
                  <a:lnTo>
                    <a:pt x="593" y="318"/>
                  </a:lnTo>
                  <a:lnTo>
                    <a:pt x="585" y="310"/>
                  </a:lnTo>
                  <a:lnTo>
                    <a:pt x="577" y="301"/>
                  </a:lnTo>
                  <a:lnTo>
                    <a:pt x="568" y="310"/>
                  </a:lnTo>
                  <a:lnTo>
                    <a:pt x="585" y="310"/>
                  </a:lnTo>
                  <a:lnTo>
                    <a:pt x="577" y="293"/>
                  </a:lnTo>
                  <a:lnTo>
                    <a:pt x="568" y="285"/>
                  </a:lnTo>
                  <a:lnTo>
                    <a:pt x="560" y="276"/>
                  </a:lnTo>
                  <a:lnTo>
                    <a:pt x="552" y="285"/>
                  </a:lnTo>
                  <a:lnTo>
                    <a:pt x="568" y="285"/>
                  </a:lnTo>
                  <a:lnTo>
                    <a:pt x="560" y="260"/>
                  </a:lnTo>
                  <a:lnTo>
                    <a:pt x="543" y="260"/>
                  </a:lnTo>
                  <a:lnTo>
                    <a:pt x="560" y="260"/>
                  </a:lnTo>
                  <a:lnTo>
                    <a:pt x="560" y="234"/>
                  </a:lnTo>
                  <a:lnTo>
                    <a:pt x="560" y="201"/>
                  </a:lnTo>
                  <a:lnTo>
                    <a:pt x="543" y="201"/>
                  </a:lnTo>
                  <a:lnTo>
                    <a:pt x="560" y="209"/>
                  </a:lnTo>
                  <a:lnTo>
                    <a:pt x="568" y="184"/>
                  </a:lnTo>
                  <a:lnTo>
                    <a:pt x="577" y="159"/>
                  </a:lnTo>
                  <a:lnTo>
                    <a:pt x="585" y="134"/>
                  </a:lnTo>
                  <a:lnTo>
                    <a:pt x="602" y="109"/>
                  </a:lnTo>
                  <a:lnTo>
                    <a:pt x="585" y="101"/>
                  </a:lnTo>
                  <a:lnTo>
                    <a:pt x="593" y="109"/>
                  </a:lnTo>
                  <a:lnTo>
                    <a:pt x="610" y="92"/>
                  </a:lnTo>
                  <a:lnTo>
                    <a:pt x="635" y="67"/>
                  </a:lnTo>
                  <a:lnTo>
                    <a:pt x="627" y="59"/>
                  </a:lnTo>
                  <a:lnTo>
                    <a:pt x="635" y="76"/>
                  </a:lnTo>
                  <a:lnTo>
                    <a:pt x="660" y="59"/>
                  </a:lnTo>
                  <a:lnTo>
                    <a:pt x="652" y="42"/>
                  </a:lnTo>
                  <a:lnTo>
                    <a:pt x="652" y="59"/>
                  </a:lnTo>
                  <a:lnTo>
                    <a:pt x="685" y="50"/>
                  </a:lnTo>
                  <a:lnTo>
                    <a:pt x="694" y="42"/>
                  </a:lnTo>
                  <a:lnTo>
                    <a:pt x="694" y="50"/>
                  </a:lnTo>
                  <a:lnTo>
                    <a:pt x="719" y="34"/>
                  </a:lnTo>
                  <a:lnTo>
                    <a:pt x="744" y="25"/>
                  </a:lnTo>
                  <a:lnTo>
                    <a:pt x="736" y="9"/>
                  </a:lnTo>
                  <a:lnTo>
                    <a:pt x="736" y="25"/>
                  </a:lnTo>
                  <a:lnTo>
                    <a:pt x="769" y="25"/>
                  </a:lnTo>
                  <a:lnTo>
                    <a:pt x="803" y="25"/>
                  </a:lnTo>
                  <a:lnTo>
                    <a:pt x="836" y="34"/>
                  </a:lnTo>
                  <a:lnTo>
                    <a:pt x="836" y="17"/>
                  </a:lnTo>
                  <a:lnTo>
                    <a:pt x="836" y="34"/>
                  </a:lnTo>
                  <a:lnTo>
                    <a:pt x="861" y="50"/>
                  </a:lnTo>
                  <a:lnTo>
                    <a:pt x="886" y="59"/>
                  </a:lnTo>
                  <a:lnTo>
                    <a:pt x="911" y="76"/>
                  </a:lnTo>
                  <a:lnTo>
                    <a:pt x="911" y="59"/>
                  </a:lnTo>
                  <a:lnTo>
                    <a:pt x="903" y="67"/>
                  </a:lnTo>
                  <a:lnTo>
                    <a:pt x="920" y="92"/>
                  </a:lnTo>
                  <a:lnTo>
                    <a:pt x="936" y="109"/>
                  </a:lnTo>
                  <a:lnTo>
                    <a:pt x="945" y="101"/>
                  </a:lnTo>
                  <a:lnTo>
                    <a:pt x="936" y="109"/>
                  </a:lnTo>
                  <a:lnTo>
                    <a:pt x="953" y="134"/>
                  </a:lnTo>
                  <a:lnTo>
                    <a:pt x="961" y="159"/>
                  </a:lnTo>
                  <a:lnTo>
                    <a:pt x="970" y="184"/>
                  </a:lnTo>
                  <a:lnTo>
                    <a:pt x="978" y="176"/>
                  </a:lnTo>
                  <a:lnTo>
                    <a:pt x="970" y="176"/>
                  </a:lnTo>
                  <a:lnTo>
                    <a:pt x="970" y="201"/>
                  </a:lnTo>
                  <a:lnTo>
                    <a:pt x="970" y="234"/>
                  </a:lnTo>
                  <a:lnTo>
                    <a:pt x="978" y="234"/>
                  </a:lnTo>
                  <a:lnTo>
                    <a:pt x="970" y="234"/>
                  </a:lnTo>
                  <a:lnTo>
                    <a:pt x="961" y="251"/>
                  </a:lnTo>
                  <a:lnTo>
                    <a:pt x="953" y="276"/>
                  </a:lnTo>
                  <a:lnTo>
                    <a:pt x="945" y="301"/>
                  </a:lnTo>
                  <a:lnTo>
                    <a:pt x="928" y="326"/>
                  </a:lnTo>
                  <a:lnTo>
                    <a:pt x="936" y="326"/>
                  </a:lnTo>
                  <a:lnTo>
                    <a:pt x="928" y="318"/>
                  </a:lnTo>
                  <a:lnTo>
                    <a:pt x="895" y="352"/>
                  </a:lnTo>
                  <a:lnTo>
                    <a:pt x="869" y="385"/>
                  </a:lnTo>
                  <a:lnTo>
                    <a:pt x="878" y="393"/>
                  </a:lnTo>
                  <a:lnTo>
                    <a:pt x="878" y="385"/>
                  </a:lnTo>
                  <a:lnTo>
                    <a:pt x="861" y="393"/>
                  </a:lnTo>
                  <a:lnTo>
                    <a:pt x="853" y="393"/>
                  </a:lnTo>
                  <a:lnTo>
                    <a:pt x="853" y="402"/>
                  </a:lnTo>
                  <a:lnTo>
                    <a:pt x="844" y="418"/>
                  </a:lnTo>
                  <a:lnTo>
                    <a:pt x="836" y="435"/>
                  </a:lnTo>
                  <a:lnTo>
                    <a:pt x="844" y="435"/>
                  </a:lnTo>
                  <a:lnTo>
                    <a:pt x="836" y="427"/>
                  </a:lnTo>
                  <a:lnTo>
                    <a:pt x="828" y="435"/>
                  </a:lnTo>
                  <a:lnTo>
                    <a:pt x="828" y="444"/>
                  </a:lnTo>
                  <a:lnTo>
                    <a:pt x="828" y="460"/>
                  </a:lnTo>
                  <a:lnTo>
                    <a:pt x="828" y="469"/>
                  </a:lnTo>
                  <a:lnTo>
                    <a:pt x="828" y="485"/>
                  </a:lnTo>
                  <a:lnTo>
                    <a:pt x="828" y="494"/>
                  </a:lnTo>
                  <a:lnTo>
                    <a:pt x="828" y="502"/>
                  </a:lnTo>
                  <a:lnTo>
                    <a:pt x="836" y="519"/>
                  </a:lnTo>
                  <a:lnTo>
                    <a:pt x="844" y="527"/>
                  </a:lnTo>
                  <a:lnTo>
                    <a:pt x="853" y="535"/>
                  </a:lnTo>
                  <a:lnTo>
                    <a:pt x="869" y="552"/>
                  </a:lnTo>
                  <a:lnTo>
                    <a:pt x="878" y="561"/>
                  </a:lnTo>
                  <a:lnTo>
                    <a:pt x="903" y="569"/>
                  </a:lnTo>
                  <a:lnTo>
                    <a:pt x="928" y="586"/>
                  </a:lnTo>
                  <a:lnTo>
                    <a:pt x="953" y="594"/>
                  </a:lnTo>
                  <a:lnTo>
                    <a:pt x="936" y="586"/>
                  </a:lnTo>
                  <a:lnTo>
                    <a:pt x="953" y="594"/>
                  </a:lnTo>
                  <a:lnTo>
                    <a:pt x="987" y="602"/>
                  </a:lnTo>
                  <a:lnTo>
                    <a:pt x="1028" y="611"/>
                  </a:lnTo>
                  <a:lnTo>
                    <a:pt x="1062" y="619"/>
                  </a:lnTo>
                  <a:lnTo>
                    <a:pt x="1112" y="619"/>
                  </a:lnTo>
                  <a:lnTo>
                    <a:pt x="1154" y="619"/>
                  </a:lnTo>
                  <a:lnTo>
                    <a:pt x="1196" y="619"/>
                  </a:lnTo>
                  <a:lnTo>
                    <a:pt x="1237" y="619"/>
                  </a:lnTo>
                  <a:lnTo>
                    <a:pt x="1279" y="619"/>
                  </a:lnTo>
                  <a:lnTo>
                    <a:pt x="1321" y="611"/>
                  </a:lnTo>
                  <a:lnTo>
                    <a:pt x="1363" y="602"/>
                  </a:lnTo>
                  <a:lnTo>
                    <a:pt x="1396" y="594"/>
                  </a:lnTo>
                  <a:lnTo>
                    <a:pt x="1405" y="586"/>
                  </a:lnTo>
                  <a:lnTo>
                    <a:pt x="1405" y="594"/>
                  </a:lnTo>
                  <a:lnTo>
                    <a:pt x="1438" y="577"/>
                  </a:lnTo>
                  <a:lnTo>
                    <a:pt x="1463" y="561"/>
                  </a:lnTo>
                  <a:lnTo>
                    <a:pt x="1455" y="544"/>
                  </a:lnTo>
                  <a:lnTo>
                    <a:pt x="1447" y="544"/>
                  </a:lnTo>
                  <a:lnTo>
                    <a:pt x="1447" y="561"/>
                  </a:lnTo>
                  <a:lnTo>
                    <a:pt x="1447" y="586"/>
                  </a:lnTo>
                  <a:lnTo>
                    <a:pt x="1447" y="619"/>
                  </a:lnTo>
                  <a:lnTo>
                    <a:pt x="1447" y="653"/>
                  </a:lnTo>
                  <a:lnTo>
                    <a:pt x="1455" y="736"/>
                  </a:lnTo>
                  <a:lnTo>
                    <a:pt x="1463" y="837"/>
                  </a:lnTo>
                  <a:lnTo>
                    <a:pt x="1472" y="887"/>
                  </a:lnTo>
                  <a:lnTo>
                    <a:pt x="1472" y="929"/>
                  </a:lnTo>
                  <a:lnTo>
                    <a:pt x="1480" y="979"/>
                  </a:lnTo>
                  <a:lnTo>
                    <a:pt x="1480" y="1021"/>
                  </a:lnTo>
                  <a:lnTo>
                    <a:pt x="1480" y="1054"/>
                  </a:lnTo>
                  <a:lnTo>
                    <a:pt x="1488" y="1054"/>
                  </a:lnTo>
                  <a:lnTo>
                    <a:pt x="1480" y="1054"/>
                  </a:lnTo>
                  <a:lnTo>
                    <a:pt x="1472" y="1087"/>
                  </a:lnTo>
                  <a:lnTo>
                    <a:pt x="1463" y="1104"/>
                  </a:lnTo>
                  <a:lnTo>
                    <a:pt x="1463" y="1113"/>
                  </a:lnTo>
                  <a:lnTo>
                    <a:pt x="1472" y="1113"/>
                  </a:lnTo>
                  <a:lnTo>
                    <a:pt x="1463" y="1104"/>
                  </a:lnTo>
                  <a:lnTo>
                    <a:pt x="1455" y="1113"/>
                  </a:lnTo>
                  <a:lnTo>
                    <a:pt x="1447" y="1121"/>
                  </a:lnTo>
                  <a:lnTo>
                    <a:pt x="1438" y="1129"/>
                  </a:lnTo>
                  <a:lnTo>
                    <a:pt x="1447" y="1138"/>
                  </a:lnTo>
                  <a:lnTo>
                    <a:pt x="1447" y="1129"/>
                  </a:lnTo>
                  <a:lnTo>
                    <a:pt x="1430" y="1138"/>
                  </a:lnTo>
                  <a:lnTo>
                    <a:pt x="1413" y="1146"/>
                  </a:lnTo>
                  <a:lnTo>
                    <a:pt x="1413" y="1154"/>
                  </a:lnTo>
                  <a:lnTo>
                    <a:pt x="1413" y="1146"/>
                  </a:lnTo>
                  <a:lnTo>
                    <a:pt x="1405" y="1146"/>
                  </a:lnTo>
                  <a:lnTo>
                    <a:pt x="1388" y="1154"/>
                  </a:lnTo>
                  <a:lnTo>
                    <a:pt x="1388" y="1163"/>
                  </a:lnTo>
                  <a:lnTo>
                    <a:pt x="1388" y="1154"/>
                  </a:lnTo>
                  <a:lnTo>
                    <a:pt x="1371" y="1154"/>
                  </a:lnTo>
                  <a:lnTo>
                    <a:pt x="1371" y="1163"/>
                  </a:lnTo>
                  <a:lnTo>
                    <a:pt x="1380" y="1154"/>
                  </a:lnTo>
                  <a:lnTo>
                    <a:pt x="1371" y="1146"/>
                  </a:lnTo>
                  <a:lnTo>
                    <a:pt x="1363" y="1146"/>
                  </a:lnTo>
                  <a:lnTo>
                    <a:pt x="1346" y="1146"/>
                  </a:lnTo>
                  <a:lnTo>
                    <a:pt x="1313" y="1138"/>
                  </a:lnTo>
                  <a:lnTo>
                    <a:pt x="1313" y="1146"/>
                  </a:lnTo>
                  <a:lnTo>
                    <a:pt x="1321" y="1138"/>
                  </a:lnTo>
                  <a:lnTo>
                    <a:pt x="1296" y="1121"/>
                  </a:lnTo>
                  <a:lnTo>
                    <a:pt x="1271" y="1104"/>
                  </a:lnTo>
                  <a:lnTo>
                    <a:pt x="1237" y="1087"/>
                  </a:lnTo>
                  <a:lnTo>
                    <a:pt x="1212" y="1079"/>
                  </a:lnTo>
                  <a:lnTo>
                    <a:pt x="1179" y="1062"/>
                  </a:lnTo>
                  <a:lnTo>
                    <a:pt x="1171" y="1062"/>
                  </a:lnTo>
                  <a:lnTo>
                    <a:pt x="1154" y="1062"/>
                  </a:lnTo>
                  <a:lnTo>
                    <a:pt x="1154" y="1071"/>
                  </a:lnTo>
                  <a:lnTo>
                    <a:pt x="1162" y="1062"/>
                  </a:lnTo>
                  <a:lnTo>
                    <a:pt x="1145" y="1054"/>
                  </a:lnTo>
                  <a:lnTo>
                    <a:pt x="1137" y="1054"/>
                  </a:lnTo>
                  <a:lnTo>
                    <a:pt x="1129" y="1054"/>
                  </a:lnTo>
                  <a:lnTo>
                    <a:pt x="1112" y="1054"/>
                  </a:lnTo>
                  <a:lnTo>
                    <a:pt x="1095" y="1062"/>
                  </a:lnTo>
                  <a:lnTo>
                    <a:pt x="1079" y="1071"/>
                  </a:lnTo>
                  <a:lnTo>
                    <a:pt x="1062" y="1079"/>
                  </a:lnTo>
                  <a:lnTo>
                    <a:pt x="1045" y="1087"/>
                  </a:lnTo>
                  <a:lnTo>
                    <a:pt x="1028" y="1096"/>
                  </a:lnTo>
                  <a:lnTo>
                    <a:pt x="1020" y="1096"/>
                  </a:lnTo>
                  <a:lnTo>
                    <a:pt x="1003" y="1113"/>
                  </a:lnTo>
                  <a:lnTo>
                    <a:pt x="1003" y="1121"/>
                  </a:lnTo>
                  <a:lnTo>
                    <a:pt x="987" y="1146"/>
                  </a:lnTo>
                  <a:lnTo>
                    <a:pt x="978" y="1171"/>
                  </a:lnTo>
                  <a:lnTo>
                    <a:pt x="970" y="1188"/>
                  </a:lnTo>
                  <a:lnTo>
                    <a:pt x="961" y="1205"/>
                  </a:lnTo>
                  <a:lnTo>
                    <a:pt x="961" y="1221"/>
                  </a:lnTo>
                  <a:lnTo>
                    <a:pt x="961" y="1246"/>
                  </a:lnTo>
                  <a:lnTo>
                    <a:pt x="961" y="1263"/>
                  </a:lnTo>
                  <a:lnTo>
                    <a:pt x="961" y="1271"/>
                  </a:lnTo>
                  <a:lnTo>
                    <a:pt x="970" y="1297"/>
                  </a:lnTo>
                  <a:lnTo>
                    <a:pt x="978" y="1322"/>
                  </a:lnTo>
                  <a:lnTo>
                    <a:pt x="995" y="1338"/>
                  </a:lnTo>
                  <a:lnTo>
                    <a:pt x="1003" y="1330"/>
                  </a:lnTo>
                  <a:lnTo>
                    <a:pt x="995" y="1338"/>
                  </a:lnTo>
                  <a:lnTo>
                    <a:pt x="1012" y="1363"/>
                  </a:lnTo>
                  <a:lnTo>
                    <a:pt x="1028" y="1380"/>
                  </a:lnTo>
                  <a:lnTo>
                    <a:pt x="1037" y="1388"/>
                  </a:lnTo>
                  <a:lnTo>
                    <a:pt x="1053" y="1397"/>
                  </a:lnTo>
                  <a:lnTo>
                    <a:pt x="1062" y="1397"/>
                  </a:lnTo>
                  <a:lnTo>
                    <a:pt x="1062" y="1380"/>
                  </a:lnTo>
                  <a:lnTo>
                    <a:pt x="1062" y="1397"/>
                  </a:lnTo>
                  <a:lnTo>
                    <a:pt x="1079" y="1405"/>
                  </a:lnTo>
                  <a:lnTo>
                    <a:pt x="1087" y="1405"/>
                  </a:lnTo>
                  <a:lnTo>
                    <a:pt x="1087" y="1388"/>
                  </a:lnTo>
                  <a:lnTo>
                    <a:pt x="1087" y="1405"/>
                  </a:lnTo>
                  <a:lnTo>
                    <a:pt x="1112" y="1414"/>
                  </a:lnTo>
                  <a:lnTo>
                    <a:pt x="1120" y="1414"/>
                  </a:lnTo>
                  <a:lnTo>
                    <a:pt x="1137" y="1414"/>
                  </a:lnTo>
                  <a:lnTo>
                    <a:pt x="1162" y="1414"/>
                  </a:lnTo>
                  <a:lnTo>
                    <a:pt x="1179" y="1414"/>
                  </a:lnTo>
                  <a:lnTo>
                    <a:pt x="1187" y="1414"/>
                  </a:lnTo>
                  <a:lnTo>
                    <a:pt x="1212" y="1405"/>
                  </a:lnTo>
                  <a:lnTo>
                    <a:pt x="1204" y="1388"/>
                  </a:lnTo>
                  <a:lnTo>
                    <a:pt x="1204" y="1405"/>
                  </a:lnTo>
                  <a:lnTo>
                    <a:pt x="1221" y="1405"/>
                  </a:lnTo>
                  <a:lnTo>
                    <a:pt x="1229" y="1405"/>
                  </a:lnTo>
                  <a:lnTo>
                    <a:pt x="1254" y="1397"/>
                  </a:lnTo>
                  <a:lnTo>
                    <a:pt x="1288" y="1380"/>
                  </a:lnTo>
                  <a:lnTo>
                    <a:pt x="1279" y="1363"/>
                  </a:lnTo>
                  <a:lnTo>
                    <a:pt x="1279" y="1380"/>
                  </a:lnTo>
                  <a:lnTo>
                    <a:pt x="1313" y="1372"/>
                  </a:lnTo>
                  <a:lnTo>
                    <a:pt x="1346" y="1363"/>
                  </a:lnTo>
                  <a:lnTo>
                    <a:pt x="1371" y="1363"/>
                  </a:lnTo>
                  <a:lnTo>
                    <a:pt x="1388" y="1363"/>
                  </a:lnTo>
                  <a:lnTo>
                    <a:pt x="1388" y="1347"/>
                  </a:lnTo>
                  <a:lnTo>
                    <a:pt x="1380" y="1355"/>
                  </a:lnTo>
                  <a:lnTo>
                    <a:pt x="1388" y="1363"/>
                  </a:lnTo>
                  <a:lnTo>
                    <a:pt x="1396" y="1372"/>
                  </a:lnTo>
                  <a:lnTo>
                    <a:pt x="1405" y="1372"/>
                  </a:lnTo>
                  <a:lnTo>
                    <a:pt x="1405" y="1355"/>
                  </a:lnTo>
                  <a:lnTo>
                    <a:pt x="1405" y="1372"/>
                  </a:lnTo>
                  <a:lnTo>
                    <a:pt x="1421" y="1380"/>
                  </a:lnTo>
                  <a:lnTo>
                    <a:pt x="1421" y="1363"/>
                  </a:lnTo>
                  <a:lnTo>
                    <a:pt x="1413" y="1372"/>
                  </a:lnTo>
                  <a:lnTo>
                    <a:pt x="1421" y="1380"/>
                  </a:lnTo>
                  <a:lnTo>
                    <a:pt x="1430" y="1372"/>
                  </a:lnTo>
                  <a:lnTo>
                    <a:pt x="1421" y="1380"/>
                  </a:lnTo>
                  <a:lnTo>
                    <a:pt x="1430" y="1397"/>
                  </a:lnTo>
                  <a:lnTo>
                    <a:pt x="1438" y="1405"/>
                  </a:lnTo>
                  <a:lnTo>
                    <a:pt x="1447" y="1397"/>
                  </a:lnTo>
                  <a:lnTo>
                    <a:pt x="1438" y="1405"/>
                  </a:lnTo>
                  <a:lnTo>
                    <a:pt x="1447" y="1430"/>
                  </a:lnTo>
                  <a:lnTo>
                    <a:pt x="1455" y="1447"/>
                  </a:lnTo>
                  <a:lnTo>
                    <a:pt x="1463" y="1472"/>
                  </a:lnTo>
                  <a:lnTo>
                    <a:pt x="1472" y="1497"/>
                  </a:lnTo>
                  <a:lnTo>
                    <a:pt x="1480" y="1522"/>
                  </a:lnTo>
                  <a:lnTo>
                    <a:pt x="1488" y="1514"/>
                  </a:lnTo>
                  <a:lnTo>
                    <a:pt x="1480" y="1514"/>
                  </a:lnTo>
                  <a:lnTo>
                    <a:pt x="1480" y="1547"/>
                  </a:lnTo>
                  <a:lnTo>
                    <a:pt x="1480" y="1556"/>
                  </a:lnTo>
                  <a:lnTo>
                    <a:pt x="1488" y="1589"/>
                  </a:lnTo>
                  <a:lnTo>
                    <a:pt x="1497" y="1581"/>
                  </a:lnTo>
                  <a:lnTo>
                    <a:pt x="1488" y="1581"/>
                  </a:lnTo>
                  <a:lnTo>
                    <a:pt x="1488" y="1614"/>
                  </a:lnTo>
                  <a:lnTo>
                    <a:pt x="1488" y="1648"/>
                  </a:lnTo>
                  <a:lnTo>
                    <a:pt x="1488" y="1681"/>
                  </a:lnTo>
                  <a:lnTo>
                    <a:pt x="1488" y="1715"/>
                  </a:lnTo>
                  <a:lnTo>
                    <a:pt x="1488" y="1748"/>
                  </a:lnTo>
                  <a:lnTo>
                    <a:pt x="1497" y="1748"/>
                  </a:lnTo>
                  <a:lnTo>
                    <a:pt x="1488" y="1748"/>
                  </a:lnTo>
                  <a:lnTo>
                    <a:pt x="1480" y="1782"/>
                  </a:lnTo>
                  <a:lnTo>
                    <a:pt x="1472" y="1815"/>
                  </a:lnTo>
                  <a:lnTo>
                    <a:pt x="1463" y="1848"/>
                  </a:lnTo>
                  <a:lnTo>
                    <a:pt x="1455" y="1882"/>
                  </a:lnTo>
                  <a:lnTo>
                    <a:pt x="1438" y="1907"/>
                  </a:lnTo>
                  <a:lnTo>
                    <a:pt x="1447" y="1907"/>
                  </a:lnTo>
                  <a:lnTo>
                    <a:pt x="1447" y="1899"/>
                  </a:lnTo>
                  <a:lnTo>
                    <a:pt x="1371" y="1899"/>
                  </a:lnTo>
                  <a:lnTo>
                    <a:pt x="1304" y="1890"/>
                  </a:lnTo>
                  <a:lnTo>
                    <a:pt x="1237" y="1890"/>
                  </a:lnTo>
                  <a:lnTo>
                    <a:pt x="1171" y="1882"/>
                  </a:lnTo>
                  <a:lnTo>
                    <a:pt x="1112" y="1874"/>
                  </a:lnTo>
                  <a:lnTo>
                    <a:pt x="1070" y="1874"/>
                  </a:lnTo>
                  <a:lnTo>
                    <a:pt x="1028" y="1865"/>
                  </a:lnTo>
                  <a:lnTo>
                    <a:pt x="1003" y="1865"/>
                  </a:lnTo>
                  <a:lnTo>
                    <a:pt x="995" y="1865"/>
                  </a:lnTo>
                  <a:lnTo>
                    <a:pt x="978" y="1874"/>
                  </a:lnTo>
                  <a:lnTo>
                    <a:pt x="961" y="1882"/>
                  </a:lnTo>
                  <a:lnTo>
                    <a:pt x="953" y="1882"/>
                  </a:lnTo>
                  <a:lnTo>
                    <a:pt x="953" y="1890"/>
                  </a:lnTo>
                  <a:lnTo>
                    <a:pt x="945" y="1907"/>
                  </a:lnTo>
                  <a:lnTo>
                    <a:pt x="953" y="1907"/>
                  </a:lnTo>
                  <a:lnTo>
                    <a:pt x="953" y="1899"/>
                  </a:lnTo>
                  <a:lnTo>
                    <a:pt x="936" y="1907"/>
                  </a:lnTo>
                  <a:lnTo>
                    <a:pt x="928" y="1907"/>
                  </a:lnTo>
                  <a:lnTo>
                    <a:pt x="928" y="1915"/>
                  </a:lnTo>
                  <a:lnTo>
                    <a:pt x="920" y="1932"/>
                  </a:lnTo>
                  <a:lnTo>
                    <a:pt x="911" y="1957"/>
                  </a:lnTo>
                  <a:lnTo>
                    <a:pt x="903" y="1974"/>
                  </a:lnTo>
                  <a:lnTo>
                    <a:pt x="903" y="1999"/>
                  </a:lnTo>
                  <a:lnTo>
                    <a:pt x="903" y="2016"/>
                  </a:lnTo>
                  <a:lnTo>
                    <a:pt x="903" y="2041"/>
                  </a:lnTo>
                  <a:lnTo>
                    <a:pt x="903" y="2066"/>
                  </a:lnTo>
                  <a:lnTo>
                    <a:pt x="903" y="2074"/>
                  </a:lnTo>
                  <a:lnTo>
                    <a:pt x="911" y="2099"/>
                  </a:lnTo>
                  <a:lnTo>
                    <a:pt x="928" y="2124"/>
                  </a:lnTo>
                  <a:lnTo>
                    <a:pt x="936" y="2141"/>
                  </a:lnTo>
                  <a:lnTo>
                    <a:pt x="953" y="2166"/>
                  </a:lnTo>
                  <a:lnTo>
                    <a:pt x="961" y="2175"/>
                  </a:lnTo>
                  <a:lnTo>
                    <a:pt x="987" y="2191"/>
                  </a:lnTo>
                  <a:lnTo>
                    <a:pt x="987" y="2175"/>
                  </a:lnTo>
                  <a:lnTo>
                    <a:pt x="978" y="2183"/>
                  </a:lnTo>
                  <a:lnTo>
                    <a:pt x="995" y="2208"/>
                  </a:lnTo>
                  <a:lnTo>
                    <a:pt x="1003" y="2233"/>
                  </a:lnTo>
                  <a:lnTo>
                    <a:pt x="1012" y="2258"/>
                  </a:lnTo>
                  <a:lnTo>
                    <a:pt x="1020" y="2283"/>
                  </a:lnTo>
                  <a:lnTo>
                    <a:pt x="1028" y="2275"/>
                  </a:lnTo>
                  <a:lnTo>
                    <a:pt x="1020" y="2275"/>
                  </a:lnTo>
                  <a:lnTo>
                    <a:pt x="1012" y="2300"/>
                  </a:lnTo>
                  <a:lnTo>
                    <a:pt x="1012" y="2325"/>
                  </a:lnTo>
                  <a:lnTo>
                    <a:pt x="1020" y="2325"/>
                  </a:lnTo>
                  <a:lnTo>
                    <a:pt x="1012" y="2325"/>
                  </a:lnTo>
                  <a:lnTo>
                    <a:pt x="1003" y="2350"/>
                  </a:lnTo>
                  <a:lnTo>
                    <a:pt x="995" y="2375"/>
                  </a:lnTo>
                  <a:lnTo>
                    <a:pt x="1003" y="2375"/>
                  </a:lnTo>
                  <a:lnTo>
                    <a:pt x="995" y="2367"/>
                  </a:lnTo>
                  <a:lnTo>
                    <a:pt x="978" y="2384"/>
                  </a:lnTo>
                  <a:lnTo>
                    <a:pt x="987" y="2392"/>
                  </a:lnTo>
                  <a:lnTo>
                    <a:pt x="987" y="2384"/>
                  </a:lnTo>
                  <a:lnTo>
                    <a:pt x="961" y="2400"/>
                  </a:lnTo>
                  <a:lnTo>
                    <a:pt x="953" y="2400"/>
                  </a:lnTo>
                  <a:lnTo>
                    <a:pt x="928" y="2425"/>
                  </a:lnTo>
                  <a:lnTo>
                    <a:pt x="936" y="2434"/>
                  </a:lnTo>
                  <a:lnTo>
                    <a:pt x="936" y="2425"/>
                  </a:lnTo>
                  <a:lnTo>
                    <a:pt x="911" y="2434"/>
                  </a:lnTo>
                  <a:lnTo>
                    <a:pt x="886" y="2451"/>
                  </a:lnTo>
                  <a:lnTo>
                    <a:pt x="886" y="2459"/>
                  </a:lnTo>
                  <a:lnTo>
                    <a:pt x="886" y="2451"/>
                  </a:lnTo>
                  <a:lnTo>
                    <a:pt x="853" y="2459"/>
                  </a:lnTo>
                  <a:lnTo>
                    <a:pt x="811" y="2459"/>
                  </a:lnTo>
                  <a:lnTo>
                    <a:pt x="794" y="2459"/>
                  </a:lnTo>
                  <a:lnTo>
                    <a:pt x="777" y="2459"/>
                  </a:lnTo>
                  <a:lnTo>
                    <a:pt x="761" y="2459"/>
                  </a:lnTo>
                  <a:lnTo>
                    <a:pt x="761" y="2467"/>
                  </a:lnTo>
                  <a:lnTo>
                    <a:pt x="769" y="2459"/>
                  </a:lnTo>
                  <a:lnTo>
                    <a:pt x="752" y="2451"/>
                  </a:lnTo>
                  <a:lnTo>
                    <a:pt x="736" y="2442"/>
                  </a:lnTo>
                  <a:lnTo>
                    <a:pt x="727" y="2442"/>
                  </a:lnTo>
                  <a:lnTo>
                    <a:pt x="719" y="2442"/>
                  </a:lnTo>
                  <a:lnTo>
                    <a:pt x="719" y="2451"/>
                  </a:lnTo>
                  <a:lnTo>
                    <a:pt x="727" y="2442"/>
                  </a:lnTo>
                  <a:lnTo>
                    <a:pt x="711" y="2434"/>
                  </a:lnTo>
                  <a:lnTo>
                    <a:pt x="694" y="2425"/>
                  </a:lnTo>
                  <a:lnTo>
                    <a:pt x="685" y="2434"/>
                  </a:lnTo>
                  <a:lnTo>
                    <a:pt x="702" y="2434"/>
                  </a:lnTo>
                  <a:lnTo>
                    <a:pt x="685" y="2409"/>
                  </a:lnTo>
                  <a:lnTo>
                    <a:pt x="677" y="2400"/>
                  </a:lnTo>
                  <a:lnTo>
                    <a:pt x="660" y="2384"/>
                  </a:lnTo>
                  <a:lnTo>
                    <a:pt x="652" y="2392"/>
                  </a:lnTo>
                  <a:lnTo>
                    <a:pt x="669" y="2392"/>
                  </a:lnTo>
                  <a:lnTo>
                    <a:pt x="652" y="2367"/>
                  </a:lnTo>
                  <a:lnTo>
                    <a:pt x="635" y="2342"/>
                  </a:lnTo>
                  <a:lnTo>
                    <a:pt x="627" y="2317"/>
                  </a:lnTo>
                  <a:lnTo>
                    <a:pt x="610" y="2317"/>
                  </a:lnTo>
                  <a:lnTo>
                    <a:pt x="627" y="2317"/>
                  </a:lnTo>
                  <a:lnTo>
                    <a:pt x="627" y="2292"/>
                  </a:lnTo>
                  <a:lnTo>
                    <a:pt x="627" y="2258"/>
                  </a:lnTo>
                  <a:lnTo>
                    <a:pt x="627" y="2233"/>
                  </a:lnTo>
                  <a:lnTo>
                    <a:pt x="610" y="2233"/>
                  </a:lnTo>
                  <a:lnTo>
                    <a:pt x="627" y="2241"/>
                  </a:lnTo>
                  <a:lnTo>
                    <a:pt x="635" y="2216"/>
                  </a:lnTo>
                  <a:lnTo>
                    <a:pt x="644" y="2191"/>
                  </a:lnTo>
                  <a:lnTo>
                    <a:pt x="652" y="2175"/>
                  </a:lnTo>
                  <a:lnTo>
                    <a:pt x="669" y="2150"/>
                  </a:lnTo>
                  <a:lnTo>
                    <a:pt x="652" y="2141"/>
                  </a:lnTo>
                  <a:lnTo>
                    <a:pt x="660" y="2158"/>
                  </a:lnTo>
                  <a:lnTo>
                    <a:pt x="677" y="2150"/>
                  </a:lnTo>
                  <a:lnTo>
                    <a:pt x="677" y="2141"/>
                  </a:lnTo>
                  <a:lnTo>
                    <a:pt x="694" y="2124"/>
                  </a:lnTo>
                  <a:lnTo>
                    <a:pt x="702" y="2124"/>
                  </a:lnTo>
                  <a:lnTo>
                    <a:pt x="711" y="2108"/>
                  </a:lnTo>
                  <a:lnTo>
                    <a:pt x="719" y="2091"/>
                  </a:lnTo>
                  <a:lnTo>
                    <a:pt x="719" y="2083"/>
                  </a:lnTo>
                  <a:lnTo>
                    <a:pt x="719" y="2066"/>
                  </a:lnTo>
                  <a:lnTo>
                    <a:pt x="719" y="2049"/>
                  </a:lnTo>
                  <a:lnTo>
                    <a:pt x="719" y="2032"/>
                  </a:lnTo>
                  <a:lnTo>
                    <a:pt x="719" y="2016"/>
                  </a:lnTo>
                  <a:lnTo>
                    <a:pt x="711" y="1999"/>
                  </a:lnTo>
                  <a:lnTo>
                    <a:pt x="702" y="1991"/>
                  </a:lnTo>
                  <a:lnTo>
                    <a:pt x="685" y="1974"/>
                  </a:lnTo>
                  <a:lnTo>
                    <a:pt x="669" y="1957"/>
                  </a:lnTo>
                  <a:lnTo>
                    <a:pt x="652" y="1949"/>
                  </a:lnTo>
                  <a:lnTo>
                    <a:pt x="627" y="1932"/>
                  </a:lnTo>
                  <a:lnTo>
                    <a:pt x="593" y="1915"/>
                  </a:lnTo>
                  <a:lnTo>
                    <a:pt x="585" y="1915"/>
                  </a:lnTo>
                  <a:lnTo>
                    <a:pt x="552" y="1907"/>
                  </a:lnTo>
                  <a:lnTo>
                    <a:pt x="510" y="1899"/>
                  </a:lnTo>
                  <a:lnTo>
                    <a:pt x="468" y="1899"/>
                  </a:lnTo>
                  <a:lnTo>
                    <a:pt x="409" y="1890"/>
                  </a:lnTo>
                  <a:lnTo>
                    <a:pt x="351" y="1890"/>
                  </a:lnTo>
                  <a:lnTo>
                    <a:pt x="276" y="1899"/>
                  </a:lnTo>
                  <a:lnTo>
                    <a:pt x="200" y="1899"/>
                  </a:lnTo>
                  <a:lnTo>
                    <a:pt x="133" y="1907"/>
                  </a:lnTo>
                  <a:lnTo>
                    <a:pt x="75" y="1915"/>
                  </a:lnTo>
                  <a:lnTo>
                    <a:pt x="33" y="1924"/>
                  </a:lnTo>
                  <a:lnTo>
                    <a:pt x="33" y="1932"/>
                  </a:lnTo>
                  <a:lnTo>
                    <a:pt x="50" y="1932"/>
                  </a:lnTo>
                  <a:lnTo>
                    <a:pt x="41" y="1915"/>
                  </a:lnTo>
                  <a:lnTo>
                    <a:pt x="33" y="1890"/>
                  </a:lnTo>
                  <a:lnTo>
                    <a:pt x="16" y="1890"/>
                  </a:lnTo>
                  <a:lnTo>
                    <a:pt x="33" y="1890"/>
                  </a:lnTo>
                  <a:lnTo>
                    <a:pt x="33" y="1865"/>
                  </a:lnTo>
                  <a:lnTo>
                    <a:pt x="25" y="1840"/>
                  </a:lnTo>
                  <a:lnTo>
                    <a:pt x="8" y="1840"/>
                  </a:lnTo>
                  <a:lnTo>
                    <a:pt x="25" y="1840"/>
                  </a:lnTo>
                  <a:lnTo>
                    <a:pt x="25" y="1782"/>
                  </a:lnTo>
                  <a:lnTo>
                    <a:pt x="25" y="1715"/>
                  </a:lnTo>
                  <a:lnTo>
                    <a:pt x="25" y="1656"/>
                  </a:lnTo>
                  <a:lnTo>
                    <a:pt x="33" y="1598"/>
                  </a:lnTo>
                  <a:lnTo>
                    <a:pt x="41" y="1539"/>
                  </a:lnTo>
                  <a:lnTo>
                    <a:pt x="50" y="1489"/>
                  </a:lnTo>
                  <a:lnTo>
                    <a:pt x="50" y="1464"/>
                  </a:lnTo>
                  <a:lnTo>
                    <a:pt x="33" y="1464"/>
                  </a:lnTo>
                  <a:lnTo>
                    <a:pt x="50" y="1472"/>
                  </a:lnTo>
                  <a:lnTo>
                    <a:pt x="58" y="1455"/>
                  </a:lnTo>
                  <a:lnTo>
                    <a:pt x="66" y="1439"/>
                  </a:lnTo>
                  <a:lnTo>
                    <a:pt x="50" y="1430"/>
                  </a:lnTo>
                  <a:lnTo>
                    <a:pt x="58" y="1447"/>
                  </a:lnTo>
                  <a:lnTo>
                    <a:pt x="75" y="1439"/>
                  </a:lnTo>
                  <a:lnTo>
                    <a:pt x="92" y="1430"/>
                  </a:lnTo>
                  <a:lnTo>
                    <a:pt x="108" y="1422"/>
                  </a:lnTo>
                  <a:lnTo>
                    <a:pt x="100" y="1405"/>
                  </a:lnTo>
                  <a:lnTo>
                    <a:pt x="100" y="1422"/>
                  </a:lnTo>
                  <a:lnTo>
                    <a:pt x="117" y="1422"/>
                  </a:lnTo>
                  <a:lnTo>
                    <a:pt x="133" y="1422"/>
                  </a:lnTo>
                  <a:lnTo>
                    <a:pt x="150" y="1422"/>
                  </a:lnTo>
                  <a:lnTo>
                    <a:pt x="150" y="1405"/>
                  </a:lnTo>
                  <a:lnTo>
                    <a:pt x="150" y="1422"/>
                  </a:lnTo>
                  <a:lnTo>
                    <a:pt x="167" y="1430"/>
                  </a:lnTo>
                  <a:lnTo>
                    <a:pt x="184" y="1439"/>
                  </a:lnTo>
                  <a:lnTo>
                    <a:pt x="200" y="1447"/>
                  </a:lnTo>
                  <a:lnTo>
                    <a:pt x="225" y="1455"/>
                  </a:lnTo>
                  <a:lnTo>
                    <a:pt x="242" y="1464"/>
                  </a:lnTo>
                  <a:lnTo>
                    <a:pt x="242" y="1447"/>
                  </a:lnTo>
                  <a:lnTo>
                    <a:pt x="234" y="1455"/>
                  </a:lnTo>
                  <a:lnTo>
                    <a:pt x="251" y="1472"/>
                  </a:lnTo>
                  <a:lnTo>
                    <a:pt x="267" y="1489"/>
                  </a:lnTo>
                  <a:lnTo>
                    <a:pt x="284" y="1506"/>
                  </a:lnTo>
                  <a:lnTo>
                    <a:pt x="292" y="1514"/>
                  </a:lnTo>
                  <a:lnTo>
                    <a:pt x="309" y="1522"/>
                  </a:lnTo>
                  <a:lnTo>
                    <a:pt x="326" y="1531"/>
                  </a:lnTo>
                  <a:lnTo>
                    <a:pt x="351" y="1539"/>
                  </a:lnTo>
                  <a:lnTo>
                    <a:pt x="376" y="1547"/>
                  </a:lnTo>
                  <a:lnTo>
                    <a:pt x="401" y="1547"/>
                  </a:lnTo>
                  <a:lnTo>
                    <a:pt x="426" y="1547"/>
                  </a:lnTo>
                  <a:lnTo>
                    <a:pt x="435" y="1547"/>
                  </a:lnTo>
                  <a:lnTo>
                    <a:pt x="451" y="1539"/>
                  </a:lnTo>
                  <a:lnTo>
                    <a:pt x="476" y="1531"/>
                  </a:lnTo>
                  <a:lnTo>
                    <a:pt x="501" y="1522"/>
                  </a:lnTo>
                  <a:lnTo>
                    <a:pt x="501" y="1514"/>
                  </a:lnTo>
                  <a:lnTo>
                    <a:pt x="518" y="1497"/>
                  </a:lnTo>
                  <a:lnTo>
                    <a:pt x="535" y="1480"/>
                  </a:lnTo>
                  <a:lnTo>
                    <a:pt x="543" y="1480"/>
                  </a:lnTo>
                  <a:lnTo>
                    <a:pt x="560" y="1455"/>
                  </a:lnTo>
                  <a:lnTo>
                    <a:pt x="543" y="1447"/>
                  </a:lnTo>
                  <a:lnTo>
                    <a:pt x="552" y="1455"/>
                  </a:lnTo>
                  <a:lnTo>
                    <a:pt x="568" y="1439"/>
                  </a:lnTo>
                  <a:lnTo>
                    <a:pt x="577" y="1439"/>
                  </a:lnTo>
                  <a:lnTo>
                    <a:pt x="585" y="1405"/>
                  </a:lnTo>
                  <a:lnTo>
                    <a:pt x="593" y="1380"/>
                  </a:lnTo>
                  <a:lnTo>
                    <a:pt x="593" y="1372"/>
                  </a:lnTo>
                  <a:lnTo>
                    <a:pt x="593" y="1355"/>
                  </a:lnTo>
                  <a:lnTo>
                    <a:pt x="593" y="1338"/>
                  </a:lnTo>
                  <a:lnTo>
                    <a:pt x="593" y="1322"/>
                  </a:lnTo>
                  <a:lnTo>
                    <a:pt x="593" y="1305"/>
                  </a:lnTo>
                  <a:lnTo>
                    <a:pt x="585" y="1297"/>
                  </a:lnTo>
                  <a:lnTo>
                    <a:pt x="577" y="1288"/>
                  </a:lnTo>
                  <a:lnTo>
                    <a:pt x="568" y="1297"/>
                  </a:lnTo>
                  <a:lnTo>
                    <a:pt x="585" y="1297"/>
                  </a:lnTo>
                  <a:lnTo>
                    <a:pt x="577" y="1280"/>
                  </a:lnTo>
                  <a:lnTo>
                    <a:pt x="568" y="1271"/>
                  </a:lnTo>
                  <a:lnTo>
                    <a:pt x="560" y="1263"/>
                  </a:lnTo>
                  <a:lnTo>
                    <a:pt x="552" y="1271"/>
                  </a:lnTo>
                  <a:lnTo>
                    <a:pt x="568" y="1271"/>
                  </a:lnTo>
                  <a:lnTo>
                    <a:pt x="568" y="1255"/>
                  </a:lnTo>
                  <a:lnTo>
                    <a:pt x="552" y="1230"/>
                  </a:lnTo>
                  <a:lnTo>
                    <a:pt x="543" y="1221"/>
                  </a:lnTo>
                  <a:lnTo>
                    <a:pt x="518" y="1205"/>
                  </a:lnTo>
                  <a:lnTo>
                    <a:pt x="493" y="1188"/>
                  </a:lnTo>
                  <a:lnTo>
                    <a:pt x="468" y="1171"/>
                  </a:lnTo>
                  <a:lnTo>
                    <a:pt x="443" y="1163"/>
                  </a:lnTo>
                  <a:lnTo>
                    <a:pt x="418" y="1154"/>
                  </a:lnTo>
                  <a:lnTo>
                    <a:pt x="409" y="1154"/>
                  </a:lnTo>
                  <a:lnTo>
                    <a:pt x="376" y="1154"/>
                  </a:lnTo>
                  <a:lnTo>
                    <a:pt x="351" y="1154"/>
                  </a:lnTo>
                  <a:lnTo>
                    <a:pt x="326" y="1163"/>
                  </a:lnTo>
                  <a:lnTo>
                    <a:pt x="301" y="1171"/>
                  </a:lnTo>
                  <a:lnTo>
                    <a:pt x="292" y="1171"/>
                  </a:lnTo>
                  <a:lnTo>
                    <a:pt x="284" y="1179"/>
                  </a:lnTo>
                  <a:lnTo>
                    <a:pt x="292" y="1188"/>
                  </a:lnTo>
                  <a:lnTo>
                    <a:pt x="292" y="1179"/>
                  </a:lnTo>
                  <a:lnTo>
                    <a:pt x="284" y="1179"/>
                  </a:lnTo>
                  <a:lnTo>
                    <a:pt x="276" y="1179"/>
                  </a:lnTo>
                  <a:lnTo>
                    <a:pt x="276" y="1188"/>
                  </a:lnTo>
                  <a:lnTo>
                    <a:pt x="267" y="1205"/>
                  </a:lnTo>
                  <a:lnTo>
                    <a:pt x="276" y="1205"/>
                  </a:lnTo>
                  <a:lnTo>
                    <a:pt x="267" y="1196"/>
                  </a:lnTo>
                  <a:lnTo>
                    <a:pt x="259" y="1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55"/>
          <p:cNvGrpSpPr>
            <a:grpSpLocks/>
          </p:cNvGrpSpPr>
          <p:nvPr/>
        </p:nvGrpSpPr>
        <p:grpSpPr bwMode="auto">
          <a:xfrm>
            <a:off x="611188" y="-674688"/>
            <a:ext cx="4037012" cy="2376488"/>
            <a:chOff x="385" y="-425"/>
            <a:chExt cx="2543" cy="1497"/>
          </a:xfrm>
        </p:grpSpPr>
        <p:grpSp>
          <p:nvGrpSpPr>
            <p:cNvPr id="5223" name="Group 145"/>
            <p:cNvGrpSpPr>
              <a:grpSpLocks/>
            </p:cNvGrpSpPr>
            <p:nvPr/>
          </p:nvGrpSpPr>
          <p:grpSpPr bwMode="auto">
            <a:xfrm>
              <a:off x="385" y="-425"/>
              <a:ext cx="2543" cy="1497"/>
              <a:chOff x="364" y="-404"/>
              <a:chExt cx="2543" cy="1497"/>
            </a:xfrm>
          </p:grpSpPr>
          <p:sp>
            <p:nvSpPr>
              <p:cNvPr id="5225" name="Freeform 143"/>
              <p:cNvSpPr>
                <a:spLocks/>
              </p:cNvSpPr>
              <p:nvPr/>
            </p:nvSpPr>
            <p:spPr bwMode="auto">
              <a:xfrm>
                <a:off x="372" y="-395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6" name="Freeform 144"/>
              <p:cNvSpPr>
                <a:spLocks noEditPoints="1"/>
              </p:cNvSpPr>
              <p:nvPr/>
            </p:nvSpPr>
            <p:spPr bwMode="auto">
              <a:xfrm>
                <a:off x="364" y="-404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24" name="Text Box 153"/>
            <p:cNvSpPr txBox="1">
              <a:spLocks noChangeArrowheads="1"/>
            </p:cNvSpPr>
            <p:nvPr/>
          </p:nvSpPr>
          <p:spPr bwMode="auto">
            <a:xfrm>
              <a:off x="1156" y="0"/>
              <a:ext cx="31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3644900" y="-1636713"/>
            <a:ext cx="2482850" cy="3384551"/>
            <a:chOff x="2296" y="-1031"/>
            <a:chExt cx="1564" cy="2132"/>
          </a:xfrm>
        </p:grpSpPr>
        <p:grpSp>
          <p:nvGrpSpPr>
            <p:cNvPr id="5219" name="Group 136"/>
            <p:cNvGrpSpPr>
              <a:grpSpLocks/>
            </p:cNvGrpSpPr>
            <p:nvPr/>
          </p:nvGrpSpPr>
          <p:grpSpPr bwMode="auto">
            <a:xfrm>
              <a:off x="2296" y="-1031"/>
              <a:ext cx="1564" cy="2132"/>
              <a:chOff x="2296" y="-1031"/>
              <a:chExt cx="1564" cy="2132"/>
            </a:xfrm>
          </p:grpSpPr>
          <p:sp>
            <p:nvSpPr>
              <p:cNvPr id="5221" name="Freeform 134"/>
              <p:cNvSpPr>
                <a:spLocks/>
              </p:cNvSpPr>
              <p:nvPr/>
            </p:nvSpPr>
            <p:spPr bwMode="auto">
              <a:xfrm>
                <a:off x="2304" y="-102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2" name="Freeform 135"/>
              <p:cNvSpPr>
                <a:spLocks noEditPoints="1"/>
              </p:cNvSpPr>
              <p:nvPr/>
            </p:nvSpPr>
            <p:spPr bwMode="auto">
              <a:xfrm>
                <a:off x="2296" y="-1031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20" name="Text Box 161"/>
            <p:cNvSpPr txBox="1">
              <a:spLocks noChangeArrowheads="1"/>
            </p:cNvSpPr>
            <p:nvPr/>
          </p:nvSpPr>
          <p:spPr bwMode="auto">
            <a:xfrm>
              <a:off x="2426" y="391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3</a:t>
              </a:r>
            </a:p>
          </p:txBody>
        </p:sp>
      </p:grpSp>
      <p:grpSp>
        <p:nvGrpSpPr>
          <p:cNvPr id="8" name="Group 182"/>
          <p:cNvGrpSpPr>
            <a:grpSpLocks/>
          </p:cNvGrpSpPr>
          <p:nvPr/>
        </p:nvGrpSpPr>
        <p:grpSpPr bwMode="auto">
          <a:xfrm>
            <a:off x="5078413" y="-614363"/>
            <a:ext cx="4037012" cy="2386013"/>
            <a:chOff x="3199" y="-387"/>
            <a:chExt cx="2543" cy="1503"/>
          </a:xfrm>
        </p:grpSpPr>
        <p:grpSp>
          <p:nvGrpSpPr>
            <p:cNvPr id="5215" name="Group 131"/>
            <p:cNvGrpSpPr>
              <a:grpSpLocks/>
            </p:cNvGrpSpPr>
            <p:nvPr/>
          </p:nvGrpSpPr>
          <p:grpSpPr bwMode="auto">
            <a:xfrm>
              <a:off x="3199" y="-387"/>
              <a:ext cx="2543" cy="1497"/>
              <a:chOff x="3199" y="-387"/>
              <a:chExt cx="2543" cy="1497"/>
            </a:xfrm>
          </p:grpSpPr>
          <p:sp>
            <p:nvSpPr>
              <p:cNvPr id="5217" name="Freeform 129"/>
              <p:cNvSpPr>
                <a:spLocks/>
              </p:cNvSpPr>
              <p:nvPr/>
            </p:nvSpPr>
            <p:spPr bwMode="auto">
              <a:xfrm>
                <a:off x="3207" y="-378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8" name="Freeform 130"/>
              <p:cNvSpPr>
                <a:spLocks noEditPoints="1"/>
              </p:cNvSpPr>
              <p:nvPr/>
            </p:nvSpPr>
            <p:spPr bwMode="auto">
              <a:xfrm>
                <a:off x="3199" y="-387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16" name="Text Box 162"/>
            <p:cNvSpPr txBox="1">
              <a:spLocks noChangeArrowheads="1"/>
            </p:cNvSpPr>
            <p:nvPr/>
          </p:nvSpPr>
          <p:spPr bwMode="auto">
            <a:xfrm>
              <a:off x="4740" y="482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4</a:t>
              </a:r>
            </a:p>
          </p:txBody>
        </p:sp>
      </p:grpSp>
      <p:grpSp>
        <p:nvGrpSpPr>
          <p:cNvPr id="10" name="Group 183"/>
          <p:cNvGrpSpPr>
            <a:grpSpLocks/>
          </p:cNvGrpSpPr>
          <p:nvPr/>
        </p:nvGrpSpPr>
        <p:grpSpPr bwMode="auto">
          <a:xfrm>
            <a:off x="8145463" y="-1609725"/>
            <a:ext cx="2482850" cy="3384550"/>
            <a:chOff x="5131" y="-1014"/>
            <a:chExt cx="1564" cy="2132"/>
          </a:xfrm>
        </p:grpSpPr>
        <p:grpSp>
          <p:nvGrpSpPr>
            <p:cNvPr id="5211" name="Group 122"/>
            <p:cNvGrpSpPr>
              <a:grpSpLocks/>
            </p:cNvGrpSpPr>
            <p:nvPr/>
          </p:nvGrpSpPr>
          <p:grpSpPr bwMode="auto">
            <a:xfrm>
              <a:off x="5131" y="-1014"/>
              <a:ext cx="1564" cy="2132"/>
              <a:chOff x="5131" y="-1014"/>
              <a:chExt cx="1564" cy="2132"/>
            </a:xfrm>
          </p:grpSpPr>
          <p:sp>
            <p:nvSpPr>
              <p:cNvPr id="5213" name="Freeform 120"/>
              <p:cNvSpPr>
                <a:spLocks/>
              </p:cNvSpPr>
              <p:nvPr/>
            </p:nvSpPr>
            <p:spPr bwMode="auto">
              <a:xfrm>
                <a:off x="5139" y="-1006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4" name="Freeform 121"/>
              <p:cNvSpPr>
                <a:spLocks noEditPoints="1"/>
              </p:cNvSpPr>
              <p:nvPr/>
            </p:nvSpPr>
            <p:spPr bwMode="auto">
              <a:xfrm>
                <a:off x="5131" y="-1014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12" name="Text Box 163"/>
            <p:cNvSpPr txBox="1">
              <a:spLocks noChangeArrowheads="1"/>
            </p:cNvSpPr>
            <p:nvPr/>
          </p:nvSpPr>
          <p:spPr bwMode="auto">
            <a:xfrm>
              <a:off x="5306" y="482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5</a:t>
              </a:r>
            </a:p>
          </p:txBody>
        </p:sp>
      </p:grpSp>
      <p:grpSp>
        <p:nvGrpSpPr>
          <p:cNvPr id="12" name="Group 184"/>
          <p:cNvGrpSpPr>
            <a:grpSpLocks/>
          </p:cNvGrpSpPr>
          <p:nvPr/>
        </p:nvGrpSpPr>
        <p:grpSpPr bwMode="auto">
          <a:xfrm>
            <a:off x="-1585913" y="720725"/>
            <a:ext cx="3970338" cy="3081338"/>
            <a:chOff x="-999" y="454"/>
            <a:chExt cx="2501" cy="1941"/>
          </a:xfrm>
        </p:grpSpPr>
        <p:grpSp>
          <p:nvGrpSpPr>
            <p:cNvPr id="5207" name="Group 63"/>
            <p:cNvGrpSpPr>
              <a:grpSpLocks/>
            </p:cNvGrpSpPr>
            <p:nvPr/>
          </p:nvGrpSpPr>
          <p:grpSpPr bwMode="auto">
            <a:xfrm>
              <a:off x="-999" y="454"/>
              <a:ext cx="2501" cy="1941"/>
              <a:chOff x="-999" y="454"/>
              <a:chExt cx="2501" cy="1941"/>
            </a:xfrm>
          </p:grpSpPr>
          <p:sp>
            <p:nvSpPr>
              <p:cNvPr id="5209" name="Freeform 61"/>
              <p:cNvSpPr>
                <a:spLocks/>
              </p:cNvSpPr>
              <p:nvPr/>
            </p:nvSpPr>
            <p:spPr bwMode="auto">
              <a:xfrm>
                <a:off x="-991" y="463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0" name="Freeform 62"/>
              <p:cNvSpPr>
                <a:spLocks noEditPoints="1"/>
              </p:cNvSpPr>
              <p:nvPr/>
            </p:nvSpPr>
            <p:spPr bwMode="auto">
              <a:xfrm>
                <a:off x="-999" y="454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08" name="Text Box 164"/>
            <p:cNvSpPr txBox="1">
              <a:spLocks noChangeArrowheads="1"/>
            </p:cNvSpPr>
            <p:nvPr/>
          </p:nvSpPr>
          <p:spPr bwMode="auto">
            <a:xfrm>
              <a:off x="385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6</a:t>
              </a:r>
            </a:p>
          </p:txBody>
        </p:sp>
      </p:grpSp>
      <p:grpSp>
        <p:nvGrpSpPr>
          <p:cNvPr id="14" name="Group 185"/>
          <p:cNvGrpSpPr>
            <a:grpSpLocks/>
          </p:cNvGrpSpPr>
          <p:nvPr/>
        </p:nvGrpSpPr>
        <p:grpSpPr bwMode="auto">
          <a:xfrm>
            <a:off x="1403350" y="692150"/>
            <a:ext cx="2476500" cy="3943350"/>
            <a:chOff x="884" y="436"/>
            <a:chExt cx="1560" cy="2484"/>
          </a:xfrm>
        </p:grpSpPr>
        <p:grpSp>
          <p:nvGrpSpPr>
            <p:cNvPr id="5203" name="Group 142"/>
            <p:cNvGrpSpPr>
              <a:grpSpLocks/>
            </p:cNvGrpSpPr>
            <p:nvPr/>
          </p:nvGrpSpPr>
          <p:grpSpPr bwMode="auto">
            <a:xfrm>
              <a:off x="884" y="436"/>
              <a:ext cx="1560" cy="2484"/>
              <a:chOff x="883" y="474"/>
              <a:chExt cx="1514" cy="2484"/>
            </a:xfrm>
          </p:grpSpPr>
          <p:sp>
            <p:nvSpPr>
              <p:cNvPr id="5205" name="Freeform 140"/>
              <p:cNvSpPr>
                <a:spLocks/>
              </p:cNvSpPr>
              <p:nvPr/>
            </p:nvSpPr>
            <p:spPr bwMode="auto">
              <a:xfrm>
                <a:off x="891" y="483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6" name="Freeform 141"/>
              <p:cNvSpPr>
                <a:spLocks noEditPoints="1"/>
              </p:cNvSpPr>
              <p:nvPr/>
            </p:nvSpPr>
            <p:spPr bwMode="auto">
              <a:xfrm>
                <a:off x="883" y="474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04" name="Text Box 165"/>
            <p:cNvSpPr txBox="1">
              <a:spLocks noChangeArrowheads="1"/>
            </p:cNvSpPr>
            <p:nvPr/>
          </p:nvSpPr>
          <p:spPr bwMode="auto">
            <a:xfrm>
              <a:off x="1429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7</a:t>
              </a:r>
            </a:p>
          </p:txBody>
        </p:sp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2914650" y="692150"/>
            <a:ext cx="3970338" cy="3181350"/>
            <a:chOff x="1836" y="436"/>
            <a:chExt cx="2501" cy="2004"/>
          </a:xfrm>
        </p:grpSpPr>
        <p:grpSp>
          <p:nvGrpSpPr>
            <p:cNvPr id="5199" name="Group 139"/>
            <p:cNvGrpSpPr>
              <a:grpSpLocks/>
            </p:cNvGrpSpPr>
            <p:nvPr/>
          </p:nvGrpSpPr>
          <p:grpSpPr bwMode="auto">
            <a:xfrm>
              <a:off x="1836" y="436"/>
              <a:ext cx="2501" cy="2004"/>
              <a:chOff x="1836" y="499"/>
              <a:chExt cx="2501" cy="1941"/>
            </a:xfrm>
          </p:grpSpPr>
          <p:sp>
            <p:nvSpPr>
              <p:cNvPr id="5201" name="Freeform 137"/>
              <p:cNvSpPr>
                <a:spLocks/>
              </p:cNvSpPr>
              <p:nvPr/>
            </p:nvSpPr>
            <p:spPr bwMode="auto">
              <a:xfrm>
                <a:off x="1844" y="508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2" name="Freeform 138"/>
              <p:cNvSpPr>
                <a:spLocks noEditPoints="1"/>
              </p:cNvSpPr>
              <p:nvPr/>
            </p:nvSpPr>
            <p:spPr bwMode="auto">
              <a:xfrm>
                <a:off x="1836" y="499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00" name="Text Box 166"/>
            <p:cNvSpPr txBox="1">
              <a:spLocks noChangeArrowheads="1"/>
            </p:cNvSpPr>
            <p:nvPr/>
          </p:nvSpPr>
          <p:spPr bwMode="auto">
            <a:xfrm>
              <a:off x="2880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8</a:t>
              </a:r>
            </a:p>
          </p:txBody>
        </p:sp>
      </p:grpSp>
      <p:grpSp>
        <p:nvGrpSpPr>
          <p:cNvPr id="18" name="Group 187"/>
          <p:cNvGrpSpPr>
            <a:grpSpLocks/>
          </p:cNvGrpSpPr>
          <p:nvPr/>
        </p:nvGrpSpPr>
        <p:grpSpPr bwMode="auto">
          <a:xfrm>
            <a:off x="5902325" y="779463"/>
            <a:ext cx="2486025" cy="3943350"/>
            <a:chOff x="3718" y="491"/>
            <a:chExt cx="1566" cy="2484"/>
          </a:xfrm>
        </p:grpSpPr>
        <p:grpSp>
          <p:nvGrpSpPr>
            <p:cNvPr id="5195" name="Group 128"/>
            <p:cNvGrpSpPr>
              <a:grpSpLocks/>
            </p:cNvGrpSpPr>
            <p:nvPr/>
          </p:nvGrpSpPr>
          <p:grpSpPr bwMode="auto">
            <a:xfrm>
              <a:off x="3718" y="491"/>
              <a:ext cx="1566" cy="2484"/>
              <a:chOff x="3718" y="491"/>
              <a:chExt cx="1514" cy="2484"/>
            </a:xfrm>
          </p:grpSpPr>
          <p:sp>
            <p:nvSpPr>
              <p:cNvPr id="5197" name="Freeform 126"/>
              <p:cNvSpPr>
                <a:spLocks/>
              </p:cNvSpPr>
              <p:nvPr/>
            </p:nvSpPr>
            <p:spPr bwMode="auto">
              <a:xfrm>
                <a:off x="3726" y="500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8" name="Freeform 127"/>
              <p:cNvSpPr>
                <a:spLocks noEditPoints="1"/>
              </p:cNvSpPr>
              <p:nvPr/>
            </p:nvSpPr>
            <p:spPr bwMode="auto">
              <a:xfrm>
                <a:off x="3718" y="491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96" name="Text Box 167"/>
            <p:cNvSpPr txBox="1">
              <a:spLocks noChangeArrowheads="1"/>
            </p:cNvSpPr>
            <p:nvPr/>
          </p:nvSpPr>
          <p:spPr bwMode="auto">
            <a:xfrm>
              <a:off x="4332" y="1570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9</a:t>
              </a:r>
            </a:p>
          </p:txBody>
        </p:sp>
      </p:grpSp>
      <p:grpSp>
        <p:nvGrpSpPr>
          <p:cNvPr id="20" name="Group 188"/>
          <p:cNvGrpSpPr>
            <a:grpSpLocks/>
          </p:cNvGrpSpPr>
          <p:nvPr/>
        </p:nvGrpSpPr>
        <p:grpSpPr bwMode="auto">
          <a:xfrm>
            <a:off x="7415213" y="819150"/>
            <a:ext cx="3970337" cy="3081338"/>
            <a:chOff x="4671" y="516"/>
            <a:chExt cx="2501" cy="1941"/>
          </a:xfrm>
        </p:grpSpPr>
        <p:grpSp>
          <p:nvGrpSpPr>
            <p:cNvPr id="5191" name="Group 125"/>
            <p:cNvGrpSpPr>
              <a:grpSpLocks/>
            </p:cNvGrpSpPr>
            <p:nvPr/>
          </p:nvGrpSpPr>
          <p:grpSpPr bwMode="auto">
            <a:xfrm>
              <a:off x="4671" y="516"/>
              <a:ext cx="2501" cy="1941"/>
              <a:chOff x="4671" y="516"/>
              <a:chExt cx="2501" cy="1941"/>
            </a:xfrm>
          </p:grpSpPr>
          <p:sp>
            <p:nvSpPr>
              <p:cNvPr id="5193" name="Freeform 123"/>
              <p:cNvSpPr>
                <a:spLocks/>
              </p:cNvSpPr>
              <p:nvPr/>
            </p:nvSpPr>
            <p:spPr bwMode="auto">
              <a:xfrm>
                <a:off x="4679" y="525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4" name="Freeform 124"/>
              <p:cNvSpPr>
                <a:spLocks noEditPoints="1"/>
              </p:cNvSpPr>
              <p:nvPr/>
            </p:nvSpPr>
            <p:spPr bwMode="auto">
              <a:xfrm>
                <a:off x="4671" y="516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92" name="Text Box 168"/>
            <p:cNvSpPr txBox="1">
              <a:spLocks noChangeArrowheads="1"/>
            </p:cNvSpPr>
            <p:nvPr/>
          </p:nvSpPr>
          <p:spPr bwMode="auto">
            <a:xfrm>
              <a:off x="5193" y="1162"/>
              <a:ext cx="89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10</a:t>
              </a:r>
            </a:p>
          </p:txBody>
        </p:sp>
      </p:grpSp>
      <p:grpSp>
        <p:nvGrpSpPr>
          <p:cNvPr id="22" name="Group 189"/>
          <p:cNvGrpSpPr>
            <a:grpSpLocks/>
          </p:cNvGrpSpPr>
          <p:nvPr/>
        </p:nvGrpSpPr>
        <p:grpSpPr bwMode="auto">
          <a:xfrm>
            <a:off x="-855663" y="2611438"/>
            <a:ext cx="2482851" cy="3384550"/>
            <a:chOff x="-539" y="1645"/>
            <a:chExt cx="1564" cy="2132"/>
          </a:xfrm>
        </p:grpSpPr>
        <p:grpSp>
          <p:nvGrpSpPr>
            <p:cNvPr id="5187" name="Group 74"/>
            <p:cNvGrpSpPr>
              <a:grpSpLocks/>
            </p:cNvGrpSpPr>
            <p:nvPr/>
          </p:nvGrpSpPr>
          <p:grpSpPr bwMode="auto">
            <a:xfrm>
              <a:off x="-539" y="1645"/>
              <a:ext cx="1564" cy="2132"/>
              <a:chOff x="-539" y="1645"/>
              <a:chExt cx="1564" cy="2132"/>
            </a:xfrm>
          </p:grpSpPr>
          <p:sp>
            <p:nvSpPr>
              <p:cNvPr id="5189" name="Freeform 72"/>
              <p:cNvSpPr>
                <a:spLocks/>
              </p:cNvSpPr>
              <p:nvPr/>
            </p:nvSpPr>
            <p:spPr bwMode="auto">
              <a:xfrm>
                <a:off x="-531" y="165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0" name="Freeform 73"/>
              <p:cNvSpPr>
                <a:spLocks noEditPoints="1"/>
              </p:cNvSpPr>
              <p:nvPr/>
            </p:nvSpPr>
            <p:spPr bwMode="auto">
              <a:xfrm>
                <a:off x="-539" y="1645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88" name="Text Box 169"/>
            <p:cNvSpPr txBox="1">
              <a:spLocks noChangeArrowheads="1"/>
            </p:cNvSpPr>
            <p:nvPr/>
          </p:nvSpPr>
          <p:spPr bwMode="auto">
            <a:xfrm>
              <a:off x="0" y="229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11</a:t>
              </a:r>
            </a:p>
          </p:txBody>
        </p:sp>
      </p:grpSp>
      <p:grpSp>
        <p:nvGrpSpPr>
          <p:cNvPr id="24" name="Group 190"/>
          <p:cNvGrpSpPr>
            <a:grpSpLocks/>
          </p:cNvGrpSpPr>
          <p:nvPr/>
        </p:nvGrpSpPr>
        <p:grpSpPr bwMode="auto">
          <a:xfrm>
            <a:off x="611188" y="3573463"/>
            <a:ext cx="4037012" cy="2447925"/>
            <a:chOff x="385" y="2251"/>
            <a:chExt cx="2543" cy="1542"/>
          </a:xfrm>
        </p:grpSpPr>
        <p:grpSp>
          <p:nvGrpSpPr>
            <p:cNvPr id="5183" name="Group 97"/>
            <p:cNvGrpSpPr>
              <a:grpSpLocks/>
            </p:cNvGrpSpPr>
            <p:nvPr/>
          </p:nvGrpSpPr>
          <p:grpSpPr bwMode="auto">
            <a:xfrm>
              <a:off x="385" y="2251"/>
              <a:ext cx="2543" cy="1542"/>
              <a:chOff x="364" y="2272"/>
              <a:chExt cx="2543" cy="1497"/>
            </a:xfrm>
          </p:grpSpPr>
          <p:sp>
            <p:nvSpPr>
              <p:cNvPr id="5185" name="Freeform 95"/>
              <p:cNvSpPr>
                <a:spLocks/>
              </p:cNvSpPr>
              <p:nvPr/>
            </p:nvSpPr>
            <p:spPr bwMode="auto">
              <a:xfrm>
                <a:off x="372" y="2281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6" name="Freeform 96"/>
              <p:cNvSpPr>
                <a:spLocks noEditPoints="1"/>
              </p:cNvSpPr>
              <p:nvPr/>
            </p:nvSpPr>
            <p:spPr bwMode="auto">
              <a:xfrm>
                <a:off x="364" y="2272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84" name="Text Box 170"/>
            <p:cNvSpPr txBox="1">
              <a:spLocks noChangeArrowheads="1"/>
            </p:cNvSpPr>
            <p:nvPr/>
          </p:nvSpPr>
          <p:spPr bwMode="auto">
            <a:xfrm>
              <a:off x="930" y="2704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12</a:t>
              </a:r>
            </a:p>
          </p:txBody>
        </p:sp>
      </p:grpSp>
      <p:grpSp>
        <p:nvGrpSpPr>
          <p:cNvPr id="26" name="Group 191"/>
          <p:cNvGrpSpPr>
            <a:grpSpLocks/>
          </p:cNvGrpSpPr>
          <p:nvPr/>
        </p:nvGrpSpPr>
        <p:grpSpPr bwMode="auto">
          <a:xfrm>
            <a:off x="3635375" y="2636838"/>
            <a:ext cx="2482850" cy="3384550"/>
            <a:chOff x="2290" y="1661"/>
            <a:chExt cx="1564" cy="2132"/>
          </a:xfrm>
        </p:grpSpPr>
        <p:grpSp>
          <p:nvGrpSpPr>
            <p:cNvPr id="5179" name="Group 88"/>
            <p:cNvGrpSpPr>
              <a:grpSpLocks/>
            </p:cNvGrpSpPr>
            <p:nvPr/>
          </p:nvGrpSpPr>
          <p:grpSpPr bwMode="auto">
            <a:xfrm>
              <a:off x="2290" y="1661"/>
              <a:ext cx="1564" cy="2132"/>
              <a:chOff x="2296" y="1645"/>
              <a:chExt cx="1564" cy="2132"/>
            </a:xfrm>
          </p:grpSpPr>
          <p:sp>
            <p:nvSpPr>
              <p:cNvPr id="5181" name="Freeform 86"/>
              <p:cNvSpPr>
                <a:spLocks/>
              </p:cNvSpPr>
              <p:nvPr/>
            </p:nvSpPr>
            <p:spPr bwMode="auto">
              <a:xfrm>
                <a:off x="2304" y="165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2" name="Freeform 87"/>
              <p:cNvSpPr>
                <a:spLocks noEditPoints="1"/>
              </p:cNvSpPr>
              <p:nvPr/>
            </p:nvSpPr>
            <p:spPr bwMode="auto">
              <a:xfrm>
                <a:off x="2296" y="1645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80" name="Text Box 171"/>
            <p:cNvSpPr txBox="1">
              <a:spLocks noChangeArrowheads="1"/>
            </p:cNvSpPr>
            <p:nvPr/>
          </p:nvSpPr>
          <p:spPr bwMode="auto">
            <a:xfrm>
              <a:off x="2699" y="2341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13</a:t>
              </a:r>
            </a:p>
          </p:txBody>
        </p:sp>
      </p:grpSp>
      <p:grpSp>
        <p:nvGrpSpPr>
          <p:cNvPr id="28" name="Group 192"/>
          <p:cNvGrpSpPr>
            <a:grpSpLocks/>
          </p:cNvGrpSpPr>
          <p:nvPr/>
        </p:nvGrpSpPr>
        <p:grpSpPr bwMode="auto">
          <a:xfrm>
            <a:off x="5106988" y="3644900"/>
            <a:ext cx="4037012" cy="2376488"/>
            <a:chOff x="3217" y="2296"/>
            <a:chExt cx="2543" cy="1497"/>
          </a:xfrm>
        </p:grpSpPr>
        <p:grpSp>
          <p:nvGrpSpPr>
            <p:cNvPr id="5175" name="Group 117"/>
            <p:cNvGrpSpPr>
              <a:grpSpLocks/>
            </p:cNvGrpSpPr>
            <p:nvPr/>
          </p:nvGrpSpPr>
          <p:grpSpPr bwMode="auto">
            <a:xfrm>
              <a:off x="3217" y="2296"/>
              <a:ext cx="2543" cy="1497"/>
              <a:chOff x="3244" y="2317"/>
              <a:chExt cx="2543" cy="1497"/>
            </a:xfrm>
          </p:grpSpPr>
          <p:sp>
            <p:nvSpPr>
              <p:cNvPr id="5177" name="Freeform 115"/>
              <p:cNvSpPr>
                <a:spLocks/>
              </p:cNvSpPr>
              <p:nvPr/>
            </p:nvSpPr>
            <p:spPr bwMode="auto">
              <a:xfrm>
                <a:off x="3252" y="2326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8" name="Freeform 116"/>
              <p:cNvSpPr>
                <a:spLocks noEditPoints="1"/>
              </p:cNvSpPr>
              <p:nvPr/>
            </p:nvSpPr>
            <p:spPr bwMode="auto">
              <a:xfrm>
                <a:off x="3244" y="2317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76" name="Text Box 172"/>
            <p:cNvSpPr txBox="1">
              <a:spLocks noChangeArrowheads="1"/>
            </p:cNvSpPr>
            <p:nvPr/>
          </p:nvSpPr>
          <p:spPr bwMode="auto">
            <a:xfrm>
              <a:off x="3696" y="2704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14</a:t>
              </a:r>
            </a:p>
          </p:txBody>
        </p:sp>
      </p:grpSp>
      <p:grpSp>
        <p:nvGrpSpPr>
          <p:cNvPr id="30" name="Group 193"/>
          <p:cNvGrpSpPr>
            <a:grpSpLocks/>
          </p:cNvGrpSpPr>
          <p:nvPr/>
        </p:nvGrpSpPr>
        <p:grpSpPr bwMode="auto">
          <a:xfrm>
            <a:off x="8101013" y="2636838"/>
            <a:ext cx="2625725" cy="3384550"/>
            <a:chOff x="5103" y="1661"/>
            <a:chExt cx="1654" cy="2132"/>
          </a:xfrm>
        </p:grpSpPr>
        <p:grpSp>
          <p:nvGrpSpPr>
            <p:cNvPr id="5171" name="Group 108"/>
            <p:cNvGrpSpPr>
              <a:grpSpLocks/>
            </p:cNvGrpSpPr>
            <p:nvPr/>
          </p:nvGrpSpPr>
          <p:grpSpPr bwMode="auto">
            <a:xfrm>
              <a:off x="5103" y="1661"/>
              <a:ext cx="1654" cy="2132"/>
              <a:chOff x="5176" y="1690"/>
              <a:chExt cx="1564" cy="2132"/>
            </a:xfrm>
          </p:grpSpPr>
          <p:sp>
            <p:nvSpPr>
              <p:cNvPr id="5173" name="Freeform 106"/>
              <p:cNvSpPr>
                <a:spLocks/>
              </p:cNvSpPr>
              <p:nvPr/>
            </p:nvSpPr>
            <p:spPr bwMode="auto">
              <a:xfrm>
                <a:off x="5184" y="1698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4" name="Freeform 107"/>
              <p:cNvSpPr>
                <a:spLocks noEditPoints="1"/>
              </p:cNvSpPr>
              <p:nvPr/>
            </p:nvSpPr>
            <p:spPr bwMode="auto">
              <a:xfrm>
                <a:off x="5176" y="1690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72" name="Text Box 173"/>
            <p:cNvSpPr txBox="1">
              <a:spLocks noChangeArrowheads="1"/>
            </p:cNvSpPr>
            <p:nvPr/>
          </p:nvSpPr>
          <p:spPr bwMode="auto">
            <a:xfrm>
              <a:off x="5103" y="3067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15</a:t>
              </a:r>
            </a:p>
          </p:txBody>
        </p:sp>
      </p:grpSp>
      <p:grpSp>
        <p:nvGrpSpPr>
          <p:cNvPr id="16384" name="Group 194"/>
          <p:cNvGrpSpPr>
            <a:grpSpLocks/>
          </p:cNvGrpSpPr>
          <p:nvPr/>
        </p:nvGrpSpPr>
        <p:grpSpPr bwMode="auto">
          <a:xfrm>
            <a:off x="-1585913" y="5040313"/>
            <a:ext cx="3970338" cy="3081337"/>
            <a:chOff x="-999" y="3175"/>
            <a:chExt cx="2501" cy="1941"/>
          </a:xfrm>
        </p:grpSpPr>
        <p:grpSp>
          <p:nvGrpSpPr>
            <p:cNvPr id="5167" name="Group 77"/>
            <p:cNvGrpSpPr>
              <a:grpSpLocks/>
            </p:cNvGrpSpPr>
            <p:nvPr/>
          </p:nvGrpSpPr>
          <p:grpSpPr bwMode="auto">
            <a:xfrm>
              <a:off x="-999" y="3175"/>
              <a:ext cx="2501" cy="1941"/>
              <a:chOff x="-999" y="3175"/>
              <a:chExt cx="2501" cy="1941"/>
            </a:xfrm>
          </p:grpSpPr>
          <p:sp>
            <p:nvSpPr>
              <p:cNvPr id="5169" name="Freeform 75"/>
              <p:cNvSpPr>
                <a:spLocks/>
              </p:cNvSpPr>
              <p:nvPr/>
            </p:nvSpPr>
            <p:spPr bwMode="auto">
              <a:xfrm>
                <a:off x="-991" y="3184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0" name="Freeform 76"/>
              <p:cNvSpPr>
                <a:spLocks noEditPoints="1"/>
              </p:cNvSpPr>
              <p:nvPr/>
            </p:nvSpPr>
            <p:spPr bwMode="auto">
              <a:xfrm>
                <a:off x="-999" y="3175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68" name="Text Box 174"/>
            <p:cNvSpPr txBox="1">
              <a:spLocks noChangeArrowheads="1"/>
            </p:cNvSpPr>
            <p:nvPr/>
          </p:nvSpPr>
          <p:spPr bwMode="auto">
            <a:xfrm>
              <a:off x="204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16</a:t>
              </a:r>
            </a:p>
          </p:txBody>
        </p:sp>
      </p:grpSp>
      <p:grpSp>
        <p:nvGrpSpPr>
          <p:cNvPr id="16387" name="Group 195"/>
          <p:cNvGrpSpPr>
            <a:grpSpLocks/>
          </p:cNvGrpSpPr>
          <p:nvPr/>
        </p:nvGrpSpPr>
        <p:grpSpPr bwMode="auto">
          <a:xfrm>
            <a:off x="1401763" y="5000625"/>
            <a:ext cx="2403475" cy="3943350"/>
            <a:chOff x="883" y="3150"/>
            <a:chExt cx="1514" cy="2484"/>
          </a:xfrm>
        </p:grpSpPr>
        <p:grpSp>
          <p:nvGrpSpPr>
            <p:cNvPr id="5163" name="Group 94"/>
            <p:cNvGrpSpPr>
              <a:grpSpLocks/>
            </p:cNvGrpSpPr>
            <p:nvPr/>
          </p:nvGrpSpPr>
          <p:grpSpPr bwMode="auto">
            <a:xfrm>
              <a:off x="883" y="3150"/>
              <a:ext cx="1514" cy="2484"/>
              <a:chOff x="883" y="3150"/>
              <a:chExt cx="1514" cy="2484"/>
            </a:xfrm>
          </p:grpSpPr>
          <p:sp>
            <p:nvSpPr>
              <p:cNvPr id="5165" name="Freeform 92"/>
              <p:cNvSpPr>
                <a:spLocks/>
              </p:cNvSpPr>
              <p:nvPr/>
            </p:nvSpPr>
            <p:spPr bwMode="auto">
              <a:xfrm>
                <a:off x="891" y="3159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6" name="Freeform 93"/>
              <p:cNvSpPr>
                <a:spLocks noEditPoints="1"/>
              </p:cNvSpPr>
              <p:nvPr/>
            </p:nvSpPr>
            <p:spPr bwMode="auto">
              <a:xfrm>
                <a:off x="883" y="3150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64" name="Text Box 175"/>
            <p:cNvSpPr txBox="1">
              <a:spLocks noChangeArrowheads="1"/>
            </p:cNvSpPr>
            <p:nvPr/>
          </p:nvSpPr>
          <p:spPr bwMode="auto">
            <a:xfrm>
              <a:off x="1247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17</a:t>
              </a:r>
            </a:p>
          </p:txBody>
        </p:sp>
      </p:grpSp>
      <p:grpSp>
        <p:nvGrpSpPr>
          <p:cNvPr id="16389" name="Group 196"/>
          <p:cNvGrpSpPr>
            <a:grpSpLocks/>
          </p:cNvGrpSpPr>
          <p:nvPr/>
        </p:nvGrpSpPr>
        <p:grpSpPr bwMode="auto">
          <a:xfrm>
            <a:off x="2916238" y="5013325"/>
            <a:ext cx="3970337" cy="3081338"/>
            <a:chOff x="1837" y="3158"/>
            <a:chExt cx="2501" cy="1941"/>
          </a:xfrm>
        </p:grpSpPr>
        <p:grpSp>
          <p:nvGrpSpPr>
            <p:cNvPr id="5159" name="Group 91"/>
            <p:cNvGrpSpPr>
              <a:grpSpLocks/>
            </p:cNvGrpSpPr>
            <p:nvPr/>
          </p:nvGrpSpPr>
          <p:grpSpPr bwMode="auto">
            <a:xfrm>
              <a:off x="1837" y="3158"/>
              <a:ext cx="2501" cy="1941"/>
              <a:chOff x="1836" y="3175"/>
              <a:chExt cx="2501" cy="1941"/>
            </a:xfrm>
          </p:grpSpPr>
          <p:sp>
            <p:nvSpPr>
              <p:cNvPr id="5161" name="Freeform 89"/>
              <p:cNvSpPr>
                <a:spLocks/>
              </p:cNvSpPr>
              <p:nvPr/>
            </p:nvSpPr>
            <p:spPr bwMode="auto">
              <a:xfrm>
                <a:off x="1844" y="3184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2" name="Freeform 90"/>
              <p:cNvSpPr>
                <a:spLocks noEditPoints="1"/>
              </p:cNvSpPr>
              <p:nvPr/>
            </p:nvSpPr>
            <p:spPr bwMode="auto">
              <a:xfrm>
                <a:off x="1836" y="3175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60" name="Text Box 176"/>
            <p:cNvSpPr txBox="1">
              <a:spLocks noChangeArrowheads="1"/>
            </p:cNvSpPr>
            <p:nvPr/>
          </p:nvSpPr>
          <p:spPr bwMode="auto">
            <a:xfrm>
              <a:off x="2699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18</a:t>
              </a:r>
            </a:p>
          </p:txBody>
        </p:sp>
      </p:grpSp>
      <p:grpSp>
        <p:nvGrpSpPr>
          <p:cNvPr id="16391" name="Group 197"/>
          <p:cNvGrpSpPr>
            <a:grpSpLocks/>
          </p:cNvGrpSpPr>
          <p:nvPr/>
        </p:nvGrpSpPr>
        <p:grpSpPr bwMode="auto">
          <a:xfrm>
            <a:off x="5973763" y="5072063"/>
            <a:ext cx="2403475" cy="3943350"/>
            <a:chOff x="3763" y="3195"/>
            <a:chExt cx="1514" cy="2484"/>
          </a:xfrm>
        </p:grpSpPr>
        <p:grpSp>
          <p:nvGrpSpPr>
            <p:cNvPr id="5155" name="Group 114"/>
            <p:cNvGrpSpPr>
              <a:grpSpLocks/>
            </p:cNvGrpSpPr>
            <p:nvPr/>
          </p:nvGrpSpPr>
          <p:grpSpPr bwMode="auto">
            <a:xfrm>
              <a:off x="3763" y="3195"/>
              <a:ext cx="1514" cy="2484"/>
              <a:chOff x="3763" y="3195"/>
              <a:chExt cx="1514" cy="2484"/>
            </a:xfrm>
          </p:grpSpPr>
          <p:sp>
            <p:nvSpPr>
              <p:cNvPr id="5157" name="Freeform 112"/>
              <p:cNvSpPr>
                <a:spLocks/>
              </p:cNvSpPr>
              <p:nvPr/>
            </p:nvSpPr>
            <p:spPr bwMode="auto">
              <a:xfrm>
                <a:off x="3771" y="3204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Freeform 113"/>
              <p:cNvSpPr>
                <a:spLocks noEditPoints="1"/>
              </p:cNvSpPr>
              <p:nvPr/>
            </p:nvSpPr>
            <p:spPr bwMode="auto">
              <a:xfrm>
                <a:off x="3763" y="3195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56" name="Text Box 177"/>
            <p:cNvSpPr txBox="1">
              <a:spLocks noChangeArrowheads="1"/>
            </p:cNvSpPr>
            <p:nvPr/>
          </p:nvSpPr>
          <p:spPr bwMode="auto">
            <a:xfrm>
              <a:off x="4105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19</a:t>
              </a:r>
            </a:p>
          </p:txBody>
        </p:sp>
      </p:grpSp>
      <p:grpSp>
        <p:nvGrpSpPr>
          <p:cNvPr id="16393" name="Group 198"/>
          <p:cNvGrpSpPr>
            <a:grpSpLocks/>
          </p:cNvGrpSpPr>
          <p:nvPr/>
        </p:nvGrpSpPr>
        <p:grpSpPr bwMode="auto">
          <a:xfrm>
            <a:off x="7486650" y="5111750"/>
            <a:ext cx="3970338" cy="3081338"/>
            <a:chOff x="4716" y="3220"/>
            <a:chExt cx="2501" cy="1941"/>
          </a:xfrm>
        </p:grpSpPr>
        <p:grpSp>
          <p:nvGrpSpPr>
            <p:cNvPr id="5151" name="Group 111"/>
            <p:cNvGrpSpPr>
              <a:grpSpLocks/>
            </p:cNvGrpSpPr>
            <p:nvPr/>
          </p:nvGrpSpPr>
          <p:grpSpPr bwMode="auto">
            <a:xfrm>
              <a:off x="4716" y="3220"/>
              <a:ext cx="2501" cy="1941"/>
              <a:chOff x="4716" y="3220"/>
              <a:chExt cx="2501" cy="1941"/>
            </a:xfrm>
          </p:grpSpPr>
          <p:sp>
            <p:nvSpPr>
              <p:cNvPr id="5153" name="Freeform 109"/>
              <p:cNvSpPr>
                <a:spLocks/>
              </p:cNvSpPr>
              <p:nvPr/>
            </p:nvSpPr>
            <p:spPr bwMode="auto">
              <a:xfrm>
                <a:off x="4724" y="3229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Freeform 110"/>
              <p:cNvSpPr>
                <a:spLocks noEditPoints="1"/>
              </p:cNvSpPr>
              <p:nvPr/>
            </p:nvSpPr>
            <p:spPr bwMode="auto">
              <a:xfrm>
                <a:off x="4716" y="3220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52" name="Text Box 178"/>
            <p:cNvSpPr txBox="1">
              <a:spLocks noChangeArrowheads="1"/>
            </p:cNvSpPr>
            <p:nvPr/>
          </p:nvSpPr>
          <p:spPr bwMode="auto">
            <a:xfrm>
              <a:off x="5193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20</a:t>
              </a:r>
            </a:p>
          </p:txBody>
        </p:sp>
      </p:grpSp>
      <p:grpSp>
        <p:nvGrpSpPr>
          <p:cNvPr id="16395" name="Group 180"/>
          <p:cNvGrpSpPr>
            <a:grpSpLocks/>
          </p:cNvGrpSpPr>
          <p:nvPr/>
        </p:nvGrpSpPr>
        <p:grpSpPr bwMode="auto">
          <a:xfrm>
            <a:off x="-855663" y="-1708150"/>
            <a:ext cx="2482851" cy="3384550"/>
            <a:chOff x="-539" y="-1076"/>
            <a:chExt cx="1564" cy="2132"/>
          </a:xfrm>
        </p:grpSpPr>
        <p:grpSp>
          <p:nvGrpSpPr>
            <p:cNvPr id="5147" name="Group 60"/>
            <p:cNvGrpSpPr>
              <a:grpSpLocks/>
            </p:cNvGrpSpPr>
            <p:nvPr/>
          </p:nvGrpSpPr>
          <p:grpSpPr bwMode="auto">
            <a:xfrm>
              <a:off x="-539" y="-1076"/>
              <a:ext cx="1564" cy="2132"/>
              <a:chOff x="-539" y="-1076"/>
              <a:chExt cx="1564" cy="2132"/>
            </a:xfrm>
          </p:grpSpPr>
          <p:sp>
            <p:nvSpPr>
              <p:cNvPr id="5149" name="Freeform 58"/>
              <p:cNvSpPr>
                <a:spLocks/>
              </p:cNvSpPr>
              <p:nvPr/>
            </p:nvSpPr>
            <p:spPr bwMode="auto">
              <a:xfrm>
                <a:off x="-531" y="-1068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Freeform 59"/>
              <p:cNvSpPr>
                <a:spLocks noEditPoints="1"/>
              </p:cNvSpPr>
              <p:nvPr/>
            </p:nvSpPr>
            <p:spPr bwMode="auto">
              <a:xfrm>
                <a:off x="-539" y="-1076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48" name="Text Box 179"/>
            <p:cNvSpPr txBox="1">
              <a:spLocks noChangeArrowheads="1"/>
            </p:cNvSpPr>
            <p:nvPr/>
          </p:nvSpPr>
          <p:spPr bwMode="auto">
            <a:xfrm>
              <a:off x="476" y="391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backup\работа\преподавание\English for life\U53-56\decorate-dining-room-idea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0" y="-928688"/>
            <a:ext cx="11858625" cy="966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ru-RU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ru-RU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1403350" y="-3556000"/>
            <a:ext cx="2403475" cy="3943350"/>
            <a:chOff x="883" y="3150"/>
            <a:chExt cx="1514" cy="2484"/>
          </a:xfrm>
        </p:grpSpPr>
        <p:sp>
          <p:nvSpPr>
            <p:cNvPr id="7277" name="Freeform 99"/>
            <p:cNvSpPr>
              <a:spLocks/>
            </p:cNvSpPr>
            <p:nvPr/>
          </p:nvSpPr>
          <p:spPr bwMode="auto">
            <a:xfrm>
              <a:off x="891" y="3159"/>
              <a:ext cx="1489" cy="2458"/>
            </a:xfrm>
            <a:custGeom>
              <a:avLst/>
              <a:gdLst>
                <a:gd name="T0" fmla="*/ 318 w 1489"/>
                <a:gd name="T1" fmla="*/ 1162 h 2458"/>
                <a:gd name="T2" fmla="*/ 477 w 1489"/>
                <a:gd name="T3" fmla="*/ 1187 h 2458"/>
                <a:gd name="T4" fmla="*/ 560 w 1489"/>
                <a:gd name="T5" fmla="*/ 1288 h 2458"/>
                <a:gd name="T6" fmla="*/ 560 w 1489"/>
                <a:gd name="T7" fmla="*/ 1388 h 2458"/>
                <a:gd name="T8" fmla="*/ 460 w 1489"/>
                <a:gd name="T9" fmla="*/ 1505 h 2458"/>
                <a:gd name="T10" fmla="*/ 318 w 1489"/>
                <a:gd name="T11" fmla="*/ 1505 h 2458"/>
                <a:gd name="T12" fmla="*/ 217 w 1489"/>
                <a:gd name="T13" fmla="*/ 1430 h 2458"/>
                <a:gd name="T14" fmla="*/ 109 w 1489"/>
                <a:gd name="T15" fmla="*/ 1396 h 2458"/>
                <a:gd name="T16" fmla="*/ 25 w 1489"/>
                <a:gd name="T17" fmla="*/ 1455 h 2458"/>
                <a:gd name="T18" fmla="*/ 0 w 1489"/>
                <a:gd name="T19" fmla="*/ 1773 h 2458"/>
                <a:gd name="T20" fmla="*/ 67 w 1489"/>
                <a:gd name="T21" fmla="*/ 1915 h 2458"/>
                <a:gd name="T22" fmla="*/ 460 w 1489"/>
                <a:gd name="T23" fmla="*/ 1898 h 2458"/>
                <a:gd name="T24" fmla="*/ 652 w 1489"/>
                <a:gd name="T25" fmla="*/ 1957 h 2458"/>
                <a:gd name="T26" fmla="*/ 694 w 1489"/>
                <a:gd name="T27" fmla="*/ 2057 h 2458"/>
                <a:gd name="T28" fmla="*/ 627 w 1489"/>
                <a:gd name="T29" fmla="*/ 2157 h 2458"/>
                <a:gd name="T30" fmla="*/ 602 w 1489"/>
                <a:gd name="T31" fmla="*/ 2308 h 2458"/>
                <a:gd name="T32" fmla="*/ 694 w 1489"/>
                <a:gd name="T33" fmla="*/ 2433 h 2458"/>
                <a:gd name="T34" fmla="*/ 786 w 1489"/>
                <a:gd name="T35" fmla="*/ 2458 h 2458"/>
                <a:gd name="T36" fmla="*/ 953 w 1489"/>
                <a:gd name="T37" fmla="*/ 2400 h 2458"/>
                <a:gd name="T38" fmla="*/ 1020 w 1489"/>
                <a:gd name="T39" fmla="*/ 2266 h 2458"/>
                <a:gd name="T40" fmla="*/ 937 w 1489"/>
                <a:gd name="T41" fmla="*/ 2124 h 2458"/>
                <a:gd name="T42" fmla="*/ 903 w 1489"/>
                <a:gd name="T43" fmla="*/ 1990 h 2458"/>
                <a:gd name="T44" fmla="*/ 953 w 1489"/>
                <a:gd name="T45" fmla="*/ 1881 h 2458"/>
                <a:gd name="T46" fmla="*/ 1104 w 1489"/>
                <a:gd name="T47" fmla="*/ 1873 h 2458"/>
                <a:gd name="T48" fmla="*/ 1455 w 1489"/>
                <a:gd name="T49" fmla="*/ 1873 h 2458"/>
                <a:gd name="T50" fmla="*/ 1489 w 1489"/>
                <a:gd name="T51" fmla="*/ 1672 h 2458"/>
                <a:gd name="T52" fmla="*/ 1472 w 1489"/>
                <a:gd name="T53" fmla="*/ 1480 h 2458"/>
                <a:gd name="T54" fmla="*/ 1422 w 1489"/>
                <a:gd name="T55" fmla="*/ 1363 h 2458"/>
                <a:gd name="T56" fmla="*/ 1338 w 1489"/>
                <a:gd name="T57" fmla="*/ 1338 h 2458"/>
                <a:gd name="T58" fmla="*/ 1171 w 1489"/>
                <a:gd name="T59" fmla="*/ 1388 h 2458"/>
                <a:gd name="T60" fmla="*/ 1071 w 1489"/>
                <a:gd name="T61" fmla="*/ 1379 h 2458"/>
                <a:gd name="T62" fmla="*/ 979 w 1489"/>
                <a:gd name="T63" fmla="*/ 1304 h 2458"/>
                <a:gd name="T64" fmla="*/ 970 w 1489"/>
                <a:gd name="T65" fmla="*/ 1179 h 2458"/>
                <a:gd name="T66" fmla="*/ 1054 w 1489"/>
                <a:gd name="T67" fmla="*/ 1078 h 2458"/>
                <a:gd name="T68" fmla="*/ 1146 w 1489"/>
                <a:gd name="T69" fmla="*/ 1062 h 2458"/>
                <a:gd name="T70" fmla="*/ 1305 w 1489"/>
                <a:gd name="T71" fmla="*/ 1137 h 2458"/>
                <a:gd name="T72" fmla="*/ 1405 w 1489"/>
                <a:gd name="T73" fmla="*/ 1145 h 2458"/>
                <a:gd name="T74" fmla="*/ 1464 w 1489"/>
                <a:gd name="T75" fmla="*/ 1095 h 2458"/>
                <a:gd name="T76" fmla="*/ 1472 w 1489"/>
                <a:gd name="T77" fmla="*/ 878 h 2458"/>
                <a:gd name="T78" fmla="*/ 1447 w 1489"/>
                <a:gd name="T79" fmla="*/ 552 h 2458"/>
                <a:gd name="T80" fmla="*/ 1271 w 1489"/>
                <a:gd name="T81" fmla="*/ 593 h 2458"/>
                <a:gd name="T82" fmla="*/ 1020 w 1489"/>
                <a:gd name="T83" fmla="*/ 585 h 2458"/>
                <a:gd name="T84" fmla="*/ 853 w 1489"/>
                <a:gd name="T85" fmla="*/ 518 h 2458"/>
                <a:gd name="T86" fmla="*/ 828 w 1489"/>
                <a:gd name="T87" fmla="*/ 451 h 2458"/>
                <a:gd name="T88" fmla="*/ 895 w 1489"/>
                <a:gd name="T89" fmla="*/ 351 h 2458"/>
                <a:gd name="T90" fmla="*/ 970 w 1489"/>
                <a:gd name="T91" fmla="*/ 192 h 2458"/>
                <a:gd name="T92" fmla="*/ 903 w 1489"/>
                <a:gd name="T93" fmla="*/ 50 h 2458"/>
                <a:gd name="T94" fmla="*/ 728 w 1489"/>
                <a:gd name="T95" fmla="*/ 0 h 2458"/>
                <a:gd name="T96" fmla="*/ 577 w 1489"/>
                <a:gd name="T97" fmla="*/ 92 h 2458"/>
                <a:gd name="T98" fmla="*/ 535 w 1489"/>
                <a:gd name="T99" fmla="*/ 251 h 2458"/>
                <a:gd name="T100" fmla="*/ 594 w 1489"/>
                <a:gd name="T101" fmla="*/ 343 h 2458"/>
                <a:gd name="T102" fmla="*/ 652 w 1489"/>
                <a:gd name="T103" fmla="*/ 460 h 2458"/>
                <a:gd name="T104" fmla="*/ 619 w 1489"/>
                <a:gd name="T105" fmla="*/ 526 h 2458"/>
                <a:gd name="T106" fmla="*/ 326 w 1489"/>
                <a:gd name="T107" fmla="*/ 543 h 2458"/>
                <a:gd name="T108" fmla="*/ 42 w 1489"/>
                <a:gd name="T109" fmla="*/ 543 h 2458"/>
                <a:gd name="T110" fmla="*/ 25 w 1489"/>
                <a:gd name="T111" fmla="*/ 978 h 2458"/>
                <a:gd name="T112" fmla="*/ 33 w 1489"/>
                <a:gd name="T113" fmla="*/ 1204 h 2458"/>
                <a:gd name="T114" fmla="*/ 125 w 1489"/>
                <a:gd name="T115" fmla="*/ 1254 h 2458"/>
                <a:gd name="T116" fmla="*/ 243 w 1489"/>
                <a:gd name="T117" fmla="*/ 1221 h 2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9"/>
                <a:gd name="T178" fmla="*/ 0 h 2458"/>
                <a:gd name="T179" fmla="*/ 1489 w 1489"/>
                <a:gd name="T180" fmla="*/ 2458 h 2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9" h="2458">
                  <a:moveTo>
                    <a:pt x="259" y="1204"/>
                  </a:moveTo>
                  <a:lnTo>
                    <a:pt x="268" y="1196"/>
                  </a:lnTo>
                  <a:lnTo>
                    <a:pt x="276" y="1179"/>
                  </a:lnTo>
                  <a:lnTo>
                    <a:pt x="284" y="1179"/>
                  </a:lnTo>
                  <a:lnTo>
                    <a:pt x="293" y="1170"/>
                  </a:lnTo>
                  <a:lnTo>
                    <a:pt x="318" y="1162"/>
                  </a:lnTo>
                  <a:lnTo>
                    <a:pt x="343" y="1154"/>
                  </a:lnTo>
                  <a:lnTo>
                    <a:pt x="368" y="1154"/>
                  </a:lnTo>
                  <a:lnTo>
                    <a:pt x="401" y="1154"/>
                  </a:lnTo>
                  <a:lnTo>
                    <a:pt x="427" y="1162"/>
                  </a:lnTo>
                  <a:lnTo>
                    <a:pt x="452" y="1170"/>
                  </a:lnTo>
                  <a:lnTo>
                    <a:pt x="477" y="1187"/>
                  </a:lnTo>
                  <a:lnTo>
                    <a:pt x="502" y="1204"/>
                  </a:lnTo>
                  <a:lnTo>
                    <a:pt x="527" y="1221"/>
                  </a:lnTo>
                  <a:lnTo>
                    <a:pt x="544" y="1246"/>
                  </a:lnTo>
                  <a:lnTo>
                    <a:pt x="544" y="1262"/>
                  </a:lnTo>
                  <a:lnTo>
                    <a:pt x="552" y="1271"/>
                  </a:lnTo>
                  <a:lnTo>
                    <a:pt x="560" y="1288"/>
                  </a:lnTo>
                  <a:lnTo>
                    <a:pt x="569" y="1296"/>
                  </a:lnTo>
                  <a:lnTo>
                    <a:pt x="569" y="1313"/>
                  </a:lnTo>
                  <a:lnTo>
                    <a:pt x="569" y="1329"/>
                  </a:lnTo>
                  <a:lnTo>
                    <a:pt x="569" y="1346"/>
                  </a:lnTo>
                  <a:lnTo>
                    <a:pt x="569" y="1363"/>
                  </a:lnTo>
                  <a:lnTo>
                    <a:pt x="560" y="1388"/>
                  </a:lnTo>
                  <a:lnTo>
                    <a:pt x="552" y="1421"/>
                  </a:lnTo>
                  <a:lnTo>
                    <a:pt x="535" y="1438"/>
                  </a:lnTo>
                  <a:lnTo>
                    <a:pt x="519" y="1463"/>
                  </a:lnTo>
                  <a:lnTo>
                    <a:pt x="502" y="1480"/>
                  </a:lnTo>
                  <a:lnTo>
                    <a:pt x="485" y="1497"/>
                  </a:lnTo>
                  <a:lnTo>
                    <a:pt x="460" y="1505"/>
                  </a:lnTo>
                  <a:lnTo>
                    <a:pt x="435" y="1513"/>
                  </a:lnTo>
                  <a:lnTo>
                    <a:pt x="418" y="1522"/>
                  </a:lnTo>
                  <a:lnTo>
                    <a:pt x="393" y="1522"/>
                  </a:lnTo>
                  <a:lnTo>
                    <a:pt x="368" y="1522"/>
                  </a:lnTo>
                  <a:lnTo>
                    <a:pt x="343" y="1513"/>
                  </a:lnTo>
                  <a:lnTo>
                    <a:pt x="318" y="1505"/>
                  </a:lnTo>
                  <a:lnTo>
                    <a:pt x="301" y="1497"/>
                  </a:lnTo>
                  <a:lnTo>
                    <a:pt x="284" y="1488"/>
                  </a:lnTo>
                  <a:lnTo>
                    <a:pt x="268" y="1471"/>
                  </a:lnTo>
                  <a:lnTo>
                    <a:pt x="251" y="1455"/>
                  </a:lnTo>
                  <a:lnTo>
                    <a:pt x="234" y="1438"/>
                  </a:lnTo>
                  <a:lnTo>
                    <a:pt x="217" y="1430"/>
                  </a:lnTo>
                  <a:lnTo>
                    <a:pt x="192" y="1421"/>
                  </a:lnTo>
                  <a:lnTo>
                    <a:pt x="176" y="1413"/>
                  </a:lnTo>
                  <a:lnTo>
                    <a:pt x="159" y="1405"/>
                  </a:lnTo>
                  <a:lnTo>
                    <a:pt x="142" y="1396"/>
                  </a:lnTo>
                  <a:lnTo>
                    <a:pt x="125" y="1396"/>
                  </a:lnTo>
                  <a:lnTo>
                    <a:pt x="109" y="1396"/>
                  </a:lnTo>
                  <a:lnTo>
                    <a:pt x="92" y="1396"/>
                  </a:lnTo>
                  <a:lnTo>
                    <a:pt x="75" y="1405"/>
                  </a:lnTo>
                  <a:lnTo>
                    <a:pt x="58" y="1413"/>
                  </a:lnTo>
                  <a:lnTo>
                    <a:pt x="42" y="1421"/>
                  </a:lnTo>
                  <a:lnTo>
                    <a:pt x="33" y="1438"/>
                  </a:lnTo>
                  <a:lnTo>
                    <a:pt x="25" y="1455"/>
                  </a:lnTo>
                  <a:lnTo>
                    <a:pt x="25" y="1480"/>
                  </a:lnTo>
                  <a:lnTo>
                    <a:pt x="17" y="1530"/>
                  </a:lnTo>
                  <a:lnTo>
                    <a:pt x="8" y="1589"/>
                  </a:lnTo>
                  <a:lnTo>
                    <a:pt x="0" y="1647"/>
                  </a:lnTo>
                  <a:lnTo>
                    <a:pt x="0" y="1706"/>
                  </a:lnTo>
                  <a:lnTo>
                    <a:pt x="0" y="1773"/>
                  </a:lnTo>
                  <a:lnTo>
                    <a:pt x="0" y="1831"/>
                  </a:lnTo>
                  <a:lnTo>
                    <a:pt x="8" y="1856"/>
                  </a:lnTo>
                  <a:lnTo>
                    <a:pt x="8" y="1881"/>
                  </a:lnTo>
                  <a:lnTo>
                    <a:pt x="17" y="1906"/>
                  </a:lnTo>
                  <a:lnTo>
                    <a:pt x="25" y="1923"/>
                  </a:lnTo>
                  <a:lnTo>
                    <a:pt x="67" y="1915"/>
                  </a:lnTo>
                  <a:lnTo>
                    <a:pt x="125" y="1906"/>
                  </a:lnTo>
                  <a:lnTo>
                    <a:pt x="192" y="1898"/>
                  </a:lnTo>
                  <a:lnTo>
                    <a:pt x="268" y="1898"/>
                  </a:lnTo>
                  <a:lnTo>
                    <a:pt x="343" y="1890"/>
                  </a:lnTo>
                  <a:lnTo>
                    <a:pt x="401" y="1890"/>
                  </a:lnTo>
                  <a:lnTo>
                    <a:pt x="460" y="1898"/>
                  </a:lnTo>
                  <a:lnTo>
                    <a:pt x="502" y="1898"/>
                  </a:lnTo>
                  <a:lnTo>
                    <a:pt x="544" y="1906"/>
                  </a:lnTo>
                  <a:lnTo>
                    <a:pt x="577" y="1915"/>
                  </a:lnTo>
                  <a:lnTo>
                    <a:pt x="611" y="1931"/>
                  </a:lnTo>
                  <a:lnTo>
                    <a:pt x="636" y="1948"/>
                  </a:lnTo>
                  <a:lnTo>
                    <a:pt x="652" y="1957"/>
                  </a:lnTo>
                  <a:lnTo>
                    <a:pt x="669" y="1973"/>
                  </a:lnTo>
                  <a:lnTo>
                    <a:pt x="686" y="1990"/>
                  </a:lnTo>
                  <a:lnTo>
                    <a:pt x="694" y="2007"/>
                  </a:lnTo>
                  <a:lnTo>
                    <a:pt x="694" y="2023"/>
                  </a:lnTo>
                  <a:lnTo>
                    <a:pt x="694" y="2040"/>
                  </a:lnTo>
                  <a:lnTo>
                    <a:pt x="694" y="2057"/>
                  </a:lnTo>
                  <a:lnTo>
                    <a:pt x="694" y="2074"/>
                  </a:lnTo>
                  <a:lnTo>
                    <a:pt x="686" y="2090"/>
                  </a:lnTo>
                  <a:lnTo>
                    <a:pt x="677" y="2107"/>
                  </a:lnTo>
                  <a:lnTo>
                    <a:pt x="661" y="2124"/>
                  </a:lnTo>
                  <a:lnTo>
                    <a:pt x="644" y="2132"/>
                  </a:lnTo>
                  <a:lnTo>
                    <a:pt x="627" y="2157"/>
                  </a:lnTo>
                  <a:lnTo>
                    <a:pt x="619" y="2174"/>
                  </a:lnTo>
                  <a:lnTo>
                    <a:pt x="611" y="2199"/>
                  </a:lnTo>
                  <a:lnTo>
                    <a:pt x="602" y="2224"/>
                  </a:lnTo>
                  <a:lnTo>
                    <a:pt x="602" y="2249"/>
                  </a:lnTo>
                  <a:lnTo>
                    <a:pt x="602" y="2283"/>
                  </a:lnTo>
                  <a:lnTo>
                    <a:pt x="602" y="2308"/>
                  </a:lnTo>
                  <a:lnTo>
                    <a:pt x="611" y="2333"/>
                  </a:lnTo>
                  <a:lnTo>
                    <a:pt x="627" y="2358"/>
                  </a:lnTo>
                  <a:lnTo>
                    <a:pt x="644" y="2383"/>
                  </a:lnTo>
                  <a:lnTo>
                    <a:pt x="661" y="2400"/>
                  </a:lnTo>
                  <a:lnTo>
                    <a:pt x="677" y="2425"/>
                  </a:lnTo>
                  <a:lnTo>
                    <a:pt x="694" y="2433"/>
                  </a:lnTo>
                  <a:lnTo>
                    <a:pt x="711" y="2442"/>
                  </a:lnTo>
                  <a:lnTo>
                    <a:pt x="719" y="2442"/>
                  </a:lnTo>
                  <a:lnTo>
                    <a:pt x="736" y="2450"/>
                  </a:lnTo>
                  <a:lnTo>
                    <a:pt x="753" y="2458"/>
                  </a:lnTo>
                  <a:lnTo>
                    <a:pt x="769" y="2458"/>
                  </a:lnTo>
                  <a:lnTo>
                    <a:pt x="786" y="2458"/>
                  </a:lnTo>
                  <a:lnTo>
                    <a:pt x="803" y="2458"/>
                  </a:lnTo>
                  <a:lnTo>
                    <a:pt x="845" y="2458"/>
                  </a:lnTo>
                  <a:lnTo>
                    <a:pt x="878" y="2450"/>
                  </a:lnTo>
                  <a:lnTo>
                    <a:pt x="903" y="2433"/>
                  </a:lnTo>
                  <a:lnTo>
                    <a:pt x="928" y="2425"/>
                  </a:lnTo>
                  <a:lnTo>
                    <a:pt x="953" y="2400"/>
                  </a:lnTo>
                  <a:lnTo>
                    <a:pt x="979" y="2383"/>
                  </a:lnTo>
                  <a:lnTo>
                    <a:pt x="995" y="2366"/>
                  </a:lnTo>
                  <a:lnTo>
                    <a:pt x="1004" y="2341"/>
                  </a:lnTo>
                  <a:lnTo>
                    <a:pt x="1012" y="2316"/>
                  </a:lnTo>
                  <a:lnTo>
                    <a:pt x="1012" y="2291"/>
                  </a:lnTo>
                  <a:lnTo>
                    <a:pt x="1020" y="2266"/>
                  </a:lnTo>
                  <a:lnTo>
                    <a:pt x="1012" y="2241"/>
                  </a:lnTo>
                  <a:lnTo>
                    <a:pt x="1004" y="2216"/>
                  </a:lnTo>
                  <a:lnTo>
                    <a:pt x="995" y="2191"/>
                  </a:lnTo>
                  <a:lnTo>
                    <a:pt x="979" y="2166"/>
                  </a:lnTo>
                  <a:lnTo>
                    <a:pt x="953" y="2149"/>
                  </a:lnTo>
                  <a:lnTo>
                    <a:pt x="937" y="2124"/>
                  </a:lnTo>
                  <a:lnTo>
                    <a:pt x="928" y="2107"/>
                  </a:lnTo>
                  <a:lnTo>
                    <a:pt x="912" y="2082"/>
                  </a:lnTo>
                  <a:lnTo>
                    <a:pt x="903" y="2057"/>
                  </a:lnTo>
                  <a:lnTo>
                    <a:pt x="903" y="2032"/>
                  </a:lnTo>
                  <a:lnTo>
                    <a:pt x="903" y="2007"/>
                  </a:lnTo>
                  <a:lnTo>
                    <a:pt x="903" y="1990"/>
                  </a:lnTo>
                  <a:lnTo>
                    <a:pt x="903" y="1965"/>
                  </a:lnTo>
                  <a:lnTo>
                    <a:pt x="912" y="1948"/>
                  </a:lnTo>
                  <a:lnTo>
                    <a:pt x="920" y="1923"/>
                  </a:lnTo>
                  <a:lnTo>
                    <a:pt x="928" y="1906"/>
                  </a:lnTo>
                  <a:lnTo>
                    <a:pt x="945" y="1898"/>
                  </a:lnTo>
                  <a:lnTo>
                    <a:pt x="953" y="1881"/>
                  </a:lnTo>
                  <a:lnTo>
                    <a:pt x="970" y="1873"/>
                  </a:lnTo>
                  <a:lnTo>
                    <a:pt x="987" y="1865"/>
                  </a:lnTo>
                  <a:lnTo>
                    <a:pt x="995" y="1865"/>
                  </a:lnTo>
                  <a:lnTo>
                    <a:pt x="1020" y="1865"/>
                  </a:lnTo>
                  <a:lnTo>
                    <a:pt x="1062" y="1873"/>
                  </a:lnTo>
                  <a:lnTo>
                    <a:pt x="1104" y="1873"/>
                  </a:lnTo>
                  <a:lnTo>
                    <a:pt x="1163" y="1881"/>
                  </a:lnTo>
                  <a:lnTo>
                    <a:pt x="1229" y="1890"/>
                  </a:lnTo>
                  <a:lnTo>
                    <a:pt x="1296" y="1890"/>
                  </a:lnTo>
                  <a:lnTo>
                    <a:pt x="1363" y="1898"/>
                  </a:lnTo>
                  <a:lnTo>
                    <a:pt x="1439" y="1898"/>
                  </a:lnTo>
                  <a:lnTo>
                    <a:pt x="1455" y="1873"/>
                  </a:lnTo>
                  <a:lnTo>
                    <a:pt x="1464" y="1839"/>
                  </a:lnTo>
                  <a:lnTo>
                    <a:pt x="1472" y="1806"/>
                  </a:lnTo>
                  <a:lnTo>
                    <a:pt x="1480" y="1773"/>
                  </a:lnTo>
                  <a:lnTo>
                    <a:pt x="1489" y="1739"/>
                  </a:lnTo>
                  <a:lnTo>
                    <a:pt x="1489" y="1706"/>
                  </a:lnTo>
                  <a:lnTo>
                    <a:pt x="1489" y="1672"/>
                  </a:lnTo>
                  <a:lnTo>
                    <a:pt x="1489" y="1639"/>
                  </a:lnTo>
                  <a:lnTo>
                    <a:pt x="1489" y="1605"/>
                  </a:lnTo>
                  <a:lnTo>
                    <a:pt x="1489" y="1572"/>
                  </a:lnTo>
                  <a:lnTo>
                    <a:pt x="1480" y="1538"/>
                  </a:lnTo>
                  <a:lnTo>
                    <a:pt x="1480" y="1505"/>
                  </a:lnTo>
                  <a:lnTo>
                    <a:pt x="1472" y="1480"/>
                  </a:lnTo>
                  <a:lnTo>
                    <a:pt x="1464" y="1455"/>
                  </a:lnTo>
                  <a:lnTo>
                    <a:pt x="1455" y="1430"/>
                  </a:lnTo>
                  <a:lnTo>
                    <a:pt x="1447" y="1413"/>
                  </a:lnTo>
                  <a:lnTo>
                    <a:pt x="1439" y="1388"/>
                  </a:lnTo>
                  <a:lnTo>
                    <a:pt x="1430" y="1379"/>
                  </a:lnTo>
                  <a:lnTo>
                    <a:pt x="1422" y="1363"/>
                  </a:lnTo>
                  <a:lnTo>
                    <a:pt x="1413" y="1354"/>
                  </a:lnTo>
                  <a:lnTo>
                    <a:pt x="1397" y="1346"/>
                  </a:lnTo>
                  <a:lnTo>
                    <a:pt x="1388" y="1346"/>
                  </a:lnTo>
                  <a:lnTo>
                    <a:pt x="1380" y="1338"/>
                  </a:lnTo>
                  <a:lnTo>
                    <a:pt x="1363" y="1338"/>
                  </a:lnTo>
                  <a:lnTo>
                    <a:pt x="1338" y="1338"/>
                  </a:lnTo>
                  <a:lnTo>
                    <a:pt x="1305" y="1346"/>
                  </a:lnTo>
                  <a:lnTo>
                    <a:pt x="1271" y="1354"/>
                  </a:lnTo>
                  <a:lnTo>
                    <a:pt x="1238" y="1371"/>
                  </a:lnTo>
                  <a:lnTo>
                    <a:pt x="1213" y="1379"/>
                  </a:lnTo>
                  <a:lnTo>
                    <a:pt x="1196" y="1379"/>
                  </a:lnTo>
                  <a:lnTo>
                    <a:pt x="1171" y="1388"/>
                  </a:lnTo>
                  <a:lnTo>
                    <a:pt x="1154" y="1388"/>
                  </a:lnTo>
                  <a:lnTo>
                    <a:pt x="1129" y="1388"/>
                  </a:lnTo>
                  <a:lnTo>
                    <a:pt x="1112" y="1388"/>
                  </a:lnTo>
                  <a:lnTo>
                    <a:pt x="1104" y="1388"/>
                  </a:lnTo>
                  <a:lnTo>
                    <a:pt x="1079" y="1379"/>
                  </a:lnTo>
                  <a:lnTo>
                    <a:pt x="1071" y="1379"/>
                  </a:lnTo>
                  <a:lnTo>
                    <a:pt x="1054" y="1371"/>
                  </a:lnTo>
                  <a:lnTo>
                    <a:pt x="1045" y="1371"/>
                  </a:lnTo>
                  <a:lnTo>
                    <a:pt x="1029" y="1363"/>
                  </a:lnTo>
                  <a:lnTo>
                    <a:pt x="1012" y="1346"/>
                  </a:lnTo>
                  <a:lnTo>
                    <a:pt x="995" y="1321"/>
                  </a:lnTo>
                  <a:lnTo>
                    <a:pt x="979" y="1304"/>
                  </a:lnTo>
                  <a:lnTo>
                    <a:pt x="970" y="1279"/>
                  </a:lnTo>
                  <a:lnTo>
                    <a:pt x="962" y="1254"/>
                  </a:lnTo>
                  <a:lnTo>
                    <a:pt x="962" y="1237"/>
                  </a:lnTo>
                  <a:lnTo>
                    <a:pt x="962" y="1212"/>
                  </a:lnTo>
                  <a:lnTo>
                    <a:pt x="962" y="1196"/>
                  </a:lnTo>
                  <a:lnTo>
                    <a:pt x="970" y="1179"/>
                  </a:lnTo>
                  <a:lnTo>
                    <a:pt x="979" y="1162"/>
                  </a:lnTo>
                  <a:lnTo>
                    <a:pt x="987" y="1137"/>
                  </a:lnTo>
                  <a:lnTo>
                    <a:pt x="1004" y="1112"/>
                  </a:lnTo>
                  <a:lnTo>
                    <a:pt x="1020" y="1095"/>
                  </a:lnTo>
                  <a:lnTo>
                    <a:pt x="1037" y="1087"/>
                  </a:lnTo>
                  <a:lnTo>
                    <a:pt x="1054" y="1078"/>
                  </a:lnTo>
                  <a:lnTo>
                    <a:pt x="1071" y="1070"/>
                  </a:lnTo>
                  <a:lnTo>
                    <a:pt x="1087" y="1062"/>
                  </a:lnTo>
                  <a:lnTo>
                    <a:pt x="1104" y="1053"/>
                  </a:lnTo>
                  <a:lnTo>
                    <a:pt x="1121" y="1053"/>
                  </a:lnTo>
                  <a:lnTo>
                    <a:pt x="1129" y="1053"/>
                  </a:lnTo>
                  <a:lnTo>
                    <a:pt x="1146" y="1062"/>
                  </a:lnTo>
                  <a:lnTo>
                    <a:pt x="1163" y="1062"/>
                  </a:lnTo>
                  <a:lnTo>
                    <a:pt x="1196" y="1078"/>
                  </a:lnTo>
                  <a:lnTo>
                    <a:pt x="1221" y="1087"/>
                  </a:lnTo>
                  <a:lnTo>
                    <a:pt x="1255" y="1104"/>
                  </a:lnTo>
                  <a:lnTo>
                    <a:pt x="1280" y="1120"/>
                  </a:lnTo>
                  <a:lnTo>
                    <a:pt x="1305" y="1137"/>
                  </a:lnTo>
                  <a:lnTo>
                    <a:pt x="1338" y="1145"/>
                  </a:lnTo>
                  <a:lnTo>
                    <a:pt x="1355" y="1145"/>
                  </a:lnTo>
                  <a:lnTo>
                    <a:pt x="1363" y="1154"/>
                  </a:lnTo>
                  <a:lnTo>
                    <a:pt x="1380" y="1154"/>
                  </a:lnTo>
                  <a:lnTo>
                    <a:pt x="1397" y="1145"/>
                  </a:lnTo>
                  <a:lnTo>
                    <a:pt x="1405" y="1145"/>
                  </a:lnTo>
                  <a:lnTo>
                    <a:pt x="1422" y="1137"/>
                  </a:lnTo>
                  <a:lnTo>
                    <a:pt x="1439" y="1129"/>
                  </a:lnTo>
                  <a:lnTo>
                    <a:pt x="1447" y="1120"/>
                  </a:lnTo>
                  <a:lnTo>
                    <a:pt x="1455" y="1112"/>
                  </a:lnTo>
                  <a:lnTo>
                    <a:pt x="1464" y="1104"/>
                  </a:lnTo>
                  <a:lnTo>
                    <a:pt x="1464" y="1095"/>
                  </a:lnTo>
                  <a:lnTo>
                    <a:pt x="1472" y="1078"/>
                  </a:lnTo>
                  <a:lnTo>
                    <a:pt x="1480" y="1045"/>
                  </a:lnTo>
                  <a:lnTo>
                    <a:pt x="1480" y="1012"/>
                  </a:lnTo>
                  <a:lnTo>
                    <a:pt x="1480" y="970"/>
                  </a:lnTo>
                  <a:lnTo>
                    <a:pt x="1472" y="920"/>
                  </a:lnTo>
                  <a:lnTo>
                    <a:pt x="1472" y="878"/>
                  </a:lnTo>
                  <a:lnTo>
                    <a:pt x="1464" y="828"/>
                  </a:lnTo>
                  <a:lnTo>
                    <a:pt x="1455" y="727"/>
                  </a:lnTo>
                  <a:lnTo>
                    <a:pt x="1447" y="644"/>
                  </a:lnTo>
                  <a:lnTo>
                    <a:pt x="1447" y="610"/>
                  </a:lnTo>
                  <a:lnTo>
                    <a:pt x="1447" y="577"/>
                  </a:lnTo>
                  <a:lnTo>
                    <a:pt x="1447" y="552"/>
                  </a:lnTo>
                  <a:lnTo>
                    <a:pt x="1447" y="535"/>
                  </a:lnTo>
                  <a:lnTo>
                    <a:pt x="1422" y="552"/>
                  </a:lnTo>
                  <a:lnTo>
                    <a:pt x="1388" y="568"/>
                  </a:lnTo>
                  <a:lnTo>
                    <a:pt x="1355" y="577"/>
                  </a:lnTo>
                  <a:lnTo>
                    <a:pt x="1313" y="585"/>
                  </a:lnTo>
                  <a:lnTo>
                    <a:pt x="1271" y="593"/>
                  </a:lnTo>
                  <a:lnTo>
                    <a:pt x="1229" y="593"/>
                  </a:lnTo>
                  <a:lnTo>
                    <a:pt x="1188" y="593"/>
                  </a:lnTo>
                  <a:lnTo>
                    <a:pt x="1146" y="593"/>
                  </a:lnTo>
                  <a:lnTo>
                    <a:pt x="1104" y="593"/>
                  </a:lnTo>
                  <a:lnTo>
                    <a:pt x="1054" y="593"/>
                  </a:lnTo>
                  <a:lnTo>
                    <a:pt x="1020" y="585"/>
                  </a:lnTo>
                  <a:lnTo>
                    <a:pt x="979" y="577"/>
                  </a:lnTo>
                  <a:lnTo>
                    <a:pt x="945" y="568"/>
                  </a:lnTo>
                  <a:lnTo>
                    <a:pt x="920" y="560"/>
                  </a:lnTo>
                  <a:lnTo>
                    <a:pt x="895" y="543"/>
                  </a:lnTo>
                  <a:lnTo>
                    <a:pt x="870" y="535"/>
                  </a:lnTo>
                  <a:lnTo>
                    <a:pt x="853" y="518"/>
                  </a:lnTo>
                  <a:lnTo>
                    <a:pt x="845" y="510"/>
                  </a:lnTo>
                  <a:lnTo>
                    <a:pt x="836" y="501"/>
                  </a:lnTo>
                  <a:lnTo>
                    <a:pt x="828" y="485"/>
                  </a:lnTo>
                  <a:lnTo>
                    <a:pt x="828" y="476"/>
                  </a:lnTo>
                  <a:lnTo>
                    <a:pt x="828" y="460"/>
                  </a:lnTo>
                  <a:lnTo>
                    <a:pt x="828" y="451"/>
                  </a:lnTo>
                  <a:lnTo>
                    <a:pt x="828" y="435"/>
                  </a:lnTo>
                  <a:lnTo>
                    <a:pt x="836" y="426"/>
                  </a:lnTo>
                  <a:lnTo>
                    <a:pt x="845" y="409"/>
                  </a:lnTo>
                  <a:lnTo>
                    <a:pt x="853" y="393"/>
                  </a:lnTo>
                  <a:lnTo>
                    <a:pt x="870" y="384"/>
                  </a:lnTo>
                  <a:lnTo>
                    <a:pt x="895" y="351"/>
                  </a:lnTo>
                  <a:lnTo>
                    <a:pt x="928" y="317"/>
                  </a:lnTo>
                  <a:lnTo>
                    <a:pt x="945" y="292"/>
                  </a:lnTo>
                  <a:lnTo>
                    <a:pt x="953" y="267"/>
                  </a:lnTo>
                  <a:lnTo>
                    <a:pt x="962" y="242"/>
                  </a:lnTo>
                  <a:lnTo>
                    <a:pt x="970" y="225"/>
                  </a:lnTo>
                  <a:lnTo>
                    <a:pt x="970" y="192"/>
                  </a:lnTo>
                  <a:lnTo>
                    <a:pt x="970" y="167"/>
                  </a:lnTo>
                  <a:lnTo>
                    <a:pt x="962" y="142"/>
                  </a:lnTo>
                  <a:lnTo>
                    <a:pt x="953" y="117"/>
                  </a:lnTo>
                  <a:lnTo>
                    <a:pt x="937" y="92"/>
                  </a:lnTo>
                  <a:lnTo>
                    <a:pt x="920" y="75"/>
                  </a:lnTo>
                  <a:lnTo>
                    <a:pt x="903" y="50"/>
                  </a:lnTo>
                  <a:lnTo>
                    <a:pt x="878" y="33"/>
                  </a:lnTo>
                  <a:lnTo>
                    <a:pt x="853" y="25"/>
                  </a:lnTo>
                  <a:lnTo>
                    <a:pt x="828" y="8"/>
                  </a:lnTo>
                  <a:lnTo>
                    <a:pt x="795" y="0"/>
                  </a:lnTo>
                  <a:lnTo>
                    <a:pt x="761" y="0"/>
                  </a:lnTo>
                  <a:lnTo>
                    <a:pt x="728" y="0"/>
                  </a:lnTo>
                  <a:lnTo>
                    <a:pt x="703" y="8"/>
                  </a:lnTo>
                  <a:lnTo>
                    <a:pt x="677" y="25"/>
                  </a:lnTo>
                  <a:lnTo>
                    <a:pt x="644" y="33"/>
                  </a:lnTo>
                  <a:lnTo>
                    <a:pt x="619" y="50"/>
                  </a:lnTo>
                  <a:lnTo>
                    <a:pt x="594" y="75"/>
                  </a:lnTo>
                  <a:lnTo>
                    <a:pt x="577" y="92"/>
                  </a:lnTo>
                  <a:lnTo>
                    <a:pt x="560" y="117"/>
                  </a:lnTo>
                  <a:lnTo>
                    <a:pt x="552" y="142"/>
                  </a:lnTo>
                  <a:lnTo>
                    <a:pt x="544" y="167"/>
                  </a:lnTo>
                  <a:lnTo>
                    <a:pt x="535" y="192"/>
                  </a:lnTo>
                  <a:lnTo>
                    <a:pt x="535" y="225"/>
                  </a:lnTo>
                  <a:lnTo>
                    <a:pt x="535" y="251"/>
                  </a:lnTo>
                  <a:lnTo>
                    <a:pt x="544" y="276"/>
                  </a:lnTo>
                  <a:lnTo>
                    <a:pt x="552" y="284"/>
                  </a:lnTo>
                  <a:lnTo>
                    <a:pt x="560" y="301"/>
                  </a:lnTo>
                  <a:lnTo>
                    <a:pt x="569" y="309"/>
                  </a:lnTo>
                  <a:lnTo>
                    <a:pt x="577" y="317"/>
                  </a:lnTo>
                  <a:lnTo>
                    <a:pt x="594" y="343"/>
                  </a:lnTo>
                  <a:lnTo>
                    <a:pt x="611" y="359"/>
                  </a:lnTo>
                  <a:lnTo>
                    <a:pt x="627" y="384"/>
                  </a:lnTo>
                  <a:lnTo>
                    <a:pt x="636" y="401"/>
                  </a:lnTo>
                  <a:lnTo>
                    <a:pt x="644" y="426"/>
                  </a:lnTo>
                  <a:lnTo>
                    <a:pt x="652" y="443"/>
                  </a:lnTo>
                  <a:lnTo>
                    <a:pt x="652" y="460"/>
                  </a:lnTo>
                  <a:lnTo>
                    <a:pt x="652" y="468"/>
                  </a:lnTo>
                  <a:lnTo>
                    <a:pt x="652" y="485"/>
                  </a:lnTo>
                  <a:lnTo>
                    <a:pt x="644" y="501"/>
                  </a:lnTo>
                  <a:lnTo>
                    <a:pt x="636" y="510"/>
                  </a:lnTo>
                  <a:lnTo>
                    <a:pt x="627" y="518"/>
                  </a:lnTo>
                  <a:lnTo>
                    <a:pt x="619" y="526"/>
                  </a:lnTo>
                  <a:lnTo>
                    <a:pt x="602" y="535"/>
                  </a:lnTo>
                  <a:lnTo>
                    <a:pt x="585" y="535"/>
                  </a:lnTo>
                  <a:lnTo>
                    <a:pt x="560" y="535"/>
                  </a:lnTo>
                  <a:lnTo>
                    <a:pt x="485" y="535"/>
                  </a:lnTo>
                  <a:lnTo>
                    <a:pt x="401" y="543"/>
                  </a:lnTo>
                  <a:lnTo>
                    <a:pt x="326" y="543"/>
                  </a:lnTo>
                  <a:lnTo>
                    <a:pt x="251" y="552"/>
                  </a:lnTo>
                  <a:lnTo>
                    <a:pt x="176" y="552"/>
                  </a:lnTo>
                  <a:lnTo>
                    <a:pt x="117" y="552"/>
                  </a:lnTo>
                  <a:lnTo>
                    <a:pt x="84" y="552"/>
                  </a:lnTo>
                  <a:lnTo>
                    <a:pt x="58" y="552"/>
                  </a:lnTo>
                  <a:lnTo>
                    <a:pt x="42" y="543"/>
                  </a:lnTo>
                  <a:lnTo>
                    <a:pt x="25" y="535"/>
                  </a:lnTo>
                  <a:lnTo>
                    <a:pt x="25" y="602"/>
                  </a:lnTo>
                  <a:lnTo>
                    <a:pt x="25" y="694"/>
                  </a:lnTo>
                  <a:lnTo>
                    <a:pt x="25" y="786"/>
                  </a:lnTo>
                  <a:lnTo>
                    <a:pt x="25" y="886"/>
                  </a:lnTo>
                  <a:lnTo>
                    <a:pt x="25" y="978"/>
                  </a:lnTo>
                  <a:lnTo>
                    <a:pt x="25" y="1062"/>
                  </a:lnTo>
                  <a:lnTo>
                    <a:pt x="25" y="1129"/>
                  </a:lnTo>
                  <a:lnTo>
                    <a:pt x="25" y="1162"/>
                  </a:lnTo>
                  <a:lnTo>
                    <a:pt x="25" y="1179"/>
                  </a:lnTo>
                  <a:lnTo>
                    <a:pt x="33" y="1187"/>
                  </a:lnTo>
                  <a:lnTo>
                    <a:pt x="33" y="1204"/>
                  </a:lnTo>
                  <a:lnTo>
                    <a:pt x="50" y="1212"/>
                  </a:lnTo>
                  <a:lnTo>
                    <a:pt x="58" y="1229"/>
                  </a:lnTo>
                  <a:lnTo>
                    <a:pt x="75" y="1237"/>
                  </a:lnTo>
                  <a:lnTo>
                    <a:pt x="92" y="1246"/>
                  </a:lnTo>
                  <a:lnTo>
                    <a:pt x="109" y="1246"/>
                  </a:lnTo>
                  <a:lnTo>
                    <a:pt x="125" y="1254"/>
                  </a:lnTo>
                  <a:lnTo>
                    <a:pt x="151" y="1254"/>
                  </a:lnTo>
                  <a:lnTo>
                    <a:pt x="167" y="1254"/>
                  </a:lnTo>
                  <a:lnTo>
                    <a:pt x="184" y="1254"/>
                  </a:lnTo>
                  <a:lnTo>
                    <a:pt x="209" y="1246"/>
                  </a:lnTo>
                  <a:lnTo>
                    <a:pt x="226" y="1237"/>
                  </a:lnTo>
                  <a:lnTo>
                    <a:pt x="243" y="1221"/>
                  </a:lnTo>
                  <a:lnTo>
                    <a:pt x="259" y="1204"/>
                  </a:lnTo>
                  <a:close/>
                </a:path>
              </a:pathLst>
            </a:custGeom>
            <a:solidFill>
              <a:srgbClr val="D8E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8" name="Freeform 100"/>
            <p:cNvSpPr>
              <a:spLocks noEditPoints="1"/>
            </p:cNvSpPr>
            <p:nvPr/>
          </p:nvSpPr>
          <p:spPr bwMode="auto">
            <a:xfrm>
              <a:off x="883" y="3150"/>
              <a:ext cx="1514" cy="2484"/>
            </a:xfrm>
            <a:custGeom>
              <a:avLst/>
              <a:gdLst>
                <a:gd name="T0" fmla="*/ 435 w 1514"/>
                <a:gd name="T1" fmla="*/ 1188 h 2484"/>
                <a:gd name="T2" fmla="*/ 568 w 1514"/>
                <a:gd name="T3" fmla="*/ 1305 h 2484"/>
                <a:gd name="T4" fmla="*/ 468 w 1514"/>
                <a:gd name="T5" fmla="*/ 1506 h 2484"/>
                <a:gd name="T6" fmla="*/ 209 w 1514"/>
                <a:gd name="T7" fmla="*/ 1422 h 2484"/>
                <a:gd name="T8" fmla="*/ 16 w 1514"/>
                <a:gd name="T9" fmla="*/ 1539 h 2484"/>
                <a:gd name="T10" fmla="*/ 276 w 1514"/>
                <a:gd name="T11" fmla="*/ 1924 h 2484"/>
                <a:gd name="T12" fmla="*/ 694 w 1514"/>
                <a:gd name="T13" fmla="*/ 2032 h 2484"/>
                <a:gd name="T14" fmla="*/ 602 w 1514"/>
                <a:gd name="T15" fmla="*/ 2233 h 2484"/>
                <a:gd name="T16" fmla="*/ 727 w 1514"/>
                <a:gd name="T17" fmla="*/ 2467 h 2484"/>
                <a:gd name="T18" fmla="*/ 995 w 1514"/>
                <a:gd name="T19" fmla="*/ 2409 h 2484"/>
                <a:gd name="T20" fmla="*/ 995 w 1514"/>
                <a:gd name="T21" fmla="*/ 2166 h 2484"/>
                <a:gd name="T22" fmla="*/ 961 w 1514"/>
                <a:gd name="T23" fmla="*/ 1924 h 2484"/>
                <a:gd name="T24" fmla="*/ 1480 w 1514"/>
                <a:gd name="T25" fmla="*/ 1890 h 2484"/>
                <a:gd name="T26" fmla="*/ 1488 w 1514"/>
                <a:gd name="T27" fmla="*/ 1464 h 2484"/>
                <a:gd name="T28" fmla="*/ 1396 w 1514"/>
                <a:gd name="T29" fmla="*/ 1338 h 2484"/>
                <a:gd name="T30" fmla="*/ 1120 w 1514"/>
                <a:gd name="T31" fmla="*/ 1388 h 2484"/>
                <a:gd name="T32" fmla="*/ 1037 w 1514"/>
                <a:gd name="T33" fmla="*/ 1355 h 2484"/>
                <a:gd name="T34" fmla="*/ 1020 w 1514"/>
                <a:gd name="T35" fmla="*/ 1129 h 2484"/>
                <a:gd name="T36" fmla="*/ 1204 w 1514"/>
                <a:gd name="T37" fmla="*/ 1104 h 2484"/>
                <a:gd name="T38" fmla="*/ 1421 w 1514"/>
                <a:gd name="T39" fmla="*/ 1171 h 2484"/>
                <a:gd name="T40" fmla="*/ 1497 w 1514"/>
                <a:gd name="T41" fmla="*/ 887 h 2484"/>
                <a:gd name="T42" fmla="*/ 1062 w 1514"/>
                <a:gd name="T43" fmla="*/ 594 h 2484"/>
                <a:gd name="T44" fmla="*/ 853 w 1514"/>
                <a:gd name="T45" fmla="*/ 460 h 2484"/>
                <a:gd name="T46" fmla="*/ 995 w 1514"/>
                <a:gd name="T47" fmla="*/ 243 h 2484"/>
                <a:gd name="T48" fmla="*/ 844 w 1514"/>
                <a:gd name="T49" fmla="*/ 9 h 2484"/>
                <a:gd name="T50" fmla="*/ 560 w 1514"/>
                <a:gd name="T51" fmla="*/ 126 h 2484"/>
                <a:gd name="T52" fmla="*/ 585 w 1514"/>
                <a:gd name="T53" fmla="*/ 326 h 2484"/>
                <a:gd name="T54" fmla="*/ 644 w 1514"/>
                <a:gd name="T55" fmla="*/ 502 h 2484"/>
                <a:gd name="T56" fmla="*/ 58 w 1514"/>
                <a:gd name="T57" fmla="*/ 544 h 2484"/>
                <a:gd name="T58" fmla="*/ 58 w 1514"/>
                <a:gd name="T59" fmla="*/ 1238 h 2484"/>
                <a:gd name="T60" fmla="*/ 225 w 1514"/>
                <a:gd name="T61" fmla="*/ 1271 h 2484"/>
                <a:gd name="T62" fmla="*/ 125 w 1514"/>
                <a:gd name="T63" fmla="*/ 1246 h 2484"/>
                <a:gd name="T64" fmla="*/ 50 w 1514"/>
                <a:gd name="T65" fmla="*/ 1188 h 2484"/>
                <a:gd name="T66" fmla="*/ 409 w 1514"/>
                <a:gd name="T67" fmla="*/ 569 h 2484"/>
                <a:gd name="T68" fmla="*/ 677 w 1514"/>
                <a:gd name="T69" fmla="*/ 452 h 2484"/>
                <a:gd name="T70" fmla="*/ 560 w 1514"/>
                <a:gd name="T71" fmla="*/ 276 h 2484"/>
                <a:gd name="T72" fmla="*/ 652 w 1514"/>
                <a:gd name="T73" fmla="*/ 42 h 2484"/>
                <a:gd name="T74" fmla="*/ 920 w 1514"/>
                <a:gd name="T75" fmla="*/ 92 h 2484"/>
                <a:gd name="T76" fmla="*/ 878 w 1514"/>
                <a:gd name="T77" fmla="*/ 393 h 2484"/>
                <a:gd name="T78" fmla="*/ 844 w 1514"/>
                <a:gd name="T79" fmla="*/ 527 h 2484"/>
                <a:gd name="T80" fmla="*/ 1405 w 1514"/>
                <a:gd name="T81" fmla="*/ 586 h 2484"/>
                <a:gd name="T82" fmla="*/ 1463 w 1514"/>
                <a:gd name="T83" fmla="*/ 1104 h 2484"/>
                <a:gd name="T84" fmla="*/ 1371 w 1514"/>
                <a:gd name="T85" fmla="*/ 1163 h 2484"/>
                <a:gd name="T86" fmla="*/ 1137 w 1514"/>
                <a:gd name="T87" fmla="*/ 1054 h 2484"/>
                <a:gd name="T88" fmla="*/ 961 w 1514"/>
                <a:gd name="T89" fmla="*/ 1221 h 2484"/>
                <a:gd name="T90" fmla="*/ 1062 w 1514"/>
                <a:gd name="T91" fmla="*/ 1397 h 2484"/>
                <a:gd name="T92" fmla="*/ 1221 w 1514"/>
                <a:gd name="T93" fmla="*/ 1405 h 2484"/>
                <a:gd name="T94" fmla="*/ 1413 w 1514"/>
                <a:gd name="T95" fmla="*/ 1372 h 2484"/>
                <a:gd name="T96" fmla="*/ 1497 w 1514"/>
                <a:gd name="T97" fmla="*/ 1581 h 2484"/>
                <a:gd name="T98" fmla="*/ 1070 w 1514"/>
                <a:gd name="T99" fmla="*/ 1874 h 2484"/>
                <a:gd name="T100" fmla="*/ 903 w 1514"/>
                <a:gd name="T101" fmla="*/ 1999 h 2484"/>
                <a:gd name="T102" fmla="*/ 1012 w 1514"/>
                <a:gd name="T103" fmla="*/ 2300 h 2484"/>
                <a:gd name="T104" fmla="*/ 886 w 1514"/>
                <a:gd name="T105" fmla="*/ 2459 h 2484"/>
                <a:gd name="T106" fmla="*/ 685 w 1514"/>
                <a:gd name="T107" fmla="*/ 2409 h 2484"/>
                <a:gd name="T108" fmla="*/ 677 w 1514"/>
                <a:gd name="T109" fmla="*/ 2150 h 2484"/>
                <a:gd name="T110" fmla="*/ 669 w 1514"/>
                <a:gd name="T111" fmla="*/ 1957 h 2484"/>
                <a:gd name="T112" fmla="*/ 16 w 1514"/>
                <a:gd name="T113" fmla="*/ 1890 h 2484"/>
                <a:gd name="T114" fmla="*/ 75 w 1514"/>
                <a:gd name="T115" fmla="*/ 1439 h 2484"/>
                <a:gd name="T116" fmla="*/ 292 w 1514"/>
                <a:gd name="T117" fmla="*/ 1514 h 2484"/>
                <a:gd name="T118" fmla="*/ 543 w 1514"/>
                <a:gd name="T119" fmla="*/ 1447 h 2484"/>
                <a:gd name="T120" fmla="*/ 560 w 1514"/>
                <a:gd name="T121" fmla="*/ 1263 h 2484"/>
                <a:gd name="T122" fmla="*/ 301 w 1514"/>
                <a:gd name="T123" fmla="*/ 1171 h 24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4"/>
                <a:gd name="T187" fmla="*/ 0 h 2484"/>
                <a:gd name="T188" fmla="*/ 1514 w 1514"/>
                <a:gd name="T189" fmla="*/ 2484 h 24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4" h="2484">
                  <a:moveTo>
                    <a:pt x="284" y="1213"/>
                  </a:moveTo>
                  <a:lnTo>
                    <a:pt x="292" y="1213"/>
                  </a:lnTo>
                  <a:lnTo>
                    <a:pt x="301" y="1196"/>
                  </a:lnTo>
                  <a:lnTo>
                    <a:pt x="284" y="1188"/>
                  </a:lnTo>
                  <a:lnTo>
                    <a:pt x="284" y="1205"/>
                  </a:lnTo>
                  <a:lnTo>
                    <a:pt x="292" y="1205"/>
                  </a:lnTo>
                  <a:lnTo>
                    <a:pt x="301" y="1205"/>
                  </a:lnTo>
                  <a:lnTo>
                    <a:pt x="301" y="1196"/>
                  </a:lnTo>
                  <a:lnTo>
                    <a:pt x="309" y="1188"/>
                  </a:lnTo>
                  <a:lnTo>
                    <a:pt x="301" y="1179"/>
                  </a:lnTo>
                  <a:lnTo>
                    <a:pt x="309" y="1196"/>
                  </a:lnTo>
                  <a:lnTo>
                    <a:pt x="334" y="1188"/>
                  </a:lnTo>
                  <a:lnTo>
                    <a:pt x="359" y="1179"/>
                  </a:lnTo>
                  <a:lnTo>
                    <a:pt x="351" y="1163"/>
                  </a:lnTo>
                  <a:lnTo>
                    <a:pt x="351" y="1179"/>
                  </a:lnTo>
                  <a:lnTo>
                    <a:pt x="376" y="1179"/>
                  </a:lnTo>
                  <a:lnTo>
                    <a:pt x="409" y="1179"/>
                  </a:lnTo>
                  <a:lnTo>
                    <a:pt x="409" y="1163"/>
                  </a:lnTo>
                  <a:lnTo>
                    <a:pt x="409" y="1179"/>
                  </a:lnTo>
                  <a:lnTo>
                    <a:pt x="435" y="1188"/>
                  </a:lnTo>
                  <a:lnTo>
                    <a:pt x="460" y="1196"/>
                  </a:lnTo>
                  <a:lnTo>
                    <a:pt x="485" y="1213"/>
                  </a:lnTo>
                  <a:lnTo>
                    <a:pt x="510" y="1230"/>
                  </a:lnTo>
                  <a:lnTo>
                    <a:pt x="535" y="1246"/>
                  </a:lnTo>
                  <a:lnTo>
                    <a:pt x="535" y="1230"/>
                  </a:lnTo>
                  <a:lnTo>
                    <a:pt x="527" y="1238"/>
                  </a:lnTo>
                  <a:lnTo>
                    <a:pt x="543" y="1263"/>
                  </a:lnTo>
                  <a:lnTo>
                    <a:pt x="552" y="1255"/>
                  </a:lnTo>
                  <a:lnTo>
                    <a:pt x="543" y="1255"/>
                  </a:lnTo>
                  <a:lnTo>
                    <a:pt x="543" y="1271"/>
                  </a:lnTo>
                  <a:lnTo>
                    <a:pt x="543" y="1280"/>
                  </a:lnTo>
                  <a:lnTo>
                    <a:pt x="552" y="1288"/>
                  </a:lnTo>
                  <a:lnTo>
                    <a:pt x="560" y="1280"/>
                  </a:lnTo>
                  <a:lnTo>
                    <a:pt x="552" y="1288"/>
                  </a:lnTo>
                  <a:lnTo>
                    <a:pt x="560" y="1305"/>
                  </a:lnTo>
                  <a:lnTo>
                    <a:pt x="568" y="1313"/>
                  </a:lnTo>
                  <a:lnTo>
                    <a:pt x="577" y="1305"/>
                  </a:lnTo>
                  <a:lnTo>
                    <a:pt x="568" y="1305"/>
                  </a:lnTo>
                  <a:lnTo>
                    <a:pt x="568" y="1322"/>
                  </a:lnTo>
                  <a:lnTo>
                    <a:pt x="568" y="1338"/>
                  </a:lnTo>
                  <a:lnTo>
                    <a:pt x="568" y="1355"/>
                  </a:lnTo>
                  <a:lnTo>
                    <a:pt x="568" y="1372"/>
                  </a:lnTo>
                  <a:lnTo>
                    <a:pt x="577" y="1372"/>
                  </a:lnTo>
                  <a:lnTo>
                    <a:pt x="568" y="1372"/>
                  </a:lnTo>
                  <a:lnTo>
                    <a:pt x="560" y="1397"/>
                  </a:lnTo>
                  <a:lnTo>
                    <a:pt x="552" y="1430"/>
                  </a:lnTo>
                  <a:lnTo>
                    <a:pt x="560" y="1430"/>
                  </a:lnTo>
                  <a:lnTo>
                    <a:pt x="552" y="1422"/>
                  </a:lnTo>
                  <a:lnTo>
                    <a:pt x="535" y="1439"/>
                  </a:lnTo>
                  <a:lnTo>
                    <a:pt x="535" y="1447"/>
                  </a:lnTo>
                  <a:lnTo>
                    <a:pt x="518" y="1472"/>
                  </a:lnTo>
                  <a:lnTo>
                    <a:pt x="527" y="1472"/>
                  </a:lnTo>
                  <a:lnTo>
                    <a:pt x="518" y="1464"/>
                  </a:lnTo>
                  <a:lnTo>
                    <a:pt x="501" y="1480"/>
                  </a:lnTo>
                  <a:lnTo>
                    <a:pt x="485" y="1497"/>
                  </a:lnTo>
                  <a:lnTo>
                    <a:pt x="493" y="1506"/>
                  </a:lnTo>
                  <a:lnTo>
                    <a:pt x="493" y="1497"/>
                  </a:lnTo>
                  <a:lnTo>
                    <a:pt x="468" y="1506"/>
                  </a:lnTo>
                  <a:lnTo>
                    <a:pt x="443" y="1514"/>
                  </a:lnTo>
                  <a:lnTo>
                    <a:pt x="426" y="1522"/>
                  </a:lnTo>
                  <a:lnTo>
                    <a:pt x="426" y="1531"/>
                  </a:lnTo>
                  <a:lnTo>
                    <a:pt x="426" y="1522"/>
                  </a:lnTo>
                  <a:lnTo>
                    <a:pt x="401" y="1522"/>
                  </a:lnTo>
                  <a:lnTo>
                    <a:pt x="376" y="1522"/>
                  </a:lnTo>
                  <a:lnTo>
                    <a:pt x="376" y="1531"/>
                  </a:lnTo>
                  <a:lnTo>
                    <a:pt x="384" y="1522"/>
                  </a:lnTo>
                  <a:lnTo>
                    <a:pt x="359" y="1514"/>
                  </a:lnTo>
                  <a:lnTo>
                    <a:pt x="334" y="1506"/>
                  </a:lnTo>
                  <a:lnTo>
                    <a:pt x="317" y="1497"/>
                  </a:lnTo>
                  <a:lnTo>
                    <a:pt x="301" y="1489"/>
                  </a:lnTo>
                  <a:lnTo>
                    <a:pt x="292" y="1497"/>
                  </a:lnTo>
                  <a:lnTo>
                    <a:pt x="301" y="1489"/>
                  </a:lnTo>
                  <a:lnTo>
                    <a:pt x="284" y="1472"/>
                  </a:lnTo>
                  <a:lnTo>
                    <a:pt x="267" y="1455"/>
                  </a:lnTo>
                  <a:lnTo>
                    <a:pt x="251" y="1439"/>
                  </a:lnTo>
                  <a:lnTo>
                    <a:pt x="234" y="1430"/>
                  </a:lnTo>
                  <a:lnTo>
                    <a:pt x="209" y="1422"/>
                  </a:lnTo>
                  <a:lnTo>
                    <a:pt x="192" y="1414"/>
                  </a:lnTo>
                  <a:lnTo>
                    <a:pt x="175" y="1405"/>
                  </a:lnTo>
                  <a:lnTo>
                    <a:pt x="159" y="1397"/>
                  </a:lnTo>
                  <a:lnTo>
                    <a:pt x="150" y="1397"/>
                  </a:lnTo>
                  <a:lnTo>
                    <a:pt x="133" y="1397"/>
                  </a:lnTo>
                  <a:lnTo>
                    <a:pt x="117" y="1397"/>
                  </a:lnTo>
                  <a:lnTo>
                    <a:pt x="100" y="1397"/>
                  </a:lnTo>
                  <a:lnTo>
                    <a:pt x="83" y="1405"/>
                  </a:lnTo>
                  <a:lnTo>
                    <a:pt x="66" y="1414"/>
                  </a:lnTo>
                  <a:lnTo>
                    <a:pt x="50" y="1422"/>
                  </a:lnTo>
                  <a:lnTo>
                    <a:pt x="41" y="1422"/>
                  </a:lnTo>
                  <a:lnTo>
                    <a:pt x="41" y="1430"/>
                  </a:lnTo>
                  <a:lnTo>
                    <a:pt x="33" y="1447"/>
                  </a:lnTo>
                  <a:lnTo>
                    <a:pt x="25" y="1464"/>
                  </a:lnTo>
                  <a:lnTo>
                    <a:pt x="25" y="1489"/>
                  </a:lnTo>
                  <a:lnTo>
                    <a:pt x="16" y="1539"/>
                  </a:lnTo>
                  <a:lnTo>
                    <a:pt x="8" y="1598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82"/>
                  </a:lnTo>
                  <a:lnTo>
                    <a:pt x="0" y="1840"/>
                  </a:lnTo>
                  <a:lnTo>
                    <a:pt x="0" y="1848"/>
                  </a:lnTo>
                  <a:lnTo>
                    <a:pt x="8" y="1874"/>
                  </a:lnTo>
                  <a:lnTo>
                    <a:pt x="16" y="1865"/>
                  </a:lnTo>
                  <a:lnTo>
                    <a:pt x="8" y="1865"/>
                  </a:lnTo>
                  <a:lnTo>
                    <a:pt x="8" y="1890"/>
                  </a:lnTo>
                  <a:lnTo>
                    <a:pt x="8" y="1899"/>
                  </a:lnTo>
                  <a:lnTo>
                    <a:pt x="16" y="1924"/>
                  </a:lnTo>
                  <a:lnTo>
                    <a:pt x="25" y="1940"/>
                  </a:lnTo>
                  <a:lnTo>
                    <a:pt x="25" y="1949"/>
                  </a:lnTo>
                  <a:lnTo>
                    <a:pt x="33" y="1949"/>
                  </a:lnTo>
                  <a:lnTo>
                    <a:pt x="75" y="1940"/>
                  </a:lnTo>
                  <a:lnTo>
                    <a:pt x="133" y="1932"/>
                  </a:lnTo>
                  <a:lnTo>
                    <a:pt x="200" y="1924"/>
                  </a:lnTo>
                  <a:lnTo>
                    <a:pt x="276" y="1924"/>
                  </a:lnTo>
                  <a:lnTo>
                    <a:pt x="351" y="1915"/>
                  </a:lnTo>
                  <a:lnTo>
                    <a:pt x="409" y="1915"/>
                  </a:lnTo>
                  <a:lnTo>
                    <a:pt x="468" y="1924"/>
                  </a:lnTo>
                  <a:lnTo>
                    <a:pt x="510" y="1924"/>
                  </a:lnTo>
                  <a:lnTo>
                    <a:pt x="552" y="1932"/>
                  </a:lnTo>
                  <a:lnTo>
                    <a:pt x="585" y="1940"/>
                  </a:lnTo>
                  <a:lnTo>
                    <a:pt x="585" y="1924"/>
                  </a:lnTo>
                  <a:lnTo>
                    <a:pt x="585" y="1940"/>
                  </a:lnTo>
                  <a:lnTo>
                    <a:pt x="619" y="1957"/>
                  </a:lnTo>
                  <a:lnTo>
                    <a:pt x="644" y="1974"/>
                  </a:lnTo>
                  <a:lnTo>
                    <a:pt x="660" y="1982"/>
                  </a:lnTo>
                  <a:lnTo>
                    <a:pt x="660" y="1966"/>
                  </a:lnTo>
                  <a:lnTo>
                    <a:pt x="652" y="1974"/>
                  </a:lnTo>
                  <a:lnTo>
                    <a:pt x="669" y="1991"/>
                  </a:lnTo>
                  <a:lnTo>
                    <a:pt x="685" y="2007"/>
                  </a:lnTo>
                  <a:lnTo>
                    <a:pt x="694" y="1999"/>
                  </a:lnTo>
                  <a:lnTo>
                    <a:pt x="685" y="2007"/>
                  </a:lnTo>
                  <a:lnTo>
                    <a:pt x="694" y="2024"/>
                  </a:lnTo>
                  <a:lnTo>
                    <a:pt x="702" y="2016"/>
                  </a:lnTo>
                  <a:lnTo>
                    <a:pt x="694" y="2016"/>
                  </a:lnTo>
                  <a:lnTo>
                    <a:pt x="694" y="2032"/>
                  </a:lnTo>
                  <a:lnTo>
                    <a:pt x="694" y="2049"/>
                  </a:lnTo>
                  <a:lnTo>
                    <a:pt x="694" y="2066"/>
                  </a:lnTo>
                  <a:lnTo>
                    <a:pt x="694" y="2083"/>
                  </a:lnTo>
                  <a:lnTo>
                    <a:pt x="702" y="2083"/>
                  </a:lnTo>
                  <a:lnTo>
                    <a:pt x="694" y="2083"/>
                  </a:lnTo>
                  <a:lnTo>
                    <a:pt x="685" y="2099"/>
                  </a:lnTo>
                  <a:lnTo>
                    <a:pt x="677" y="2116"/>
                  </a:lnTo>
                  <a:lnTo>
                    <a:pt x="685" y="2116"/>
                  </a:lnTo>
                  <a:lnTo>
                    <a:pt x="677" y="2108"/>
                  </a:lnTo>
                  <a:lnTo>
                    <a:pt x="660" y="2124"/>
                  </a:lnTo>
                  <a:lnTo>
                    <a:pt x="669" y="2133"/>
                  </a:lnTo>
                  <a:lnTo>
                    <a:pt x="669" y="2124"/>
                  </a:lnTo>
                  <a:lnTo>
                    <a:pt x="652" y="2133"/>
                  </a:lnTo>
                  <a:lnTo>
                    <a:pt x="644" y="2133"/>
                  </a:lnTo>
                  <a:lnTo>
                    <a:pt x="644" y="2141"/>
                  </a:lnTo>
                  <a:lnTo>
                    <a:pt x="627" y="2166"/>
                  </a:lnTo>
                  <a:lnTo>
                    <a:pt x="619" y="2183"/>
                  </a:lnTo>
                  <a:lnTo>
                    <a:pt x="610" y="2208"/>
                  </a:lnTo>
                  <a:lnTo>
                    <a:pt x="602" y="2233"/>
                  </a:lnTo>
                  <a:lnTo>
                    <a:pt x="602" y="2258"/>
                  </a:lnTo>
                  <a:lnTo>
                    <a:pt x="602" y="2292"/>
                  </a:lnTo>
                  <a:lnTo>
                    <a:pt x="602" y="2317"/>
                  </a:lnTo>
                  <a:lnTo>
                    <a:pt x="602" y="2325"/>
                  </a:lnTo>
                  <a:lnTo>
                    <a:pt x="610" y="2350"/>
                  </a:lnTo>
                  <a:lnTo>
                    <a:pt x="627" y="2375"/>
                  </a:lnTo>
                  <a:lnTo>
                    <a:pt x="644" y="2400"/>
                  </a:lnTo>
                  <a:lnTo>
                    <a:pt x="660" y="2417"/>
                  </a:lnTo>
                  <a:lnTo>
                    <a:pt x="669" y="2409"/>
                  </a:lnTo>
                  <a:lnTo>
                    <a:pt x="660" y="2417"/>
                  </a:lnTo>
                  <a:lnTo>
                    <a:pt x="677" y="2442"/>
                  </a:lnTo>
                  <a:lnTo>
                    <a:pt x="685" y="2451"/>
                  </a:lnTo>
                  <a:lnTo>
                    <a:pt x="702" y="2459"/>
                  </a:lnTo>
                  <a:lnTo>
                    <a:pt x="719" y="2467"/>
                  </a:lnTo>
                  <a:lnTo>
                    <a:pt x="727" y="2467"/>
                  </a:lnTo>
                  <a:lnTo>
                    <a:pt x="727" y="2451"/>
                  </a:lnTo>
                  <a:lnTo>
                    <a:pt x="727" y="2467"/>
                  </a:lnTo>
                  <a:lnTo>
                    <a:pt x="744" y="2476"/>
                  </a:lnTo>
                  <a:lnTo>
                    <a:pt x="761" y="2484"/>
                  </a:lnTo>
                  <a:lnTo>
                    <a:pt x="777" y="2484"/>
                  </a:lnTo>
                  <a:lnTo>
                    <a:pt x="794" y="2484"/>
                  </a:lnTo>
                  <a:lnTo>
                    <a:pt x="811" y="2484"/>
                  </a:lnTo>
                  <a:lnTo>
                    <a:pt x="853" y="2484"/>
                  </a:lnTo>
                  <a:lnTo>
                    <a:pt x="886" y="2476"/>
                  </a:lnTo>
                  <a:lnTo>
                    <a:pt x="895" y="2467"/>
                  </a:lnTo>
                  <a:lnTo>
                    <a:pt x="895" y="2476"/>
                  </a:lnTo>
                  <a:lnTo>
                    <a:pt x="920" y="2459"/>
                  </a:lnTo>
                  <a:lnTo>
                    <a:pt x="945" y="2451"/>
                  </a:lnTo>
                  <a:lnTo>
                    <a:pt x="945" y="2442"/>
                  </a:lnTo>
                  <a:lnTo>
                    <a:pt x="970" y="2417"/>
                  </a:lnTo>
                  <a:lnTo>
                    <a:pt x="961" y="2409"/>
                  </a:lnTo>
                  <a:lnTo>
                    <a:pt x="970" y="2425"/>
                  </a:lnTo>
                  <a:lnTo>
                    <a:pt x="995" y="2409"/>
                  </a:lnTo>
                  <a:lnTo>
                    <a:pt x="995" y="2400"/>
                  </a:lnTo>
                  <a:lnTo>
                    <a:pt x="1012" y="2384"/>
                  </a:lnTo>
                  <a:lnTo>
                    <a:pt x="1020" y="2384"/>
                  </a:lnTo>
                  <a:lnTo>
                    <a:pt x="1028" y="2359"/>
                  </a:lnTo>
                  <a:lnTo>
                    <a:pt x="1037" y="2333"/>
                  </a:lnTo>
                  <a:lnTo>
                    <a:pt x="1037" y="2325"/>
                  </a:lnTo>
                  <a:lnTo>
                    <a:pt x="1037" y="2300"/>
                  </a:lnTo>
                  <a:lnTo>
                    <a:pt x="1020" y="2300"/>
                  </a:lnTo>
                  <a:lnTo>
                    <a:pt x="1037" y="2308"/>
                  </a:lnTo>
                  <a:lnTo>
                    <a:pt x="1045" y="2283"/>
                  </a:lnTo>
                  <a:lnTo>
                    <a:pt x="1045" y="2275"/>
                  </a:lnTo>
                  <a:lnTo>
                    <a:pt x="1037" y="2250"/>
                  </a:lnTo>
                  <a:lnTo>
                    <a:pt x="1028" y="2225"/>
                  </a:lnTo>
                  <a:lnTo>
                    <a:pt x="1020" y="2200"/>
                  </a:lnTo>
                  <a:lnTo>
                    <a:pt x="1003" y="2175"/>
                  </a:lnTo>
                  <a:lnTo>
                    <a:pt x="995" y="2166"/>
                  </a:lnTo>
                  <a:lnTo>
                    <a:pt x="970" y="2150"/>
                  </a:lnTo>
                  <a:lnTo>
                    <a:pt x="961" y="2158"/>
                  </a:lnTo>
                  <a:lnTo>
                    <a:pt x="978" y="2158"/>
                  </a:lnTo>
                  <a:lnTo>
                    <a:pt x="961" y="2133"/>
                  </a:lnTo>
                  <a:lnTo>
                    <a:pt x="953" y="2116"/>
                  </a:lnTo>
                  <a:lnTo>
                    <a:pt x="936" y="2091"/>
                  </a:lnTo>
                  <a:lnTo>
                    <a:pt x="928" y="2066"/>
                  </a:lnTo>
                  <a:lnTo>
                    <a:pt x="911" y="2066"/>
                  </a:lnTo>
                  <a:lnTo>
                    <a:pt x="928" y="2066"/>
                  </a:lnTo>
                  <a:lnTo>
                    <a:pt x="928" y="2041"/>
                  </a:lnTo>
                  <a:lnTo>
                    <a:pt x="928" y="2016"/>
                  </a:lnTo>
                  <a:lnTo>
                    <a:pt x="928" y="1999"/>
                  </a:lnTo>
                  <a:lnTo>
                    <a:pt x="928" y="1974"/>
                  </a:lnTo>
                  <a:lnTo>
                    <a:pt x="911" y="1974"/>
                  </a:lnTo>
                  <a:lnTo>
                    <a:pt x="928" y="1982"/>
                  </a:lnTo>
                  <a:lnTo>
                    <a:pt x="936" y="1966"/>
                  </a:lnTo>
                  <a:lnTo>
                    <a:pt x="945" y="1940"/>
                  </a:lnTo>
                  <a:lnTo>
                    <a:pt x="953" y="1924"/>
                  </a:lnTo>
                  <a:lnTo>
                    <a:pt x="936" y="1915"/>
                  </a:lnTo>
                  <a:lnTo>
                    <a:pt x="945" y="1932"/>
                  </a:lnTo>
                  <a:lnTo>
                    <a:pt x="961" y="1924"/>
                  </a:lnTo>
                  <a:lnTo>
                    <a:pt x="961" y="1915"/>
                  </a:lnTo>
                  <a:lnTo>
                    <a:pt x="970" y="1915"/>
                  </a:lnTo>
                  <a:lnTo>
                    <a:pt x="978" y="1899"/>
                  </a:lnTo>
                  <a:lnTo>
                    <a:pt x="961" y="1890"/>
                  </a:lnTo>
                  <a:lnTo>
                    <a:pt x="970" y="1907"/>
                  </a:lnTo>
                  <a:lnTo>
                    <a:pt x="987" y="1899"/>
                  </a:lnTo>
                  <a:lnTo>
                    <a:pt x="1003" y="1890"/>
                  </a:lnTo>
                  <a:lnTo>
                    <a:pt x="995" y="1874"/>
                  </a:lnTo>
                  <a:lnTo>
                    <a:pt x="995" y="1890"/>
                  </a:lnTo>
                  <a:lnTo>
                    <a:pt x="1003" y="1890"/>
                  </a:lnTo>
                  <a:lnTo>
                    <a:pt x="1028" y="1890"/>
                  </a:lnTo>
                  <a:lnTo>
                    <a:pt x="1070" y="1899"/>
                  </a:lnTo>
                  <a:lnTo>
                    <a:pt x="1112" y="1899"/>
                  </a:lnTo>
                  <a:lnTo>
                    <a:pt x="1171" y="1907"/>
                  </a:lnTo>
                  <a:lnTo>
                    <a:pt x="1237" y="1915"/>
                  </a:lnTo>
                  <a:lnTo>
                    <a:pt x="1304" y="1915"/>
                  </a:lnTo>
                  <a:lnTo>
                    <a:pt x="1371" y="1924"/>
                  </a:lnTo>
                  <a:lnTo>
                    <a:pt x="1447" y="1924"/>
                  </a:lnTo>
                  <a:lnTo>
                    <a:pt x="1455" y="1924"/>
                  </a:lnTo>
                  <a:lnTo>
                    <a:pt x="1463" y="1915"/>
                  </a:lnTo>
                  <a:lnTo>
                    <a:pt x="1480" y="1890"/>
                  </a:lnTo>
                  <a:lnTo>
                    <a:pt x="1488" y="1857"/>
                  </a:lnTo>
                  <a:lnTo>
                    <a:pt x="1497" y="1823"/>
                  </a:lnTo>
                  <a:lnTo>
                    <a:pt x="1505" y="1790"/>
                  </a:lnTo>
                  <a:lnTo>
                    <a:pt x="1514" y="1756"/>
                  </a:lnTo>
                  <a:lnTo>
                    <a:pt x="1514" y="1748"/>
                  </a:lnTo>
                  <a:lnTo>
                    <a:pt x="1514" y="1715"/>
                  </a:lnTo>
                  <a:lnTo>
                    <a:pt x="1514" y="1681"/>
                  </a:lnTo>
                  <a:lnTo>
                    <a:pt x="1514" y="1648"/>
                  </a:lnTo>
                  <a:lnTo>
                    <a:pt x="1514" y="1614"/>
                  </a:lnTo>
                  <a:lnTo>
                    <a:pt x="1514" y="1581"/>
                  </a:lnTo>
                  <a:lnTo>
                    <a:pt x="1505" y="1547"/>
                  </a:lnTo>
                  <a:lnTo>
                    <a:pt x="1488" y="1547"/>
                  </a:lnTo>
                  <a:lnTo>
                    <a:pt x="1505" y="1547"/>
                  </a:lnTo>
                  <a:lnTo>
                    <a:pt x="1505" y="1514"/>
                  </a:lnTo>
                  <a:lnTo>
                    <a:pt x="1497" y="1489"/>
                  </a:lnTo>
                  <a:lnTo>
                    <a:pt x="1488" y="1464"/>
                  </a:lnTo>
                  <a:lnTo>
                    <a:pt x="1480" y="1439"/>
                  </a:lnTo>
                  <a:lnTo>
                    <a:pt x="1472" y="1422"/>
                  </a:lnTo>
                  <a:lnTo>
                    <a:pt x="1463" y="1397"/>
                  </a:lnTo>
                  <a:lnTo>
                    <a:pt x="1455" y="1388"/>
                  </a:lnTo>
                  <a:lnTo>
                    <a:pt x="1447" y="1380"/>
                  </a:lnTo>
                  <a:lnTo>
                    <a:pt x="1438" y="1388"/>
                  </a:lnTo>
                  <a:lnTo>
                    <a:pt x="1455" y="1388"/>
                  </a:lnTo>
                  <a:lnTo>
                    <a:pt x="1447" y="1372"/>
                  </a:lnTo>
                  <a:lnTo>
                    <a:pt x="1438" y="1363"/>
                  </a:lnTo>
                  <a:lnTo>
                    <a:pt x="1430" y="1355"/>
                  </a:lnTo>
                  <a:lnTo>
                    <a:pt x="1413" y="1347"/>
                  </a:lnTo>
                  <a:lnTo>
                    <a:pt x="1405" y="1347"/>
                  </a:lnTo>
                  <a:lnTo>
                    <a:pt x="1396" y="1347"/>
                  </a:lnTo>
                  <a:lnTo>
                    <a:pt x="1396" y="1355"/>
                  </a:lnTo>
                  <a:lnTo>
                    <a:pt x="1405" y="1347"/>
                  </a:lnTo>
                  <a:lnTo>
                    <a:pt x="1396" y="1338"/>
                  </a:lnTo>
                  <a:lnTo>
                    <a:pt x="1388" y="1338"/>
                  </a:lnTo>
                  <a:lnTo>
                    <a:pt x="1371" y="1338"/>
                  </a:lnTo>
                  <a:lnTo>
                    <a:pt x="1346" y="1338"/>
                  </a:lnTo>
                  <a:lnTo>
                    <a:pt x="1313" y="1347"/>
                  </a:lnTo>
                  <a:lnTo>
                    <a:pt x="1279" y="1355"/>
                  </a:lnTo>
                  <a:lnTo>
                    <a:pt x="1271" y="1355"/>
                  </a:lnTo>
                  <a:lnTo>
                    <a:pt x="1279" y="1355"/>
                  </a:lnTo>
                  <a:lnTo>
                    <a:pt x="1246" y="1372"/>
                  </a:lnTo>
                  <a:lnTo>
                    <a:pt x="1221" y="1380"/>
                  </a:lnTo>
                  <a:lnTo>
                    <a:pt x="1221" y="1388"/>
                  </a:lnTo>
                  <a:lnTo>
                    <a:pt x="1221" y="1380"/>
                  </a:lnTo>
                  <a:lnTo>
                    <a:pt x="1204" y="1380"/>
                  </a:lnTo>
                  <a:lnTo>
                    <a:pt x="1179" y="1388"/>
                  </a:lnTo>
                  <a:lnTo>
                    <a:pt x="1179" y="1397"/>
                  </a:lnTo>
                  <a:lnTo>
                    <a:pt x="1179" y="1388"/>
                  </a:lnTo>
                  <a:lnTo>
                    <a:pt x="1162" y="1388"/>
                  </a:lnTo>
                  <a:lnTo>
                    <a:pt x="1137" y="1388"/>
                  </a:lnTo>
                  <a:lnTo>
                    <a:pt x="1120" y="1388"/>
                  </a:lnTo>
                  <a:lnTo>
                    <a:pt x="1112" y="1388"/>
                  </a:lnTo>
                  <a:lnTo>
                    <a:pt x="1112" y="1397"/>
                  </a:lnTo>
                  <a:lnTo>
                    <a:pt x="1120" y="1388"/>
                  </a:lnTo>
                  <a:lnTo>
                    <a:pt x="1095" y="1380"/>
                  </a:lnTo>
                  <a:lnTo>
                    <a:pt x="1087" y="1380"/>
                  </a:lnTo>
                  <a:lnTo>
                    <a:pt x="1079" y="1380"/>
                  </a:lnTo>
                  <a:lnTo>
                    <a:pt x="1079" y="1388"/>
                  </a:lnTo>
                  <a:lnTo>
                    <a:pt x="1087" y="1380"/>
                  </a:lnTo>
                  <a:lnTo>
                    <a:pt x="1070" y="1372"/>
                  </a:lnTo>
                  <a:lnTo>
                    <a:pt x="1062" y="1372"/>
                  </a:lnTo>
                  <a:lnTo>
                    <a:pt x="1053" y="1372"/>
                  </a:lnTo>
                  <a:lnTo>
                    <a:pt x="1053" y="1380"/>
                  </a:lnTo>
                  <a:lnTo>
                    <a:pt x="1062" y="1372"/>
                  </a:lnTo>
                  <a:lnTo>
                    <a:pt x="1045" y="1363"/>
                  </a:lnTo>
                  <a:lnTo>
                    <a:pt x="1037" y="1372"/>
                  </a:lnTo>
                  <a:lnTo>
                    <a:pt x="1045" y="1363"/>
                  </a:lnTo>
                  <a:lnTo>
                    <a:pt x="1028" y="1347"/>
                  </a:lnTo>
                  <a:lnTo>
                    <a:pt x="1020" y="1355"/>
                  </a:lnTo>
                  <a:lnTo>
                    <a:pt x="1037" y="1355"/>
                  </a:lnTo>
                  <a:lnTo>
                    <a:pt x="1020" y="1330"/>
                  </a:lnTo>
                  <a:lnTo>
                    <a:pt x="1012" y="1322"/>
                  </a:lnTo>
                  <a:lnTo>
                    <a:pt x="995" y="1305"/>
                  </a:lnTo>
                  <a:lnTo>
                    <a:pt x="987" y="1313"/>
                  </a:lnTo>
                  <a:lnTo>
                    <a:pt x="1003" y="1313"/>
                  </a:lnTo>
                  <a:lnTo>
                    <a:pt x="995" y="1288"/>
                  </a:lnTo>
                  <a:lnTo>
                    <a:pt x="987" y="1263"/>
                  </a:lnTo>
                  <a:lnTo>
                    <a:pt x="970" y="1263"/>
                  </a:lnTo>
                  <a:lnTo>
                    <a:pt x="987" y="1263"/>
                  </a:lnTo>
                  <a:lnTo>
                    <a:pt x="987" y="1246"/>
                  </a:lnTo>
                  <a:lnTo>
                    <a:pt x="987" y="1221"/>
                  </a:lnTo>
                  <a:lnTo>
                    <a:pt x="987" y="1205"/>
                  </a:lnTo>
                  <a:lnTo>
                    <a:pt x="970" y="1205"/>
                  </a:lnTo>
                  <a:lnTo>
                    <a:pt x="987" y="1213"/>
                  </a:lnTo>
                  <a:lnTo>
                    <a:pt x="995" y="1196"/>
                  </a:lnTo>
                  <a:lnTo>
                    <a:pt x="1003" y="1179"/>
                  </a:lnTo>
                  <a:lnTo>
                    <a:pt x="1012" y="1154"/>
                  </a:lnTo>
                  <a:lnTo>
                    <a:pt x="1028" y="1129"/>
                  </a:lnTo>
                  <a:lnTo>
                    <a:pt x="1012" y="1121"/>
                  </a:lnTo>
                  <a:lnTo>
                    <a:pt x="1020" y="1129"/>
                  </a:lnTo>
                  <a:lnTo>
                    <a:pt x="1037" y="1113"/>
                  </a:lnTo>
                  <a:lnTo>
                    <a:pt x="1028" y="1104"/>
                  </a:lnTo>
                  <a:lnTo>
                    <a:pt x="1037" y="1121"/>
                  </a:lnTo>
                  <a:lnTo>
                    <a:pt x="1053" y="1113"/>
                  </a:lnTo>
                  <a:lnTo>
                    <a:pt x="1070" y="1104"/>
                  </a:lnTo>
                  <a:lnTo>
                    <a:pt x="1087" y="1096"/>
                  </a:lnTo>
                  <a:lnTo>
                    <a:pt x="1104" y="1087"/>
                  </a:lnTo>
                  <a:lnTo>
                    <a:pt x="1120" y="1079"/>
                  </a:lnTo>
                  <a:lnTo>
                    <a:pt x="1112" y="1062"/>
                  </a:lnTo>
                  <a:lnTo>
                    <a:pt x="1112" y="1079"/>
                  </a:lnTo>
                  <a:lnTo>
                    <a:pt x="1129" y="1079"/>
                  </a:lnTo>
                  <a:lnTo>
                    <a:pt x="1137" y="1079"/>
                  </a:lnTo>
                  <a:lnTo>
                    <a:pt x="1137" y="1062"/>
                  </a:lnTo>
                  <a:lnTo>
                    <a:pt x="1137" y="1079"/>
                  </a:lnTo>
                  <a:lnTo>
                    <a:pt x="1154" y="1087"/>
                  </a:lnTo>
                  <a:lnTo>
                    <a:pt x="1171" y="1087"/>
                  </a:lnTo>
                  <a:lnTo>
                    <a:pt x="1171" y="1071"/>
                  </a:lnTo>
                  <a:lnTo>
                    <a:pt x="1171" y="1087"/>
                  </a:lnTo>
                  <a:lnTo>
                    <a:pt x="1204" y="1104"/>
                  </a:lnTo>
                  <a:lnTo>
                    <a:pt x="1229" y="1113"/>
                  </a:lnTo>
                  <a:lnTo>
                    <a:pt x="1263" y="1129"/>
                  </a:lnTo>
                  <a:lnTo>
                    <a:pt x="1288" y="1146"/>
                  </a:lnTo>
                  <a:lnTo>
                    <a:pt x="1313" y="1163"/>
                  </a:lnTo>
                  <a:lnTo>
                    <a:pt x="1304" y="1154"/>
                  </a:lnTo>
                  <a:lnTo>
                    <a:pt x="1313" y="1163"/>
                  </a:lnTo>
                  <a:lnTo>
                    <a:pt x="1346" y="1171"/>
                  </a:lnTo>
                  <a:lnTo>
                    <a:pt x="1363" y="1171"/>
                  </a:lnTo>
                  <a:lnTo>
                    <a:pt x="1363" y="1154"/>
                  </a:lnTo>
                  <a:lnTo>
                    <a:pt x="1355" y="1163"/>
                  </a:lnTo>
                  <a:lnTo>
                    <a:pt x="1363" y="1171"/>
                  </a:lnTo>
                  <a:lnTo>
                    <a:pt x="1371" y="1179"/>
                  </a:lnTo>
                  <a:lnTo>
                    <a:pt x="1388" y="1179"/>
                  </a:lnTo>
                  <a:lnTo>
                    <a:pt x="1396" y="1179"/>
                  </a:lnTo>
                  <a:lnTo>
                    <a:pt x="1413" y="1171"/>
                  </a:lnTo>
                  <a:lnTo>
                    <a:pt x="1405" y="1154"/>
                  </a:lnTo>
                  <a:lnTo>
                    <a:pt x="1405" y="1171"/>
                  </a:lnTo>
                  <a:lnTo>
                    <a:pt x="1413" y="1171"/>
                  </a:lnTo>
                  <a:lnTo>
                    <a:pt x="1421" y="1171"/>
                  </a:lnTo>
                  <a:lnTo>
                    <a:pt x="1438" y="1163"/>
                  </a:lnTo>
                  <a:lnTo>
                    <a:pt x="1455" y="1154"/>
                  </a:lnTo>
                  <a:lnTo>
                    <a:pt x="1455" y="1146"/>
                  </a:lnTo>
                  <a:lnTo>
                    <a:pt x="1463" y="1138"/>
                  </a:lnTo>
                  <a:lnTo>
                    <a:pt x="1472" y="1129"/>
                  </a:lnTo>
                  <a:lnTo>
                    <a:pt x="1480" y="1121"/>
                  </a:lnTo>
                  <a:lnTo>
                    <a:pt x="1488" y="1121"/>
                  </a:lnTo>
                  <a:lnTo>
                    <a:pt x="1488" y="1113"/>
                  </a:lnTo>
                  <a:lnTo>
                    <a:pt x="1488" y="1104"/>
                  </a:lnTo>
                  <a:lnTo>
                    <a:pt x="1472" y="1104"/>
                  </a:lnTo>
                  <a:lnTo>
                    <a:pt x="1488" y="1113"/>
                  </a:lnTo>
                  <a:lnTo>
                    <a:pt x="1497" y="1096"/>
                  </a:lnTo>
                  <a:lnTo>
                    <a:pt x="1505" y="1062"/>
                  </a:lnTo>
                  <a:lnTo>
                    <a:pt x="1505" y="1054"/>
                  </a:lnTo>
                  <a:lnTo>
                    <a:pt x="1505" y="1021"/>
                  </a:lnTo>
                  <a:lnTo>
                    <a:pt x="1505" y="979"/>
                  </a:lnTo>
                  <a:lnTo>
                    <a:pt x="1497" y="929"/>
                  </a:lnTo>
                  <a:lnTo>
                    <a:pt x="1497" y="887"/>
                  </a:lnTo>
                  <a:lnTo>
                    <a:pt x="1488" y="837"/>
                  </a:lnTo>
                  <a:lnTo>
                    <a:pt x="1480" y="736"/>
                  </a:lnTo>
                  <a:lnTo>
                    <a:pt x="1472" y="653"/>
                  </a:lnTo>
                  <a:lnTo>
                    <a:pt x="1472" y="619"/>
                  </a:lnTo>
                  <a:lnTo>
                    <a:pt x="1472" y="586"/>
                  </a:lnTo>
                  <a:lnTo>
                    <a:pt x="1472" y="561"/>
                  </a:lnTo>
                  <a:lnTo>
                    <a:pt x="1472" y="544"/>
                  </a:lnTo>
                  <a:lnTo>
                    <a:pt x="1472" y="519"/>
                  </a:lnTo>
                  <a:lnTo>
                    <a:pt x="1455" y="535"/>
                  </a:lnTo>
                  <a:lnTo>
                    <a:pt x="1430" y="552"/>
                  </a:lnTo>
                  <a:lnTo>
                    <a:pt x="1396" y="569"/>
                  </a:lnTo>
                  <a:lnTo>
                    <a:pt x="1396" y="577"/>
                  </a:lnTo>
                  <a:lnTo>
                    <a:pt x="1396" y="569"/>
                  </a:lnTo>
                  <a:lnTo>
                    <a:pt x="1363" y="577"/>
                  </a:lnTo>
                  <a:lnTo>
                    <a:pt x="1321" y="586"/>
                  </a:lnTo>
                  <a:lnTo>
                    <a:pt x="1279" y="594"/>
                  </a:lnTo>
                  <a:lnTo>
                    <a:pt x="1237" y="594"/>
                  </a:lnTo>
                  <a:lnTo>
                    <a:pt x="1196" y="594"/>
                  </a:lnTo>
                  <a:lnTo>
                    <a:pt x="1154" y="594"/>
                  </a:lnTo>
                  <a:lnTo>
                    <a:pt x="1112" y="594"/>
                  </a:lnTo>
                  <a:lnTo>
                    <a:pt x="1062" y="594"/>
                  </a:lnTo>
                  <a:lnTo>
                    <a:pt x="1028" y="586"/>
                  </a:lnTo>
                  <a:lnTo>
                    <a:pt x="987" y="577"/>
                  </a:lnTo>
                  <a:lnTo>
                    <a:pt x="953" y="569"/>
                  </a:lnTo>
                  <a:lnTo>
                    <a:pt x="953" y="577"/>
                  </a:lnTo>
                  <a:lnTo>
                    <a:pt x="961" y="569"/>
                  </a:lnTo>
                  <a:lnTo>
                    <a:pt x="936" y="561"/>
                  </a:lnTo>
                  <a:lnTo>
                    <a:pt x="911" y="544"/>
                  </a:lnTo>
                  <a:lnTo>
                    <a:pt x="886" y="535"/>
                  </a:lnTo>
                  <a:lnTo>
                    <a:pt x="878" y="544"/>
                  </a:lnTo>
                  <a:lnTo>
                    <a:pt x="886" y="535"/>
                  </a:lnTo>
                  <a:lnTo>
                    <a:pt x="869" y="519"/>
                  </a:lnTo>
                  <a:lnTo>
                    <a:pt x="861" y="510"/>
                  </a:lnTo>
                  <a:lnTo>
                    <a:pt x="853" y="502"/>
                  </a:lnTo>
                  <a:lnTo>
                    <a:pt x="844" y="510"/>
                  </a:lnTo>
                  <a:lnTo>
                    <a:pt x="861" y="510"/>
                  </a:lnTo>
                  <a:lnTo>
                    <a:pt x="853" y="494"/>
                  </a:lnTo>
                  <a:lnTo>
                    <a:pt x="836" y="494"/>
                  </a:lnTo>
                  <a:lnTo>
                    <a:pt x="853" y="494"/>
                  </a:lnTo>
                  <a:lnTo>
                    <a:pt x="853" y="485"/>
                  </a:lnTo>
                  <a:lnTo>
                    <a:pt x="853" y="469"/>
                  </a:lnTo>
                  <a:lnTo>
                    <a:pt x="853" y="460"/>
                  </a:lnTo>
                  <a:lnTo>
                    <a:pt x="853" y="444"/>
                  </a:lnTo>
                  <a:lnTo>
                    <a:pt x="836" y="444"/>
                  </a:lnTo>
                  <a:lnTo>
                    <a:pt x="844" y="452"/>
                  </a:lnTo>
                  <a:lnTo>
                    <a:pt x="853" y="444"/>
                  </a:lnTo>
                  <a:lnTo>
                    <a:pt x="861" y="444"/>
                  </a:lnTo>
                  <a:lnTo>
                    <a:pt x="869" y="427"/>
                  </a:lnTo>
                  <a:lnTo>
                    <a:pt x="878" y="410"/>
                  </a:lnTo>
                  <a:lnTo>
                    <a:pt x="861" y="402"/>
                  </a:lnTo>
                  <a:lnTo>
                    <a:pt x="869" y="418"/>
                  </a:lnTo>
                  <a:lnTo>
                    <a:pt x="886" y="410"/>
                  </a:lnTo>
                  <a:lnTo>
                    <a:pt x="886" y="402"/>
                  </a:lnTo>
                  <a:lnTo>
                    <a:pt x="911" y="368"/>
                  </a:lnTo>
                  <a:lnTo>
                    <a:pt x="945" y="335"/>
                  </a:lnTo>
                  <a:lnTo>
                    <a:pt x="953" y="335"/>
                  </a:lnTo>
                  <a:lnTo>
                    <a:pt x="970" y="310"/>
                  </a:lnTo>
                  <a:lnTo>
                    <a:pt x="978" y="285"/>
                  </a:lnTo>
                  <a:lnTo>
                    <a:pt x="987" y="260"/>
                  </a:lnTo>
                  <a:lnTo>
                    <a:pt x="995" y="243"/>
                  </a:lnTo>
                  <a:lnTo>
                    <a:pt x="995" y="234"/>
                  </a:lnTo>
                  <a:lnTo>
                    <a:pt x="995" y="201"/>
                  </a:lnTo>
                  <a:lnTo>
                    <a:pt x="995" y="176"/>
                  </a:lnTo>
                  <a:lnTo>
                    <a:pt x="987" y="151"/>
                  </a:lnTo>
                  <a:lnTo>
                    <a:pt x="978" y="126"/>
                  </a:lnTo>
                  <a:lnTo>
                    <a:pt x="961" y="101"/>
                  </a:lnTo>
                  <a:lnTo>
                    <a:pt x="953" y="92"/>
                  </a:lnTo>
                  <a:lnTo>
                    <a:pt x="936" y="76"/>
                  </a:lnTo>
                  <a:lnTo>
                    <a:pt x="928" y="84"/>
                  </a:lnTo>
                  <a:lnTo>
                    <a:pt x="945" y="84"/>
                  </a:lnTo>
                  <a:lnTo>
                    <a:pt x="928" y="59"/>
                  </a:lnTo>
                  <a:lnTo>
                    <a:pt x="920" y="50"/>
                  </a:lnTo>
                  <a:lnTo>
                    <a:pt x="895" y="34"/>
                  </a:lnTo>
                  <a:lnTo>
                    <a:pt x="869" y="25"/>
                  </a:lnTo>
                  <a:lnTo>
                    <a:pt x="844" y="9"/>
                  </a:lnTo>
                  <a:lnTo>
                    <a:pt x="836" y="9"/>
                  </a:lnTo>
                  <a:lnTo>
                    <a:pt x="803" y="0"/>
                  </a:lnTo>
                  <a:lnTo>
                    <a:pt x="769" y="0"/>
                  </a:lnTo>
                  <a:lnTo>
                    <a:pt x="736" y="0"/>
                  </a:lnTo>
                  <a:lnTo>
                    <a:pt x="711" y="9"/>
                  </a:lnTo>
                  <a:lnTo>
                    <a:pt x="685" y="25"/>
                  </a:lnTo>
                  <a:lnTo>
                    <a:pt x="685" y="34"/>
                  </a:lnTo>
                  <a:lnTo>
                    <a:pt x="685" y="25"/>
                  </a:lnTo>
                  <a:lnTo>
                    <a:pt x="652" y="34"/>
                  </a:lnTo>
                  <a:lnTo>
                    <a:pt x="644" y="34"/>
                  </a:lnTo>
                  <a:lnTo>
                    <a:pt x="652" y="34"/>
                  </a:lnTo>
                  <a:lnTo>
                    <a:pt x="627" y="50"/>
                  </a:lnTo>
                  <a:lnTo>
                    <a:pt x="619" y="50"/>
                  </a:lnTo>
                  <a:lnTo>
                    <a:pt x="593" y="76"/>
                  </a:lnTo>
                  <a:lnTo>
                    <a:pt x="577" y="92"/>
                  </a:lnTo>
                  <a:lnTo>
                    <a:pt x="577" y="101"/>
                  </a:lnTo>
                  <a:lnTo>
                    <a:pt x="560" y="126"/>
                  </a:lnTo>
                  <a:lnTo>
                    <a:pt x="552" y="151"/>
                  </a:lnTo>
                  <a:lnTo>
                    <a:pt x="543" y="176"/>
                  </a:lnTo>
                  <a:lnTo>
                    <a:pt x="535" y="201"/>
                  </a:lnTo>
                  <a:lnTo>
                    <a:pt x="535" y="234"/>
                  </a:lnTo>
                  <a:lnTo>
                    <a:pt x="535" y="260"/>
                  </a:lnTo>
                  <a:lnTo>
                    <a:pt x="535" y="268"/>
                  </a:lnTo>
                  <a:lnTo>
                    <a:pt x="543" y="293"/>
                  </a:lnTo>
                  <a:lnTo>
                    <a:pt x="552" y="301"/>
                  </a:lnTo>
                  <a:lnTo>
                    <a:pt x="560" y="293"/>
                  </a:lnTo>
                  <a:lnTo>
                    <a:pt x="552" y="301"/>
                  </a:lnTo>
                  <a:lnTo>
                    <a:pt x="560" y="318"/>
                  </a:lnTo>
                  <a:lnTo>
                    <a:pt x="568" y="326"/>
                  </a:lnTo>
                  <a:lnTo>
                    <a:pt x="577" y="335"/>
                  </a:lnTo>
                  <a:lnTo>
                    <a:pt x="585" y="326"/>
                  </a:lnTo>
                  <a:lnTo>
                    <a:pt x="577" y="335"/>
                  </a:lnTo>
                  <a:lnTo>
                    <a:pt x="593" y="360"/>
                  </a:lnTo>
                  <a:lnTo>
                    <a:pt x="610" y="377"/>
                  </a:lnTo>
                  <a:lnTo>
                    <a:pt x="619" y="368"/>
                  </a:lnTo>
                  <a:lnTo>
                    <a:pt x="610" y="377"/>
                  </a:lnTo>
                  <a:lnTo>
                    <a:pt x="627" y="402"/>
                  </a:lnTo>
                  <a:lnTo>
                    <a:pt x="635" y="418"/>
                  </a:lnTo>
                  <a:lnTo>
                    <a:pt x="644" y="444"/>
                  </a:lnTo>
                  <a:lnTo>
                    <a:pt x="652" y="460"/>
                  </a:lnTo>
                  <a:lnTo>
                    <a:pt x="660" y="452"/>
                  </a:lnTo>
                  <a:lnTo>
                    <a:pt x="652" y="452"/>
                  </a:lnTo>
                  <a:lnTo>
                    <a:pt x="652" y="469"/>
                  </a:lnTo>
                  <a:lnTo>
                    <a:pt x="652" y="477"/>
                  </a:lnTo>
                  <a:lnTo>
                    <a:pt x="652" y="494"/>
                  </a:lnTo>
                  <a:lnTo>
                    <a:pt x="660" y="494"/>
                  </a:lnTo>
                  <a:lnTo>
                    <a:pt x="652" y="494"/>
                  </a:lnTo>
                  <a:lnTo>
                    <a:pt x="644" y="510"/>
                  </a:lnTo>
                  <a:lnTo>
                    <a:pt x="652" y="510"/>
                  </a:lnTo>
                  <a:lnTo>
                    <a:pt x="644" y="502"/>
                  </a:lnTo>
                  <a:lnTo>
                    <a:pt x="635" y="510"/>
                  </a:lnTo>
                  <a:lnTo>
                    <a:pt x="627" y="519"/>
                  </a:lnTo>
                  <a:lnTo>
                    <a:pt x="619" y="527"/>
                  </a:lnTo>
                  <a:lnTo>
                    <a:pt x="627" y="535"/>
                  </a:lnTo>
                  <a:lnTo>
                    <a:pt x="627" y="527"/>
                  </a:lnTo>
                  <a:lnTo>
                    <a:pt x="610" y="535"/>
                  </a:lnTo>
                  <a:lnTo>
                    <a:pt x="610" y="544"/>
                  </a:lnTo>
                  <a:lnTo>
                    <a:pt x="610" y="535"/>
                  </a:lnTo>
                  <a:lnTo>
                    <a:pt x="593" y="535"/>
                  </a:lnTo>
                  <a:lnTo>
                    <a:pt x="568" y="535"/>
                  </a:lnTo>
                  <a:lnTo>
                    <a:pt x="493" y="535"/>
                  </a:lnTo>
                  <a:lnTo>
                    <a:pt x="409" y="544"/>
                  </a:lnTo>
                  <a:lnTo>
                    <a:pt x="334" y="544"/>
                  </a:lnTo>
                  <a:lnTo>
                    <a:pt x="259" y="552"/>
                  </a:lnTo>
                  <a:lnTo>
                    <a:pt x="184" y="552"/>
                  </a:lnTo>
                  <a:lnTo>
                    <a:pt x="125" y="552"/>
                  </a:lnTo>
                  <a:lnTo>
                    <a:pt x="92" y="552"/>
                  </a:lnTo>
                  <a:lnTo>
                    <a:pt x="66" y="552"/>
                  </a:lnTo>
                  <a:lnTo>
                    <a:pt x="66" y="561"/>
                  </a:lnTo>
                  <a:lnTo>
                    <a:pt x="75" y="552"/>
                  </a:lnTo>
                  <a:lnTo>
                    <a:pt x="58" y="544"/>
                  </a:lnTo>
                  <a:lnTo>
                    <a:pt x="41" y="535"/>
                  </a:lnTo>
                  <a:lnTo>
                    <a:pt x="25" y="527"/>
                  </a:lnTo>
                  <a:lnTo>
                    <a:pt x="25" y="544"/>
                  </a:lnTo>
                  <a:lnTo>
                    <a:pt x="25" y="611"/>
                  </a:lnTo>
                  <a:lnTo>
                    <a:pt x="25" y="703"/>
                  </a:lnTo>
                  <a:lnTo>
                    <a:pt x="25" y="795"/>
                  </a:lnTo>
                  <a:lnTo>
                    <a:pt x="25" y="895"/>
                  </a:lnTo>
                  <a:lnTo>
                    <a:pt x="25" y="987"/>
                  </a:lnTo>
                  <a:lnTo>
                    <a:pt x="25" y="1071"/>
                  </a:lnTo>
                  <a:lnTo>
                    <a:pt x="25" y="1138"/>
                  </a:lnTo>
                  <a:lnTo>
                    <a:pt x="25" y="1171"/>
                  </a:lnTo>
                  <a:lnTo>
                    <a:pt x="25" y="1188"/>
                  </a:lnTo>
                  <a:lnTo>
                    <a:pt x="25" y="1196"/>
                  </a:lnTo>
                  <a:lnTo>
                    <a:pt x="33" y="1205"/>
                  </a:lnTo>
                  <a:lnTo>
                    <a:pt x="41" y="1196"/>
                  </a:lnTo>
                  <a:lnTo>
                    <a:pt x="33" y="1196"/>
                  </a:lnTo>
                  <a:lnTo>
                    <a:pt x="33" y="1213"/>
                  </a:lnTo>
                  <a:lnTo>
                    <a:pt x="33" y="1221"/>
                  </a:lnTo>
                  <a:lnTo>
                    <a:pt x="41" y="1230"/>
                  </a:lnTo>
                  <a:lnTo>
                    <a:pt x="58" y="1238"/>
                  </a:lnTo>
                  <a:lnTo>
                    <a:pt x="58" y="1221"/>
                  </a:lnTo>
                  <a:lnTo>
                    <a:pt x="50" y="1230"/>
                  </a:lnTo>
                  <a:lnTo>
                    <a:pt x="58" y="1246"/>
                  </a:lnTo>
                  <a:lnTo>
                    <a:pt x="66" y="1255"/>
                  </a:lnTo>
                  <a:lnTo>
                    <a:pt x="83" y="1263"/>
                  </a:lnTo>
                  <a:lnTo>
                    <a:pt x="100" y="1271"/>
                  </a:lnTo>
                  <a:lnTo>
                    <a:pt x="117" y="1271"/>
                  </a:lnTo>
                  <a:lnTo>
                    <a:pt x="117" y="1255"/>
                  </a:lnTo>
                  <a:lnTo>
                    <a:pt x="117" y="1271"/>
                  </a:lnTo>
                  <a:lnTo>
                    <a:pt x="133" y="1280"/>
                  </a:lnTo>
                  <a:lnTo>
                    <a:pt x="159" y="1280"/>
                  </a:lnTo>
                  <a:lnTo>
                    <a:pt x="175" y="1280"/>
                  </a:lnTo>
                  <a:lnTo>
                    <a:pt x="192" y="1280"/>
                  </a:lnTo>
                  <a:lnTo>
                    <a:pt x="200" y="1280"/>
                  </a:lnTo>
                  <a:lnTo>
                    <a:pt x="225" y="1271"/>
                  </a:lnTo>
                  <a:lnTo>
                    <a:pt x="242" y="1263"/>
                  </a:lnTo>
                  <a:lnTo>
                    <a:pt x="242" y="1255"/>
                  </a:lnTo>
                  <a:lnTo>
                    <a:pt x="259" y="1238"/>
                  </a:lnTo>
                  <a:lnTo>
                    <a:pt x="276" y="1221"/>
                  </a:lnTo>
                  <a:lnTo>
                    <a:pt x="284" y="1213"/>
                  </a:lnTo>
                  <a:close/>
                  <a:moveTo>
                    <a:pt x="259" y="1205"/>
                  </a:moveTo>
                  <a:lnTo>
                    <a:pt x="242" y="1221"/>
                  </a:lnTo>
                  <a:lnTo>
                    <a:pt x="225" y="1238"/>
                  </a:lnTo>
                  <a:lnTo>
                    <a:pt x="234" y="1246"/>
                  </a:lnTo>
                  <a:lnTo>
                    <a:pt x="234" y="1238"/>
                  </a:lnTo>
                  <a:lnTo>
                    <a:pt x="217" y="1246"/>
                  </a:lnTo>
                  <a:lnTo>
                    <a:pt x="192" y="1255"/>
                  </a:lnTo>
                  <a:lnTo>
                    <a:pt x="192" y="1263"/>
                  </a:lnTo>
                  <a:lnTo>
                    <a:pt x="192" y="1255"/>
                  </a:lnTo>
                  <a:lnTo>
                    <a:pt x="175" y="1255"/>
                  </a:lnTo>
                  <a:lnTo>
                    <a:pt x="159" y="1255"/>
                  </a:lnTo>
                  <a:lnTo>
                    <a:pt x="133" y="1255"/>
                  </a:lnTo>
                  <a:lnTo>
                    <a:pt x="133" y="1263"/>
                  </a:lnTo>
                  <a:lnTo>
                    <a:pt x="142" y="1255"/>
                  </a:lnTo>
                  <a:lnTo>
                    <a:pt x="125" y="1246"/>
                  </a:lnTo>
                  <a:lnTo>
                    <a:pt x="117" y="1246"/>
                  </a:lnTo>
                  <a:lnTo>
                    <a:pt x="100" y="1246"/>
                  </a:lnTo>
                  <a:lnTo>
                    <a:pt x="100" y="1255"/>
                  </a:lnTo>
                  <a:lnTo>
                    <a:pt x="108" y="1246"/>
                  </a:lnTo>
                  <a:lnTo>
                    <a:pt x="92" y="1238"/>
                  </a:lnTo>
                  <a:lnTo>
                    <a:pt x="75" y="1230"/>
                  </a:lnTo>
                  <a:lnTo>
                    <a:pt x="66" y="1238"/>
                  </a:lnTo>
                  <a:lnTo>
                    <a:pt x="83" y="1238"/>
                  </a:lnTo>
                  <a:lnTo>
                    <a:pt x="75" y="1221"/>
                  </a:lnTo>
                  <a:lnTo>
                    <a:pt x="66" y="1213"/>
                  </a:lnTo>
                  <a:lnTo>
                    <a:pt x="50" y="1205"/>
                  </a:lnTo>
                  <a:lnTo>
                    <a:pt x="41" y="1213"/>
                  </a:lnTo>
                  <a:lnTo>
                    <a:pt x="58" y="1213"/>
                  </a:lnTo>
                  <a:lnTo>
                    <a:pt x="58" y="1196"/>
                  </a:lnTo>
                  <a:lnTo>
                    <a:pt x="50" y="1188"/>
                  </a:lnTo>
                  <a:lnTo>
                    <a:pt x="41" y="1179"/>
                  </a:lnTo>
                  <a:lnTo>
                    <a:pt x="33" y="1188"/>
                  </a:lnTo>
                  <a:lnTo>
                    <a:pt x="50" y="1188"/>
                  </a:lnTo>
                  <a:lnTo>
                    <a:pt x="50" y="1171"/>
                  </a:lnTo>
                  <a:lnTo>
                    <a:pt x="50" y="1138"/>
                  </a:lnTo>
                  <a:lnTo>
                    <a:pt x="50" y="1071"/>
                  </a:lnTo>
                  <a:lnTo>
                    <a:pt x="50" y="987"/>
                  </a:lnTo>
                  <a:lnTo>
                    <a:pt x="50" y="895"/>
                  </a:lnTo>
                  <a:lnTo>
                    <a:pt x="50" y="795"/>
                  </a:lnTo>
                  <a:lnTo>
                    <a:pt x="50" y="703"/>
                  </a:lnTo>
                  <a:lnTo>
                    <a:pt x="50" y="611"/>
                  </a:lnTo>
                  <a:lnTo>
                    <a:pt x="50" y="544"/>
                  </a:lnTo>
                  <a:lnTo>
                    <a:pt x="33" y="544"/>
                  </a:lnTo>
                  <a:lnTo>
                    <a:pt x="33" y="561"/>
                  </a:lnTo>
                  <a:lnTo>
                    <a:pt x="50" y="569"/>
                  </a:lnTo>
                  <a:lnTo>
                    <a:pt x="66" y="577"/>
                  </a:lnTo>
                  <a:lnTo>
                    <a:pt x="92" y="577"/>
                  </a:lnTo>
                  <a:lnTo>
                    <a:pt x="125" y="577"/>
                  </a:lnTo>
                  <a:lnTo>
                    <a:pt x="184" y="577"/>
                  </a:lnTo>
                  <a:lnTo>
                    <a:pt x="259" y="577"/>
                  </a:lnTo>
                  <a:lnTo>
                    <a:pt x="334" y="569"/>
                  </a:lnTo>
                  <a:lnTo>
                    <a:pt x="409" y="569"/>
                  </a:lnTo>
                  <a:lnTo>
                    <a:pt x="493" y="561"/>
                  </a:lnTo>
                  <a:lnTo>
                    <a:pt x="568" y="561"/>
                  </a:lnTo>
                  <a:lnTo>
                    <a:pt x="593" y="561"/>
                  </a:lnTo>
                  <a:lnTo>
                    <a:pt x="610" y="561"/>
                  </a:lnTo>
                  <a:lnTo>
                    <a:pt x="619" y="561"/>
                  </a:lnTo>
                  <a:lnTo>
                    <a:pt x="635" y="552"/>
                  </a:lnTo>
                  <a:lnTo>
                    <a:pt x="635" y="544"/>
                  </a:lnTo>
                  <a:lnTo>
                    <a:pt x="644" y="535"/>
                  </a:lnTo>
                  <a:lnTo>
                    <a:pt x="652" y="527"/>
                  </a:lnTo>
                  <a:lnTo>
                    <a:pt x="660" y="519"/>
                  </a:lnTo>
                  <a:lnTo>
                    <a:pt x="669" y="519"/>
                  </a:lnTo>
                  <a:lnTo>
                    <a:pt x="677" y="502"/>
                  </a:lnTo>
                  <a:lnTo>
                    <a:pt x="677" y="494"/>
                  </a:lnTo>
                  <a:lnTo>
                    <a:pt x="677" y="477"/>
                  </a:lnTo>
                  <a:lnTo>
                    <a:pt x="677" y="469"/>
                  </a:lnTo>
                  <a:lnTo>
                    <a:pt x="677" y="452"/>
                  </a:lnTo>
                  <a:lnTo>
                    <a:pt x="669" y="435"/>
                  </a:lnTo>
                  <a:lnTo>
                    <a:pt x="660" y="410"/>
                  </a:lnTo>
                  <a:lnTo>
                    <a:pt x="652" y="393"/>
                  </a:lnTo>
                  <a:lnTo>
                    <a:pt x="635" y="368"/>
                  </a:lnTo>
                  <a:lnTo>
                    <a:pt x="627" y="360"/>
                  </a:lnTo>
                  <a:lnTo>
                    <a:pt x="610" y="343"/>
                  </a:lnTo>
                  <a:lnTo>
                    <a:pt x="602" y="352"/>
                  </a:lnTo>
                  <a:lnTo>
                    <a:pt x="619" y="352"/>
                  </a:lnTo>
                  <a:lnTo>
                    <a:pt x="602" y="326"/>
                  </a:lnTo>
                  <a:lnTo>
                    <a:pt x="593" y="318"/>
                  </a:lnTo>
                  <a:lnTo>
                    <a:pt x="585" y="310"/>
                  </a:lnTo>
                  <a:lnTo>
                    <a:pt x="577" y="301"/>
                  </a:lnTo>
                  <a:lnTo>
                    <a:pt x="568" y="310"/>
                  </a:lnTo>
                  <a:lnTo>
                    <a:pt x="585" y="310"/>
                  </a:lnTo>
                  <a:lnTo>
                    <a:pt x="577" y="293"/>
                  </a:lnTo>
                  <a:lnTo>
                    <a:pt x="568" y="285"/>
                  </a:lnTo>
                  <a:lnTo>
                    <a:pt x="560" y="276"/>
                  </a:lnTo>
                  <a:lnTo>
                    <a:pt x="552" y="285"/>
                  </a:lnTo>
                  <a:lnTo>
                    <a:pt x="568" y="285"/>
                  </a:lnTo>
                  <a:lnTo>
                    <a:pt x="560" y="260"/>
                  </a:lnTo>
                  <a:lnTo>
                    <a:pt x="543" y="260"/>
                  </a:lnTo>
                  <a:lnTo>
                    <a:pt x="560" y="260"/>
                  </a:lnTo>
                  <a:lnTo>
                    <a:pt x="560" y="234"/>
                  </a:lnTo>
                  <a:lnTo>
                    <a:pt x="560" y="201"/>
                  </a:lnTo>
                  <a:lnTo>
                    <a:pt x="543" y="201"/>
                  </a:lnTo>
                  <a:lnTo>
                    <a:pt x="560" y="209"/>
                  </a:lnTo>
                  <a:lnTo>
                    <a:pt x="568" y="184"/>
                  </a:lnTo>
                  <a:lnTo>
                    <a:pt x="577" y="159"/>
                  </a:lnTo>
                  <a:lnTo>
                    <a:pt x="585" y="134"/>
                  </a:lnTo>
                  <a:lnTo>
                    <a:pt x="602" y="109"/>
                  </a:lnTo>
                  <a:lnTo>
                    <a:pt x="585" y="101"/>
                  </a:lnTo>
                  <a:lnTo>
                    <a:pt x="593" y="109"/>
                  </a:lnTo>
                  <a:lnTo>
                    <a:pt x="610" y="92"/>
                  </a:lnTo>
                  <a:lnTo>
                    <a:pt x="635" y="67"/>
                  </a:lnTo>
                  <a:lnTo>
                    <a:pt x="627" y="59"/>
                  </a:lnTo>
                  <a:lnTo>
                    <a:pt x="635" y="76"/>
                  </a:lnTo>
                  <a:lnTo>
                    <a:pt x="660" y="59"/>
                  </a:lnTo>
                  <a:lnTo>
                    <a:pt x="652" y="42"/>
                  </a:lnTo>
                  <a:lnTo>
                    <a:pt x="652" y="59"/>
                  </a:lnTo>
                  <a:lnTo>
                    <a:pt x="685" y="50"/>
                  </a:lnTo>
                  <a:lnTo>
                    <a:pt x="694" y="42"/>
                  </a:lnTo>
                  <a:lnTo>
                    <a:pt x="694" y="50"/>
                  </a:lnTo>
                  <a:lnTo>
                    <a:pt x="719" y="34"/>
                  </a:lnTo>
                  <a:lnTo>
                    <a:pt x="744" y="25"/>
                  </a:lnTo>
                  <a:lnTo>
                    <a:pt x="736" y="9"/>
                  </a:lnTo>
                  <a:lnTo>
                    <a:pt x="736" y="25"/>
                  </a:lnTo>
                  <a:lnTo>
                    <a:pt x="769" y="25"/>
                  </a:lnTo>
                  <a:lnTo>
                    <a:pt x="803" y="25"/>
                  </a:lnTo>
                  <a:lnTo>
                    <a:pt x="836" y="34"/>
                  </a:lnTo>
                  <a:lnTo>
                    <a:pt x="836" y="17"/>
                  </a:lnTo>
                  <a:lnTo>
                    <a:pt x="836" y="34"/>
                  </a:lnTo>
                  <a:lnTo>
                    <a:pt x="861" y="50"/>
                  </a:lnTo>
                  <a:lnTo>
                    <a:pt x="886" y="59"/>
                  </a:lnTo>
                  <a:lnTo>
                    <a:pt x="911" y="76"/>
                  </a:lnTo>
                  <a:lnTo>
                    <a:pt x="911" y="59"/>
                  </a:lnTo>
                  <a:lnTo>
                    <a:pt x="903" y="67"/>
                  </a:lnTo>
                  <a:lnTo>
                    <a:pt x="920" y="92"/>
                  </a:lnTo>
                  <a:lnTo>
                    <a:pt x="936" y="109"/>
                  </a:lnTo>
                  <a:lnTo>
                    <a:pt x="945" y="101"/>
                  </a:lnTo>
                  <a:lnTo>
                    <a:pt x="936" y="109"/>
                  </a:lnTo>
                  <a:lnTo>
                    <a:pt x="953" y="134"/>
                  </a:lnTo>
                  <a:lnTo>
                    <a:pt x="961" y="159"/>
                  </a:lnTo>
                  <a:lnTo>
                    <a:pt x="970" y="184"/>
                  </a:lnTo>
                  <a:lnTo>
                    <a:pt x="978" y="176"/>
                  </a:lnTo>
                  <a:lnTo>
                    <a:pt x="970" y="176"/>
                  </a:lnTo>
                  <a:lnTo>
                    <a:pt x="970" y="201"/>
                  </a:lnTo>
                  <a:lnTo>
                    <a:pt x="970" y="234"/>
                  </a:lnTo>
                  <a:lnTo>
                    <a:pt x="978" y="234"/>
                  </a:lnTo>
                  <a:lnTo>
                    <a:pt x="970" y="234"/>
                  </a:lnTo>
                  <a:lnTo>
                    <a:pt x="961" y="251"/>
                  </a:lnTo>
                  <a:lnTo>
                    <a:pt x="953" y="276"/>
                  </a:lnTo>
                  <a:lnTo>
                    <a:pt x="945" y="301"/>
                  </a:lnTo>
                  <a:lnTo>
                    <a:pt x="928" y="326"/>
                  </a:lnTo>
                  <a:lnTo>
                    <a:pt x="936" y="326"/>
                  </a:lnTo>
                  <a:lnTo>
                    <a:pt x="928" y="318"/>
                  </a:lnTo>
                  <a:lnTo>
                    <a:pt x="895" y="352"/>
                  </a:lnTo>
                  <a:lnTo>
                    <a:pt x="869" y="385"/>
                  </a:lnTo>
                  <a:lnTo>
                    <a:pt x="878" y="393"/>
                  </a:lnTo>
                  <a:lnTo>
                    <a:pt x="878" y="385"/>
                  </a:lnTo>
                  <a:lnTo>
                    <a:pt x="861" y="393"/>
                  </a:lnTo>
                  <a:lnTo>
                    <a:pt x="853" y="393"/>
                  </a:lnTo>
                  <a:lnTo>
                    <a:pt x="853" y="402"/>
                  </a:lnTo>
                  <a:lnTo>
                    <a:pt x="844" y="418"/>
                  </a:lnTo>
                  <a:lnTo>
                    <a:pt x="836" y="435"/>
                  </a:lnTo>
                  <a:lnTo>
                    <a:pt x="844" y="435"/>
                  </a:lnTo>
                  <a:lnTo>
                    <a:pt x="836" y="427"/>
                  </a:lnTo>
                  <a:lnTo>
                    <a:pt x="828" y="435"/>
                  </a:lnTo>
                  <a:lnTo>
                    <a:pt x="828" y="444"/>
                  </a:lnTo>
                  <a:lnTo>
                    <a:pt x="828" y="460"/>
                  </a:lnTo>
                  <a:lnTo>
                    <a:pt x="828" y="469"/>
                  </a:lnTo>
                  <a:lnTo>
                    <a:pt x="828" y="485"/>
                  </a:lnTo>
                  <a:lnTo>
                    <a:pt x="828" y="494"/>
                  </a:lnTo>
                  <a:lnTo>
                    <a:pt x="828" y="502"/>
                  </a:lnTo>
                  <a:lnTo>
                    <a:pt x="836" y="519"/>
                  </a:lnTo>
                  <a:lnTo>
                    <a:pt x="844" y="527"/>
                  </a:lnTo>
                  <a:lnTo>
                    <a:pt x="853" y="535"/>
                  </a:lnTo>
                  <a:lnTo>
                    <a:pt x="869" y="552"/>
                  </a:lnTo>
                  <a:lnTo>
                    <a:pt x="878" y="561"/>
                  </a:lnTo>
                  <a:lnTo>
                    <a:pt x="903" y="569"/>
                  </a:lnTo>
                  <a:lnTo>
                    <a:pt x="928" y="586"/>
                  </a:lnTo>
                  <a:lnTo>
                    <a:pt x="953" y="594"/>
                  </a:lnTo>
                  <a:lnTo>
                    <a:pt x="936" y="586"/>
                  </a:lnTo>
                  <a:lnTo>
                    <a:pt x="953" y="594"/>
                  </a:lnTo>
                  <a:lnTo>
                    <a:pt x="987" y="602"/>
                  </a:lnTo>
                  <a:lnTo>
                    <a:pt x="1028" y="611"/>
                  </a:lnTo>
                  <a:lnTo>
                    <a:pt x="1062" y="619"/>
                  </a:lnTo>
                  <a:lnTo>
                    <a:pt x="1112" y="619"/>
                  </a:lnTo>
                  <a:lnTo>
                    <a:pt x="1154" y="619"/>
                  </a:lnTo>
                  <a:lnTo>
                    <a:pt x="1196" y="619"/>
                  </a:lnTo>
                  <a:lnTo>
                    <a:pt x="1237" y="619"/>
                  </a:lnTo>
                  <a:lnTo>
                    <a:pt x="1279" y="619"/>
                  </a:lnTo>
                  <a:lnTo>
                    <a:pt x="1321" y="611"/>
                  </a:lnTo>
                  <a:lnTo>
                    <a:pt x="1363" y="602"/>
                  </a:lnTo>
                  <a:lnTo>
                    <a:pt x="1396" y="594"/>
                  </a:lnTo>
                  <a:lnTo>
                    <a:pt x="1405" y="586"/>
                  </a:lnTo>
                  <a:lnTo>
                    <a:pt x="1405" y="594"/>
                  </a:lnTo>
                  <a:lnTo>
                    <a:pt x="1438" y="577"/>
                  </a:lnTo>
                  <a:lnTo>
                    <a:pt x="1463" y="561"/>
                  </a:lnTo>
                  <a:lnTo>
                    <a:pt x="1455" y="544"/>
                  </a:lnTo>
                  <a:lnTo>
                    <a:pt x="1447" y="544"/>
                  </a:lnTo>
                  <a:lnTo>
                    <a:pt x="1447" y="561"/>
                  </a:lnTo>
                  <a:lnTo>
                    <a:pt x="1447" y="586"/>
                  </a:lnTo>
                  <a:lnTo>
                    <a:pt x="1447" y="619"/>
                  </a:lnTo>
                  <a:lnTo>
                    <a:pt x="1447" y="653"/>
                  </a:lnTo>
                  <a:lnTo>
                    <a:pt x="1455" y="736"/>
                  </a:lnTo>
                  <a:lnTo>
                    <a:pt x="1463" y="837"/>
                  </a:lnTo>
                  <a:lnTo>
                    <a:pt x="1472" y="887"/>
                  </a:lnTo>
                  <a:lnTo>
                    <a:pt x="1472" y="929"/>
                  </a:lnTo>
                  <a:lnTo>
                    <a:pt x="1480" y="979"/>
                  </a:lnTo>
                  <a:lnTo>
                    <a:pt x="1480" y="1021"/>
                  </a:lnTo>
                  <a:lnTo>
                    <a:pt x="1480" y="1054"/>
                  </a:lnTo>
                  <a:lnTo>
                    <a:pt x="1488" y="1054"/>
                  </a:lnTo>
                  <a:lnTo>
                    <a:pt x="1480" y="1054"/>
                  </a:lnTo>
                  <a:lnTo>
                    <a:pt x="1472" y="1087"/>
                  </a:lnTo>
                  <a:lnTo>
                    <a:pt x="1463" y="1104"/>
                  </a:lnTo>
                  <a:lnTo>
                    <a:pt x="1463" y="1113"/>
                  </a:lnTo>
                  <a:lnTo>
                    <a:pt x="1472" y="1113"/>
                  </a:lnTo>
                  <a:lnTo>
                    <a:pt x="1463" y="1104"/>
                  </a:lnTo>
                  <a:lnTo>
                    <a:pt x="1455" y="1113"/>
                  </a:lnTo>
                  <a:lnTo>
                    <a:pt x="1447" y="1121"/>
                  </a:lnTo>
                  <a:lnTo>
                    <a:pt x="1438" y="1129"/>
                  </a:lnTo>
                  <a:lnTo>
                    <a:pt x="1447" y="1138"/>
                  </a:lnTo>
                  <a:lnTo>
                    <a:pt x="1447" y="1129"/>
                  </a:lnTo>
                  <a:lnTo>
                    <a:pt x="1430" y="1138"/>
                  </a:lnTo>
                  <a:lnTo>
                    <a:pt x="1413" y="1146"/>
                  </a:lnTo>
                  <a:lnTo>
                    <a:pt x="1413" y="1154"/>
                  </a:lnTo>
                  <a:lnTo>
                    <a:pt x="1413" y="1146"/>
                  </a:lnTo>
                  <a:lnTo>
                    <a:pt x="1405" y="1146"/>
                  </a:lnTo>
                  <a:lnTo>
                    <a:pt x="1388" y="1154"/>
                  </a:lnTo>
                  <a:lnTo>
                    <a:pt x="1388" y="1163"/>
                  </a:lnTo>
                  <a:lnTo>
                    <a:pt x="1388" y="1154"/>
                  </a:lnTo>
                  <a:lnTo>
                    <a:pt x="1371" y="1154"/>
                  </a:lnTo>
                  <a:lnTo>
                    <a:pt x="1371" y="1163"/>
                  </a:lnTo>
                  <a:lnTo>
                    <a:pt x="1380" y="1154"/>
                  </a:lnTo>
                  <a:lnTo>
                    <a:pt x="1371" y="1146"/>
                  </a:lnTo>
                  <a:lnTo>
                    <a:pt x="1363" y="1146"/>
                  </a:lnTo>
                  <a:lnTo>
                    <a:pt x="1346" y="1146"/>
                  </a:lnTo>
                  <a:lnTo>
                    <a:pt x="1313" y="1138"/>
                  </a:lnTo>
                  <a:lnTo>
                    <a:pt x="1313" y="1146"/>
                  </a:lnTo>
                  <a:lnTo>
                    <a:pt x="1321" y="1138"/>
                  </a:lnTo>
                  <a:lnTo>
                    <a:pt x="1296" y="1121"/>
                  </a:lnTo>
                  <a:lnTo>
                    <a:pt x="1271" y="1104"/>
                  </a:lnTo>
                  <a:lnTo>
                    <a:pt x="1237" y="1087"/>
                  </a:lnTo>
                  <a:lnTo>
                    <a:pt x="1212" y="1079"/>
                  </a:lnTo>
                  <a:lnTo>
                    <a:pt x="1179" y="1062"/>
                  </a:lnTo>
                  <a:lnTo>
                    <a:pt x="1171" y="1062"/>
                  </a:lnTo>
                  <a:lnTo>
                    <a:pt x="1154" y="1062"/>
                  </a:lnTo>
                  <a:lnTo>
                    <a:pt x="1154" y="1071"/>
                  </a:lnTo>
                  <a:lnTo>
                    <a:pt x="1162" y="1062"/>
                  </a:lnTo>
                  <a:lnTo>
                    <a:pt x="1145" y="1054"/>
                  </a:lnTo>
                  <a:lnTo>
                    <a:pt x="1137" y="1054"/>
                  </a:lnTo>
                  <a:lnTo>
                    <a:pt x="1129" y="1054"/>
                  </a:lnTo>
                  <a:lnTo>
                    <a:pt x="1112" y="1054"/>
                  </a:lnTo>
                  <a:lnTo>
                    <a:pt x="1095" y="1062"/>
                  </a:lnTo>
                  <a:lnTo>
                    <a:pt x="1079" y="1071"/>
                  </a:lnTo>
                  <a:lnTo>
                    <a:pt x="1062" y="1079"/>
                  </a:lnTo>
                  <a:lnTo>
                    <a:pt x="1045" y="1087"/>
                  </a:lnTo>
                  <a:lnTo>
                    <a:pt x="1028" y="1096"/>
                  </a:lnTo>
                  <a:lnTo>
                    <a:pt x="1020" y="1096"/>
                  </a:lnTo>
                  <a:lnTo>
                    <a:pt x="1003" y="1113"/>
                  </a:lnTo>
                  <a:lnTo>
                    <a:pt x="1003" y="1121"/>
                  </a:lnTo>
                  <a:lnTo>
                    <a:pt x="987" y="1146"/>
                  </a:lnTo>
                  <a:lnTo>
                    <a:pt x="978" y="1171"/>
                  </a:lnTo>
                  <a:lnTo>
                    <a:pt x="970" y="1188"/>
                  </a:lnTo>
                  <a:lnTo>
                    <a:pt x="961" y="1205"/>
                  </a:lnTo>
                  <a:lnTo>
                    <a:pt x="961" y="1221"/>
                  </a:lnTo>
                  <a:lnTo>
                    <a:pt x="961" y="1246"/>
                  </a:lnTo>
                  <a:lnTo>
                    <a:pt x="961" y="1263"/>
                  </a:lnTo>
                  <a:lnTo>
                    <a:pt x="961" y="1271"/>
                  </a:lnTo>
                  <a:lnTo>
                    <a:pt x="970" y="1297"/>
                  </a:lnTo>
                  <a:lnTo>
                    <a:pt x="978" y="1322"/>
                  </a:lnTo>
                  <a:lnTo>
                    <a:pt x="995" y="1338"/>
                  </a:lnTo>
                  <a:lnTo>
                    <a:pt x="1003" y="1330"/>
                  </a:lnTo>
                  <a:lnTo>
                    <a:pt x="995" y="1338"/>
                  </a:lnTo>
                  <a:lnTo>
                    <a:pt x="1012" y="1363"/>
                  </a:lnTo>
                  <a:lnTo>
                    <a:pt x="1028" y="1380"/>
                  </a:lnTo>
                  <a:lnTo>
                    <a:pt x="1037" y="1388"/>
                  </a:lnTo>
                  <a:lnTo>
                    <a:pt x="1053" y="1397"/>
                  </a:lnTo>
                  <a:lnTo>
                    <a:pt x="1062" y="1397"/>
                  </a:lnTo>
                  <a:lnTo>
                    <a:pt x="1062" y="1380"/>
                  </a:lnTo>
                  <a:lnTo>
                    <a:pt x="1062" y="1397"/>
                  </a:lnTo>
                  <a:lnTo>
                    <a:pt x="1079" y="1405"/>
                  </a:lnTo>
                  <a:lnTo>
                    <a:pt x="1087" y="1405"/>
                  </a:lnTo>
                  <a:lnTo>
                    <a:pt x="1087" y="1388"/>
                  </a:lnTo>
                  <a:lnTo>
                    <a:pt x="1087" y="1405"/>
                  </a:lnTo>
                  <a:lnTo>
                    <a:pt x="1112" y="1414"/>
                  </a:lnTo>
                  <a:lnTo>
                    <a:pt x="1120" y="1414"/>
                  </a:lnTo>
                  <a:lnTo>
                    <a:pt x="1137" y="1414"/>
                  </a:lnTo>
                  <a:lnTo>
                    <a:pt x="1162" y="1414"/>
                  </a:lnTo>
                  <a:lnTo>
                    <a:pt x="1179" y="1414"/>
                  </a:lnTo>
                  <a:lnTo>
                    <a:pt x="1187" y="1414"/>
                  </a:lnTo>
                  <a:lnTo>
                    <a:pt x="1212" y="1405"/>
                  </a:lnTo>
                  <a:lnTo>
                    <a:pt x="1204" y="1388"/>
                  </a:lnTo>
                  <a:lnTo>
                    <a:pt x="1204" y="1405"/>
                  </a:lnTo>
                  <a:lnTo>
                    <a:pt x="1221" y="1405"/>
                  </a:lnTo>
                  <a:lnTo>
                    <a:pt x="1229" y="1405"/>
                  </a:lnTo>
                  <a:lnTo>
                    <a:pt x="1254" y="1397"/>
                  </a:lnTo>
                  <a:lnTo>
                    <a:pt x="1288" y="1380"/>
                  </a:lnTo>
                  <a:lnTo>
                    <a:pt x="1279" y="1363"/>
                  </a:lnTo>
                  <a:lnTo>
                    <a:pt x="1279" y="1380"/>
                  </a:lnTo>
                  <a:lnTo>
                    <a:pt x="1313" y="1372"/>
                  </a:lnTo>
                  <a:lnTo>
                    <a:pt x="1346" y="1363"/>
                  </a:lnTo>
                  <a:lnTo>
                    <a:pt x="1371" y="1363"/>
                  </a:lnTo>
                  <a:lnTo>
                    <a:pt x="1388" y="1363"/>
                  </a:lnTo>
                  <a:lnTo>
                    <a:pt x="1388" y="1347"/>
                  </a:lnTo>
                  <a:lnTo>
                    <a:pt x="1380" y="1355"/>
                  </a:lnTo>
                  <a:lnTo>
                    <a:pt x="1388" y="1363"/>
                  </a:lnTo>
                  <a:lnTo>
                    <a:pt x="1396" y="1372"/>
                  </a:lnTo>
                  <a:lnTo>
                    <a:pt x="1405" y="1372"/>
                  </a:lnTo>
                  <a:lnTo>
                    <a:pt x="1405" y="1355"/>
                  </a:lnTo>
                  <a:lnTo>
                    <a:pt x="1405" y="1372"/>
                  </a:lnTo>
                  <a:lnTo>
                    <a:pt x="1421" y="1380"/>
                  </a:lnTo>
                  <a:lnTo>
                    <a:pt x="1421" y="1363"/>
                  </a:lnTo>
                  <a:lnTo>
                    <a:pt x="1413" y="1372"/>
                  </a:lnTo>
                  <a:lnTo>
                    <a:pt x="1421" y="1380"/>
                  </a:lnTo>
                  <a:lnTo>
                    <a:pt x="1430" y="1372"/>
                  </a:lnTo>
                  <a:lnTo>
                    <a:pt x="1421" y="1380"/>
                  </a:lnTo>
                  <a:lnTo>
                    <a:pt x="1430" y="1397"/>
                  </a:lnTo>
                  <a:lnTo>
                    <a:pt x="1438" y="1405"/>
                  </a:lnTo>
                  <a:lnTo>
                    <a:pt x="1447" y="1397"/>
                  </a:lnTo>
                  <a:lnTo>
                    <a:pt x="1438" y="1405"/>
                  </a:lnTo>
                  <a:lnTo>
                    <a:pt x="1447" y="1430"/>
                  </a:lnTo>
                  <a:lnTo>
                    <a:pt x="1455" y="1447"/>
                  </a:lnTo>
                  <a:lnTo>
                    <a:pt x="1463" y="1472"/>
                  </a:lnTo>
                  <a:lnTo>
                    <a:pt x="1472" y="1497"/>
                  </a:lnTo>
                  <a:lnTo>
                    <a:pt x="1480" y="1522"/>
                  </a:lnTo>
                  <a:lnTo>
                    <a:pt x="1488" y="1514"/>
                  </a:lnTo>
                  <a:lnTo>
                    <a:pt x="1480" y="1514"/>
                  </a:lnTo>
                  <a:lnTo>
                    <a:pt x="1480" y="1547"/>
                  </a:lnTo>
                  <a:lnTo>
                    <a:pt x="1480" y="1556"/>
                  </a:lnTo>
                  <a:lnTo>
                    <a:pt x="1488" y="1589"/>
                  </a:lnTo>
                  <a:lnTo>
                    <a:pt x="1497" y="1581"/>
                  </a:lnTo>
                  <a:lnTo>
                    <a:pt x="1488" y="1581"/>
                  </a:lnTo>
                  <a:lnTo>
                    <a:pt x="1488" y="1614"/>
                  </a:lnTo>
                  <a:lnTo>
                    <a:pt x="1488" y="1648"/>
                  </a:lnTo>
                  <a:lnTo>
                    <a:pt x="1488" y="1681"/>
                  </a:lnTo>
                  <a:lnTo>
                    <a:pt x="1488" y="1715"/>
                  </a:lnTo>
                  <a:lnTo>
                    <a:pt x="1488" y="1748"/>
                  </a:lnTo>
                  <a:lnTo>
                    <a:pt x="1497" y="1748"/>
                  </a:lnTo>
                  <a:lnTo>
                    <a:pt x="1488" y="1748"/>
                  </a:lnTo>
                  <a:lnTo>
                    <a:pt x="1480" y="1782"/>
                  </a:lnTo>
                  <a:lnTo>
                    <a:pt x="1472" y="1815"/>
                  </a:lnTo>
                  <a:lnTo>
                    <a:pt x="1463" y="1848"/>
                  </a:lnTo>
                  <a:lnTo>
                    <a:pt x="1455" y="1882"/>
                  </a:lnTo>
                  <a:lnTo>
                    <a:pt x="1438" y="1907"/>
                  </a:lnTo>
                  <a:lnTo>
                    <a:pt x="1447" y="1907"/>
                  </a:lnTo>
                  <a:lnTo>
                    <a:pt x="1447" y="1899"/>
                  </a:lnTo>
                  <a:lnTo>
                    <a:pt x="1371" y="1899"/>
                  </a:lnTo>
                  <a:lnTo>
                    <a:pt x="1304" y="1890"/>
                  </a:lnTo>
                  <a:lnTo>
                    <a:pt x="1237" y="1890"/>
                  </a:lnTo>
                  <a:lnTo>
                    <a:pt x="1171" y="1882"/>
                  </a:lnTo>
                  <a:lnTo>
                    <a:pt x="1112" y="1874"/>
                  </a:lnTo>
                  <a:lnTo>
                    <a:pt x="1070" y="1874"/>
                  </a:lnTo>
                  <a:lnTo>
                    <a:pt x="1028" y="1865"/>
                  </a:lnTo>
                  <a:lnTo>
                    <a:pt x="1003" y="1865"/>
                  </a:lnTo>
                  <a:lnTo>
                    <a:pt x="995" y="1865"/>
                  </a:lnTo>
                  <a:lnTo>
                    <a:pt x="978" y="1874"/>
                  </a:lnTo>
                  <a:lnTo>
                    <a:pt x="961" y="1882"/>
                  </a:lnTo>
                  <a:lnTo>
                    <a:pt x="953" y="1882"/>
                  </a:lnTo>
                  <a:lnTo>
                    <a:pt x="953" y="1890"/>
                  </a:lnTo>
                  <a:lnTo>
                    <a:pt x="945" y="1907"/>
                  </a:lnTo>
                  <a:lnTo>
                    <a:pt x="953" y="1907"/>
                  </a:lnTo>
                  <a:lnTo>
                    <a:pt x="953" y="1899"/>
                  </a:lnTo>
                  <a:lnTo>
                    <a:pt x="936" y="1907"/>
                  </a:lnTo>
                  <a:lnTo>
                    <a:pt x="928" y="1907"/>
                  </a:lnTo>
                  <a:lnTo>
                    <a:pt x="928" y="1915"/>
                  </a:lnTo>
                  <a:lnTo>
                    <a:pt x="920" y="1932"/>
                  </a:lnTo>
                  <a:lnTo>
                    <a:pt x="911" y="1957"/>
                  </a:lnTo>
                  <a:lnTo>
                    <a:pt x="903" y="1974"/>
                  </a:lnTo>
                  <a:lnTo>
                    <a:pt x="903" y="1999"/>
                  </a:lnTo>
                  <a:lnTo>
                    <a:pt x="903" y="2016"/>
                  </a:lnTo>
                  <a:lnTo>
                    <a:pt x="903" y="2041"/>
                  </a:lnTo>
                  <a:lnTo>
                    <a:pt x="903" y="2066"/>
                  </a:lnTo>
                  <a:lnTo>
                    <a:pt x="903" y="2074"/>
                  </a:lnTo>
                  <a:lnTo>
                    <a:pt x="911" y="2099"/>
                  </a:lnTo>
                  <a:lnTo>
                    <a:pt x="928" y="2124"/>
                  </a:lnTo>
                  <a:lnTo>
                    <a:pt x="936" y="2141"/>
                  </a:lnTo>
                  <a:lnTo>
                    <a:pt x="953" y="2166"/>
                  </a:lnTo>
                  <a:lnTo>
                    <a:pt x="961" y="2175"/>
                  </a:lnTo>
                  <a:lnTo>
                    <a:pt x="987" y="2191"/>
                  </a:lnTo>
                  <a:lnTo>
                    <a:pt x="987" y="2175"/>
                  </a:lnTo>
                  <a:lnTo>
                    <a:pt x="978" y="2183"/>
                  </a:lnTo>
                  <a:lnTo>
                    <a:pt x="995" y="2208"/>
                  </a:lnTo>
                  <a:lnTo>
                    <a:pt x="1003" y="2233"/>
                  </a:lnTo>
                  <a:lnTo>
                    <a:pt x="1012" y="2258"/>
                  </a:lnTo>
                  <a:lnTo>
                    <a:pt x="1020" y="2283"/>
                  </a:lnTo>
                  <a:lnTo>
                    <a:pt x="1028" y="2275"/>
                  </a:lnTo>
                  <a:lnTo>
                    <a:pt x="1020" y="2275"/>
                  </a:lnTo>
                  <a:lnTo>
                    <a:pt x="1012" y="2300"/>
                  </a:lnTo>
                  <a:lnTo>
                    <a:pt x="1012" y="2325"/>
                  </a:lnTo>
                  <a:lnTo>
                    <a:pt x="1020" y="2325"/>
                  </a:lnTo>
                  <a:lnTo>
                    <a:pt x="1012" y="2325"/>
                  </a:lnTo>
                  <a:lnTo>
                    <a:pt x="1003" y="2350"/>
                  </a:lnTo>
                  <a:lnTo>
                    <a:pt x="995" y="2375"/>
                  </a:lnTo>
                  <a:lnTo>
                    <a:pt x="1003" y="2375"/>
                  </a:lnTo>
                  <a:lnTo>
                    <a:pt x="995" y="2367"/>
                  </a:lnTo>
                  <a:lnTo>
                    <a:pt x="978" y="2384"/>
                  </a:lnTo>
                  <a:lnTo>
                    <a:pt x="987" y="2392"/>
                  </a:lnTo>
                  <a:lnTo>
                    <a:pt x="987" y="2384"/>
                  </a:lnTo>
                  <a:lnTo>
                    <a:pt x="961" y="2400"/>
                  </a:lnTo>
                  <a:lnTo>
                    <a:pt x="953" y="2400"/>
                  </a:lnTo>
                  <a:lnTo>
                    <a:pt x="928" y="2425"/>
                  </a:lnTo>
                  <a:lnTo>
                    <a:pt x="936" y="2434"/>
                  </a:lnTo>
                  <a:lnTo>
                    <a:pt x="936" y="2425"/>
                  </a:lnTo>
                  <a:lnTo>
                    <a:pt x="911" y="2434"/>
                  </a:lnTo>
                  <a:lnTo>
                    <a:pt x="886" y="2451"/>
                  </a:lnTo>
                  <a:lnTo>
                    <a:pt x="886" y="2459"/>
                  </a:lnTo>
                  <a:lnTo>
                    <a:pt x="886" y="2451"/>
                  </a:lnTo>
                  <a:lnTo>
                    <a:pt x="853" y="2459"/>
                  </a:lnTo>
                  <a:lnTo>
                    <a:pt x="811" y="2459"/>
                  </a:lnTo>
                  <a:lnTo>
                    <a:pt x="794" y="2459"/>
                  </a:lnTo>
                  <a:lnTo>
                    <a:pt x="777" y="2459"/>
                  </a:lnTo>
                  <a:lnTo>
                    <a:pt x="761" y="2459"/>
                  </a:lnTo>
                  <a:lnTo>
                    <a:pt x="761" y="2467"/>
                  </a:lnTo>
                  <a:lnTo>
                    <a:pt x="769" y="2459"/>
                  </a:lnTo>
                  <a:lnTo>
                    <a:pt x="752" y="2451"/>
                  </a:lnTo>
                  <a:lnTo>
                    <a:pt x="736" y="2442"/>
                  </a:lnTo>
                  <a:lnTo>
                    <a:pt x="727" y="2442"/>
                  </a:lnTo>
                  <a:lnTo>
                    <a:pt x="719" y="2442"/>
                  </a:lnTo>
                  <a:lnTo>
                    <a:pt x="719" y="2451"/>
                  </a:lnTo>
                  <a:lnTo>
                    <a:pt x="727" y="2442"/>
                  </a:lnTo>
                  <a:lnTo>
                    <a:pt x="711" y="2434"/>
                  </a:lnTo>
                  <a:lnTo>
                    <a:pt x="694" y="2425"/>
                  </a:lnTo>
                  <a:lnTo>
                    <a:pt x="685" y="2434"/>
                  </a:lnTo>
                  <a:lnTo>
                    <a:pt x="702" y="2434"/>
                  </a:lnTo>
                  <a:lnTo>
                    <a:pt x="685" y="2409"/>
                  </a:lnTo>
                  <a:lnTo>
                    <a:pt x="677" y="2400"/>
                  </a:lnTo>
                  <a:lnTo>
                    <a:pt x="660" y="2384"/>
                  </a:lnTo>
                  <a:lnTo>
                    <a:pt x="652" y="2392"/>
                  </a:lnTo>
                  <a:lnTo>
                    <a:pt x="669" y="2392"/>
                  </a:lnTo>
                  <a:lnTo>
                    <a:pt x="652" y="2367"/>
                  </a:lnTo>
                  <a:lnTo>
                    <a:pt x="635" y="2342"/>
                  </a:lnTo>
                  <a:lnTo>
                    <a:pt x="627" y="2317"/>
                  </a:lnTo>
                  <a:lnTo>
                    <a:pt x="610" y="2317"/>
                  </a:lnTo>
                  <a:lnTo>
                    <a:pt x="627" y="2317"/>
                  </a:lnTo>
                  <a:lnTo>
                    <a:pt x="627" y="2292"/>
                  </a:lnTo>
                  <a:lnTo>
                    <a:pt x="627" y="2258"/>
                  </a:lnTo>
                  <a:lnTo>
                    <a:pt x="627" y="2233"/>
                  </a:lnTo>
                  <a:lnTo>
                    <a:pt x="610" y="2233"/>
                  </a:lnTo>
                  <a:lnTo>
                    <a:pt x="627" y="2241"/>
                  </a:lnTo>
                  <a:lnTo>
                    <a:pt x="635" y="2216"/>
                  </a:lnTo>
                  <a:lnTo>
                    <a:pt x="644" y="2191"/>
                  </a:lnTo>
                  <a:lnTo>
                    <a:pt x="652" y="2175"/>
                  </a:lnTo>
                  <a:lnTo>
                    <a:pt x="669" y="2150"/>
                  </a:lnTo>
                  <a:lnTo>
                    <a:pt x="652" y="2141"/>
                  </a:lnTo>
                  <a:lnTo>
                    <a:pt x="660" y="2158"/>
                  </a:lnTo>
                  <a:lnTo>
                    <a:pt x="677" y="2150"/>
                  </a:lnTo>
                  <a:lnTo>
                    <a:pt x="677" y="2141"/>
                  </a:lnTo>
                  <a:lnTo>
                    <a:pt x="694" y="2124"/>
                  </a:lnTo>
                  <a:lnTo>
                    <a:pt x="702" y="2124"/>
                  </a:lnTo>
                  <a:lnTo>
                    <a:pt x="711" y="2108"/>
                  </a:lnTo>
                  <a:lnTo>
                    <a:pt x="719" y="2091"/>
                  </a:lnTo>
                  <a:lnTo>
                    <a:pt x="719" y="2083"/>
                  </a:lnTo>
                  <a:lnTo>
                    <a:pt x="719" y="2066"/>
                  </a:lnTo>
                  <a:lnTo>
                    <a:pt x="719" y="2049"/>
                  </a:lnTo>
                  <a:lnTo>
                    <a:pt x="719" y="2032"/>
                  </a:lnTo>
                  <a:lnTo>
                    <a:pt x="719" y="2016"/>
                  </a:lnTo>
                  <a:lnTo>
                    <a:pt x="711" y="1999"/>
                  </a:lnTo>
                  <a:lnTo>
                    <a:pt x="702" y="1991"/>
                  </a:lnTo>
                  <a:lnTo>
                    <a:pt x="685" y="1974"/>
                  </a:lnTo>
                  <a:lnTo>
                    <a:pt x="669" y="1957"/>
                  </a:lnTo>
                  <a:lnTo>
                    <a:pt x="652" y="1949"/>
                  </a:lnTo>
                  <a:lnTo>
                    <a:pt x="627" y="1932"/>
                  </a:lnTo>
                  <a:lnTo>
                    <a:pt x="593" y="1915"/>
                  </a:lnTo>
                  <a:lnTo>
                    <a:pt x="585" y="1915"/>
                  </a:lnTo>
                  <a:lnTo>
                    <a:pt x="552" y="1907"/>
                  </a:lnTo>
                  <a:lnTo>
                    <a:pt x="510" y="1899"/>
                  </a:lnTo>
                  <a:lnTo>
                    <a:pt x="468" y="1899"/>
                  </a:lnTo>
                  <a:lnTo>
                    <a:pt x="409" y="1890"/>
                  </a:lnTo>
                  <a:lnTo>
                    <a:pt x="351" y="1890"/>
                  </a:lnTo>
                  <a:lnTo>
                    <a:pt x="276" y="1899"/>
                  </a:lnTo>
                  <a:lnTo>
                    <a:pt x="200" y="1899"/>
                  </a:lnTo>
                  <a:lnTo>
                    <a:pt x="133" y="1907"/>
                  </a:lnTo>
                  <a:lnTo>
                    <a:pt x="75" y="1915"/>
                  </a:lnTo>
                  <a:lnTo>
                    <a:pt x="33" y="1924"/>
                  </a:lnTo>
                  <a:lnTo>
                    <a:pt x="33" y="1932"/>
                  </a:lnTo>
                  <a:lnTo>
                    <a:pt x="50" y="1932"/>
                  </a:lnTo>
                  <a:lnTo>
                    <a:pt x="41" y="1915"/>
                  </a:lnTo>
                  <a:lnTo>
                    <a:pt x="33" y="1890"/>
                  </a:lnTo>
                  <a:lnTo>
                    <a:pt x="16" y="1890"/>
                  </a:lnTo>
                  <a:lnTo>
                    <a:pt x="33" y="1890"/>
                  </a:lnTo>
                  <a:lnTo>
                    <a:pt x="33" y="1865"/>
                  </a:lnTo>
                  <a:lnTo>
                    <a:pt x="25" y="1840"/>
                  </a:lnTo>
                  <a:lnTo>
                    <a:pt x="8" y="1840"/>
                  </a:lnTo>
                  <a:lnTo>
                    <a:pt x="25" y="1840"/>
                  </a:lnTo>
                  <a:lnTo>
                    <a:pt x="25" y="1782"/>
                  </a:lnTo>
                  <a:lnTo>
                    <a:pt x="25" y="1715"/>
                  </a:lnTo>
                  <a:lnTo>
                    <a:pt x="25" y="1656"/>
                  </a:lnTo>
                  <a:lnTo>
                    <a:pt x="33" y="1598"/>
                  </a:lnTo>
                  <a:lnTo>
                    <a:pt x="41" y="1539"/>
                  </a:lnTo>
                  <a:lnTo>
                    <a:pt x="50" y="1489"/>
                  </a:lnTo>
                  <a:lnTo>
                    <a:pt x="50" y="1464"/>
                  </a:lnTo>
                  <a:lnTo>
                    <a:pt x="33" y="1464"/>
                  </a:lnTo>
                  <a:lnTo>
                    <a:pt x="50" y="1472"/>
                  </a:lnTo>
                  <a:lnTo>
                    <a:pt x="58" y="1455"/>
                  </a:lnTo>
                  <a:lnTo>
                    <a:pt x="66" y="1439"/>
                  </a:lnTo>
                  <a:lnTo>
                    <a:pt x="50" y="1430"/>
                  </a:lnTo>
                  <a:lnTo>
                    <a:pt x="58" y="1447"/>
                  </a:lnTo>
                  <a:lnTo>
                    <a:pt x="75" y="1439"/>
                  </a:lnTo>
                  <a:lnTo>
                    <a:pt x="92" y="1430"/>
                  </a:lnTo>
                  <a:lnTo>
                    <a:pt x="108" y="1422"/>
                  </a:lnTo>
                  <a:lnTo>
                    <a:pt x="100" y="1405"/>
                  </a:lnTo>
                  <a:lnTo>
                    <a:pt x="100" y="1422"/>
                  </a:lnTo>
                  <a:lnTo>
                    <a:pt x="117" y="1422"/>
                  </a:lnTo>
                  <a:lnTo>
                    <a:pt x="133" y="1422"/>
                  </a:lnTo>
                  <a:lnTo>
                    <a:pt x="150" y="1422"/>
                  </a:lnTo>
                  <a:lnTo>
                    <a:pt x="150" y="1405"/>
                  </a:lnTo>
                  <a:lnTo>
                    <a:pt x="150" y="1422"/>
                  </a:lnTo>
                  <a:lnTo>
                    <a:pt x="167" y="1430"/>
                  </a:lnTo>
                  <a:lnTo>
                    <a:pt x="184" y="1439"/>
                  </a:lnTo>
                  <a:lnTo>
                    <a:pt x="200" y="1447"/>
                  </a:lnTo>
                  <a:lnTo>
                    <a:pt x="225" y="1455"/>
                  </a:lnTo>
                  <a:lnTo>
                    <a:pt x="242" y="1464"/>
                  </a:lnTo>
                  <a:lnTo>
                    <a:pt x="242" y="1447"/>
                  </a:lnTo>
                  <a:lnTo>
                    <a:pt x="234" y="1455"/>
                  </a:lnTo>
                  <a:lnTo>
                    <a:pt x="251" y="1472"/>
                  </a:lnTo>
                  <a:lnTo>
                    <a:pt x="267" y="1489"/>
                  </a:lnTo>
                  <a:lnTo>
                    <a:pt x="284" y="1506"/>
                  </a:lnTo>
                  <a:lnTo>
                    <a:pt x="292" y="1514"/>
                  </a:lnTo>
                  <a:lnTo>
                    <a:pt x="309" y="1522"/>
                  </a:lnTo>
                  <a:lnTo>
                    <a:pt x="326" y="1531"/>
                  </a:lnTo>
                  <a:lnTo>
                    <a:pt x="351" y="1539"/>
                  </a:lnTo>
                  <a:lnTo>
                    <a:pt x="376" y="1547"/>
                  </a:lnTo>
                  <a:lnTo>
                    <a:pt x="401" y="1547"/>
                  </a:lnTo>
                  <a:lnTo>
                    <a:pt x="426" y="1547"/>
                  </a:lnTo>
                  <a:lnTo>
                    <a:pt x="435" y="1547"/>
                  </a:lnTo>
                  <a:lnTo>
                    <a:pt x="451" y="1539"/>
                  </a:lnTo>
                  <a:lnTo>
                    <a:pt x="476" y="1531"/>
                  </a:lnTo>
                  <a:lnTo>
                    <a:pt x="501" y="1522"/>
                  </a:lnTo>
                  <a:lnTo>
                    <a:pt x="501" y="1514"/>
                  </a:lnTo>
                  <a:lnTo>
                    <a:pt x="518" y="1497"/>
                  </a:lnTo>
                  <a:lnTo>
                    <a:pt x="535" y="1480"/>
                  </a:lnTo>
                  <a:lnTo>
                    <a:pt x="543" y="1480"/>
                  </a:lnTo>
                  <a:lnTo>
                    <a:pt x="560" y="1455"/>
                  </a:lnTo>
                  <a:lnTo>
                    <a:pt x="543" y="1447"/>
                  </a:lnTo>
                  <a:lnTo>
                    <a:pt x="552" y="1455"/>
                  </a:lnTo>
                  <a:lnTo>
                    <a:pt x="568" y="1439"/>
                  </a:lnTo>
                  <a:lnTo>
                    <a:pt x="577" y="1439"/>
                  </a:lnTo>
                  <a:lnTo>
                    <a:pt x="585" y="1405"/>
                  </a:lnTo>
                  <a:lnTo>
                    <a:pt x="593" y="1380"/>
                  </a:lnTo>
                  <a:lnTo>
                    <a:pt x="593" y="1372"/>
                  </a:lnTo>
                  <a:lnTo>
                    <a:pt x="593" y="1355"/>
                  </a:lnTo>
                  <a:lnTo>
                    <a:pt x="593" y="1338"/>
                  </a:lnTo>
                  <a:lnTo>
                    <a:pt x="593" y="1322"/>
                  </a:lnTo>
                  <a:lnTo>
                    <a:pt x="593" y="1305"/>
                  </a:lnTo>
                  <a:lnTo>
                    <a:pt x="585" y="1297"/>
                  </a:lnTo>
                  <a:lnTo>
                    <a:pt x="577" y="1288"/>
                  </a:lnTo>
                  <a:lnTo>
                    <a:pt x="568" y="1297"/>
                  </a:lnTo>
                  <a:lnTo>
                    <a:pt x="585" y="1297"/>
                  </a:lnTo>
                  <a:lnTo>
                    <a:pt x="577" y="1280"/>
                  </a:lnTo>
                  <a:lnTo>
                    <a:pt x="568" y="1271"/>
                  </a:lnTo>
                  <a:lnTo>
                    <a:pt x="560" y="1263"/>
                  </a:lnTo>
                  <a:lnTo>
                    <a:pt x="552" y="1271"/>
                  </a:lnTo>
                  <a:lnTo>
                    <a:pt x="568" y="1271"/>
                  </a:lnTo>
                  <a:lnTo>
                    <a:pt x="568" y="1255"/>
                  </a:lnTo>
                  <a:lnTo>
                    <a:pt x="552" y="1230"/>
                  </a:lnTo>
                  <a:lnTo>
                    <a:pt x="543" y="1221"/>
                  </a:lnTo>
                  <a:lnTo>
                    <a:pt x="518" y="1205"/>
                  </a:lnTo>
                  <a:lnTo>
                    <a:pt x="493" y="1188"/>
                  </a:lnTo>
                  <a:lnTo>
                    <a:pt x="468" y="1171"/>
                  </a:lnTo>
                  <a:lnTo>
                    <a:pt x="443" y="1163"/>
                  </a:lnTo>
                  <a:lnTo>
                    <a:pt x="418" y="1154"/>
                  </a:lnTo>
                  <a:lnTo>
                    <a:pt x="409" y="1154"/>
                  </a:lnTo>
                  <a:lnTo>
                    <a:pt x="376" y="1154"/>
                  </a:lnTo>
                  <a:lnTo>
                    <a:pt x="351" y="1154"/>
                  </a:lnTo>
                  <a:lnTo>
                    <a:pt x="326" y="1163"/>
                  </a:lnTo>
                  <a:lnTo>
                    <a:pt x="301" y="1171"/>
                  </a:lnTo>
                  <a:lnTo>
                    <a:pt x="292" y="1171"/>
                  </a:lnTo>
                  <a:lnTo>
                    <a:pt x="284" y="1179"/>
                  </a:lnTo>
                  <a:lnTo>
                    <a:pt x="292" y="1188"/>
                  </a:lnTo>
                  <a:lnTo>
                    <a:pt x="292" y="1179"/>
                  </a:lnTo>
                  <a:lnTo>
                    <a:pt x="284" y="1179"/>
                  </a:lnTo>
                  <a:lnTo>
                    <a:pt x="276" y="1179"/>
                  </a:lnTo>
                  <a:lnTo>
                    <a:pt x="276" y="1188"/>
                  </a:lnTo>
                  <a:lnTo>
                    <a:pt x="267" y="1205"/>
                  </a:lnTo>
                  <a:lnTo>
                    <a:pt x="276" y="1205"/>
                  </a:lnTo>
                  <a:lnTo>
                    <a:pt x="267" y="1196"/>
                  </a:lnTo>
                  <a:lnTo>
                    <a:pt x="259" y="1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5867400" y="-3556000"/>
            <a:ext cx="2403475" cy="3943350"/>
            <a:chOff x="883" y="3150"/>
            <a:chExt cx="1514" cy="2484"/>
          </a:xfrm>
        </p:grpSpPr>
        <p:sp>
          <p:nvSpPr>
            <p:cNvPr id="7275" name="Freeform 102"/>
            <p:cNvSpPr>
              <a:spLocks/>
            </p:cNvSpPr>
            <p:nvPr/>
          </p:nvSpPr>
          <p:spPr bwMode="auto">
            <a:xfrm>
              <a:off x="891" y="3159"/>
              <a:ext cx="1489" cy="2458"/>
            </a:xfrm>
            <a:custGeom>
              <a:avLst/>
              <a:gdLst>
                <a:gd name="T0" fmla="*/ 318 w 1489"/>
                <a:gd name="T1" fmla="*/ 1162 h 2458"/>
                <a:gd name="T2" fmla="*/ 477 w 1489"/>
                <a:gd name="T3" fmla="*/ 1187 h 2458"/>
                <a:gd name="T4" fmla="*/ 560 w 1489"/>
                <a:gd name="T5" fmla="*/ 1288 h 2458"/>
                <a:gd name="T6" fmla="*/ 560 w 1489"/>
                <a:gd name="T7" fmla="*/ 1388 h 2458"/>
                <a:gd name="T8" fmla="*/ 460 w 1489"/>
                <a:gd name="T9" fmla="*/ 1505 h 2458"/>
                <a:gd name="T10" fmla="*/ 318 w 1489"/>
                <a:gd name="T11" fmla="*/ 1505 h 2458"/>
                <a:gd name="T12" fmla="*/ 217 w 1489"/>
                <a:gd name="T13" fmla="*/ 1430 h 2458"/>
                <a:gd name="T14" fmla="*/ 109 w 1489"/>
                <a:gd name="T15" fmla="*/ 1396 h 2458"/>
                <a:gd name="T16" fmla="*/ 25 w 1489"/>
                <a:gd name="T17" fmla="*/ 1455 h 2458"/>
                <a:gd name="T18" fmla="*/ 0 w 1489"/>
                <a:gd name="T19" fmla="*/ 1773 h 2458"/>
                <a:gd name="T20" fmla="*/ 67 w 1489"/>
                <a:gd name="T21" fmla="*/ 1915 h 2458"/>
                <a:gd name="T22" fmla="*/ 460 w 1489"/>
                <a:gd name="T23" fmla="*/ 1898 h 2458"/>
                <a:gd name="T24" fmla="*/ 652 w 1489"/>
                <a:gd name="T25" fmla="*/ 1957 h 2458"/>
                <a:gd name="T26" fmla="*/ 694 w 1489"/>
                <a:gd name="T27" fmla="*/ 2057 h 2458"/>
                <a:gd name="T28" fmla="*/ 627 w 1489"/>
                <a:gd name="T29" fmla="*/ 2157 h 2458"/>
                <a:gd name="T30" fmla="*/ 602 w 1489"/>
                <a:gd name="T31" fmla="*/ 2308 h 2458"/>
                <a:gd name="T32" fmla="*/ 694 w 1489"/>
                <a:gd name="T33" fmla="*/ 2433 h 2458"/>
                <a:gd name="T34" fmla="*/ 786 w 1489"/>
                <a:gd name="T35" fmla="*/ 2458 h 2458"/>
                <a:gd name="T36" fmla="*/ 953 w 1489"/>
                <a:gd name="T37" fmla="*/ 2400 h 2458"/>
                <a:gd name="T38" fmla="*/ 1020 w 1489"/>
                <a:gd name="T39" fmla="*/ 2266 h 2458"/>
                <a:gd name="T40" fmla="*/ 937 w 1489"/>
                <a:gd name="T41" fmla="*/ 2124 h 2458"/>
                <a:gd name="T42" fmla="*/ 903 w 1489"/>
                <a:gd name="T43" fmla="*/ 1990 h 2458"/>
                <a:gd name="T44" fmla="*/ 953 w 1489"/>
                <a:gd name="T45" fmla="*/ 1881 h 2458"/>
                <a:gd name="T46" fmla="*/ 1104 w 1489"/>
                <a:gd name="T47" fmla="*/ 1873 h 2458"/>
                <a:gd name="T48" fmla="*/ 1455 w 1489"/>
                <a:gd name="T49" fmla="*/ 1873 h 2458"/>
                <a:gd name="T50" fmla="*/ 1489 w 1489"/>
                <a:gd name="T51" fmla="*/ 1672 h 2458"/>
                <a:gd name="T52" fmla="*/ 1472 w 1489"/>
                <a:gd name="T53" fmla="*/ 1480 h 2458"/>
                <a:gd name="T54" fmla="*/ 1422 w 1489"/>
                <a:gd name="T55" fmla="*/ 1363 h 2458"/>
                <a:gd name="T56" fmla="*/ 1338 w 1489"/>
                <a:gd name="T57" fmla="*/ 1338 h 2458"/>
                <a:gd name="T58" fmla="*/ 1171 w 1489"/>
                <a:gd name="T59" fmla="*/ 1388 h 2458"/>
                <a:gd name="T60" fmla="*/ 1071 w 1489"/>
                <a:gd name="T61" fmla="*/ 1379 h 2458"/>
                <a:gd name="T62" fmla="*/ 979 w 1489"/>
                <a:gd name="T63" fmla="*/ 1304 h 2458"/>
                <a:gd name="T64" fmla="*/ 970 w 1489"/>
                <a:gd name="T65" fmla="*/ 1179 h 2458"/>
                <a:gd name="T66" fmla="*/ 1054 w 1489"/>
                <a:gd name="T67" fmla="*/ 1078 h 2458"/>
                <a:gd name="T68" fmla="*/ 1146 w 1489"/>
                <a:gd name="T69" fmla="*/ 1062 h 2458"/>
                <a:gd name="T70" fmla="*/ 1305 w 1489"/>
                <a:gd name="T71" fmla="*/ 1137 h 2458"/>
                <a:gd name="T72" fmla="*/ 1405 w 1489"/>
                <a:gd name="T73" fmla="*/ 1145 h 2458"/>
                <a:gd name="T74" fmla="*/ 1464 w 1489"/>
                <a:gd name="T75" fmla="*/ 1095 h 2458"/>
                <a:gd name="T76" fmla="*/ 1472 w 1489"/>
                <a:gd name="T77" fmla="*/ 878 h 2458"/>
                <a:gd name="T78" fmla="*/ 1447 w 1489"/>
                <a:gd name="T79" fmla="*/ 552 h 2458"/>
                <a:gd name="T80" fmla="*/ 1271 w 1489"/>
                <a:gd name="T81" fmla="*/ 593 h 2458"/>
                <a:gd name="T82" fmla="*/ 1020 w 1489"/>
                <a:gd name="T83" fmla="*/ 585 h 2458"/>
                <a:gd name="T84" fmla="*/ 853 w 1489"/>
                <a:gd name="T85" fmla="*/ 518 h 2458"/>
                <a:gd name="T86" fmla="*/ 828 w 1489"/>
                <a:gd name="T87" fmla="*/ 451 h 2458"/>
                <a:gd name="T88" fmla="*/ 895 w 1489"/>
                <a:gd name="T89" fmla="*/ 351 h 2458"/>
                <a:gd name="T90" fmla="*/ 970 w 1489"/>
                <a:gd name="T91" fmla="*/ 192 h 2458"/>
                <a:gd name="T92" fmla="*/ 903 w 1489"/>
                <a:gd name="T93" fmla="*/ 50 h 2458"/>
                <a:gd name="T94" fmla="*/ 728 w 1489"/>
                <a:gd name="T95" fmla="*/ 0 h 2458"/>
                <a:gd name="T96" fmla="*/ 577 w 1489"/>
                <a:gd name="T97" fmla="*/ 92 h 2458"/>
                <a:gd name="T98" fmla="*/ 535 w 1489"/>
                <a:gd name="T99" fmla="*/ 251 h 2458"/>
                <a:gd name="T100" fmla="*/ 594 w 1489"/>
                <a:gd name="T101" fmla="*/ 343 h 2458"/>
                <a:gd name="T102" fmla="*/ 652 w 1489"/>
                <a:gd name="T103" fmla="*/ 460 h 2458"/>
                <a:gd name="T104" fmla="*/ 619 w 1489"/>
                <a:gd name="T105" fmla="*/ 526 h 2458"/>
                <a:gd name="T106" fmla="*/ 326 w 1489"/>
                <a:gd name="T107" fmla="*/ 543 h 2458"/>
                <a:gd name="T108" fmla="*/ 42 w 1489"/>
                <a:gd name="T109" fmla="*/ 543 h 2458"/>
                <a:gd name="T110" fmla="*/ 25 w 1489"/>
                <a:gd name="T111" fmla="*/ 978 h 2458"/>
                <a:gd name="T112" fmla="*/ 33 w 1489"/>
                <a:gd name="T113" fmla="*/ 1204 h 2458"/>
                <a:gd name="T114" fmla="*/ 125 w 1489"/>
                <a:gd name="T115" fmla="*/ 1254 h 2458"/>
                <a:gd name="T116" fmla="*/ 243 w 1489"/>
                <a:gd name="T117" fmla="*/ 1221 h 2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9"/>
                <a:gd name="T178" fmla="*/ 0 h 2458"/>
                <a:gd name="T179" fmla="*/ 1489 w 1489"/>
                <a:gd name="T180" fmla="*/ 2458 h 2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9" h="2458">
                  <a:moveTo>
                    <a:pt x="259" y="1204"/>
                  </a:moveTo>
                  <a:lnTo>
                    <a:pt x="268" y="1196"/>
                  </a:lnTo>
                  <a:lnTo>
                    <a:pt x="276" y="1179"/>
                  </a:lnTo>
                  <a:lnTo>
                    <a:pt x="284" y="1179"/>
                  </a:lnTo>
                  <a:lnTo>
                    <a:pt x="293" y="1170"/>
                  </a:lnTo>
                  <a:lnTo>
                    <a:pt x="318" y="1162"/>
                  </a:lnTo>
                  <a:lnTo>
                    <a:pt x="343" y="1154"/>
                  </a:lnTo>
                  <a:lnTo>
                    <a:pt x="368" y="1154"/>
                  </a:lnTo>
                  <a:lnTo>
                    <a:pt x="401" y="1154"/>
                  </a:lnTo>
                  <a:lnTo>
                    <a:pt x="427" y="1162"/>
                  </a:lnTo>
                  <a:lnTo>
                    <a:pt x="452" y="1170"/>
                  </a:lnTo>
                  <a:lnTo>
                    <a:pt x="477" y="1187"/>
                  </a:lnTo>
                  <a:lnTo>
                    <a:pt x="502" y="1204"/>
                  </a:lnTo>
                  <a:lnTo>
                    <a:pt x="527" y="1221"/>
                  </a:lnTo>
                  <a:lnTo>
                    <a:pt x="544" y="1246"/>
                  </a:lnTo>
                  <a:lnTo>
                    <a:pt x="544" y="1262"/>
                  </a:lnTo>
                  <a:lnTo>
                    <a:pt x="552" y="1271"/>
                  </a:lnTo>
                  <a:lnTo>
                    <a:pt x="560" y="1288"/>
                  </a:lnTo>
                  <a:lnTo>
                    <a:pt x="569" y="1296"/>
                  </a:lnTo>
                  <a:lnTo>
                    <a:pt x="569" y="1313"/>
                  </a:lnTo>
                  <a:lnTo>
                    <a:pt x="569" y="1329"/>
                  </a:lnTo>
                  <a:lnTo>
                    <a:pt x="569" y="1346"/>
                  </a:lnTo>
                  <a:lnTo>
                    <a:pt x="569" y="1363"/>
                  </a:lnTo>
                  <a:lnTo>
                    <a:pt x="560" y="1388"/>
                  </a:lnTo>
                  <a:lnTo>
                    <a:pt x="552" y="1421"/>
                  </a:lnTo>
                  <a:lnTo>
                    <a:pt x="535" y="1438"/>
                  </a:lnTo>
                  <a:lnTo>
                    <a:pt x="519" y="1463"/>
                  </a:lnTo>
                  <a:lnTo>
                    <a:pt x="502" y="1480"/>
                  </a:lnTo>
                  <a:lnTo>
                    <a:pt x="485" y="1497"/>
                  </a:lnTo>
                  <a:lnTo>
                    <a:pt x="460" y="1505"/>
                  </a:lnTo>
                  <a:lnTo>
                    <a:pt x="435" y="1513"/>
                  </a:lnTo>
                  <a:lnTo>
                    <a:pt x="418" y="1522"/>
                  </a:lnTo>
                  <a:lnTo>
                    <a:pt x="393" y="1522"/>
                  </a:lnTo>
                  <a:lnTo>
                    <a:pt x="368" y="1522"/>
                  </a:lnTo>
                  <a:lnTo>
                    <a:pt x="343" y="1513"/>
                  </a:lnTo>
                  <a:lnTo>
                    <a:pt x="318" y="1505"/>
                  </a:lnTo>
                  <a:lnTo>
                    <a:pt x="301" y="1497"/>
                  </a:lnTo>
                  <a:lnTo>
                    <a:pt x="284" y="1488"/>
                  </a:lnTo>
                  <a:lnTo>
                    <a:pt x="268" y="1471"/>
                  </a:lnTo>
                  <a:lnTo>
                    <a:pt x="251" y="1455"/>
                  </a:lnTo>
                  <a:lnTo>
                    <a:pt x="234" y="1438"/>
                  </a:lnTo>
                  <a:lnTo>
                    <a:pt x="217" y="1430"/>
                  </a:lnTo>
                  <a:lnTo>
                    <a:pt x="192" y="1421"/>
                  </a:lnTo>
                  <a:lnTo>
                    <a:pt x="176" y="1413"/>
                  </a:lnTo>
                  <a:lnTo>
                    <a:pt x="159" y="1405"/>
                  </a:lnTo>
                  <a:lnTo>
                    <a:pt x="142" y="1396"/>
                  </a:lnTo>
                  <a:lnTo>
                    <a:pt x="125" y="1396"/>
                  </a:lnTo>
                  <a:lnTo>
                    <a:pt x="109" y="1396"/>
                  </a:lnTo>
                  <a:lnTo>
                    <a:pt x="92" y="1396"/>
                  </a:lnTo>
                  <a:lnTo>
                    <a:pt x="75" y="1405"/>
                  </a:lnTo>
                  <a:lnTo>
                    <a:pt x="58" y="1413"/>
                  </a:lnTo>
                  <a:lnTo>
                    <a:pt x="42" y="1421"/>
                  </a:lnTo>
                  <a:lnTo>
                    <a:pt x="33" y="1438"/>
                  </a:lnTo>
                  <a:lnTo>
                    <a:pt x="25" y="1455"/>
                  </a:lnTo>
                  <a:lnTo>
                    <a:pt x="25" y="1480"/>
                  </a:lnTo>
                  <a:lnTo>
                    <a:pt x="17" y="1530"/>
                  </a:lnTo>
                  <a:lnTo>
                    <a:pt x="8" y="1589"/>
                  </a:lnTo>
                  <a:lnTo>
                    <a:pt x="0" y="1647"/>
                  </a:lnTo>
                  <a:lnTo>
                    <a:pt x="0" y="1706"/>
                  </a:lnTo>
                  <a:lnTo>
                    <a:pt x="0" y="1773"/>
                  </a:lnTo>
                  <a:lnTo>
                    <a:pt x="0" y="1831"/>
                  </a:lnTo>
                  <a:lnTo>
                    <a:pt x="8" y="1856"/>
                  </a:lnTo>
                  <a:lnTo>
                    <a:pt x="8" y="1881"/>
                  </a:lnTo>
                  <a:lnTo>
                    <a:pt x="17" y="1906"/>
                  </a:lnTo>
                  <a:lnTo>
                    <a:pt x="25" y="1923"/>
                  </a:lnTo>
                  <a:lnTo>
                    <a:pt x="67" y="1915"/>
                  </a:lnTo>
                  <a:lnTo>
                    <a:pt x="125" y="1906"/>
                  </a:lnTo>
                  <a:lnTo>
                    <a:pt x="192" y="1898"/>
                  </a:lnTo>
                  <a:lnTo>
                    <a:pt x="268" y="1898"/>
                  </a:lnTo>
                  <a:lnTo>
                    <a:pt x="343" y="1890"/>
                  </a:lnTo>
                  <a:lnTo>
                    <a:pt x="401" y="1890"/>
                  </a:lnTo>
                  <a:lnTo>
                    <a:pt x="460" y="1898"/>
                  </a:lnTo>
                  <a:lnTo>
                    <a:pt x="502" y="1898"/>
                  </a:lnTo>
                  <a:lnTo>
                    <a:pt x="544" y="1906"/>
                  </a:lnTo>
                  <a:lnTo>
                    <a:pt x="577" y="1915"/>
                  </a:lnTo>
                  <a:lnTo>
                    <a:pt x="611" y="1931"/>
                  </a:lnTo>
                  <a:lnTo>
                    <a:pt x="636" y="1948"/>
                  </a:lnTo>
                  <a:lnTo>
                    <a:pt x="652" y="1957"/>
                  </a:lnTo>
                  <a:lnTo>
                    <a:pt x="669" y="1973"/>
                  </a:lnTo>
                  <a:lnTo>
                    <a:pt x="686" y="1990"/>
                  </a:lnTo>
                  <a:lnTo>
                    <a:pt x="694" y="2007"/>
                  </a:lnTo>
                  <a:lnTo>
                    <a:pt x="694" y="2023"/>
                  </a:lnTo>
                  <a:lnTo>
                    <a:pt x="694" y="2040"/>
                  </a:lnTo>
                  <a:lnTo>
                    <a:pt x="694" y="2057"/>
                  </a:lnTo>
                  <a:lnTo>
                    <a:pt x="694" y="2074"/>
                  </a:lnTo>
                  <a:lnTo>
                    <a:pt x="686" y="2090"/>
                  </a:lnTo>
                  <a:lnTo>
                    <a:pt x="677" y="2107"/>
                  </a:lnTo>
                  <a:lnTo>
                    <a:pt x="661" y="2124"/>
                  </a:lnTo>
                  <a:lnTo>
                    <a:pt x="644" y="2132"/>
                  </a:lnTo>
                  <a:lnTo>
                    <a:pt x="627" y="2157"/>
                  </a:lnTo>
                  <a:lnTo>
                    <a:pt x="619" y="2174"/>
                  </a:lnTo>
                  <a:lnTo>
                    <a:pt x="611" y="2199"/>
                  </a:lnTo>
                  <a:lnTo>
                    <a:pt x="602" y="2224"/>
                  </a:lnTo>
                  <a:lnTo>
                    <a:pt x="602" y="2249"/>
                  </a:lnTo>
                  <a:lnTo>
                    <a:pt x="602" y="2283"/>
                  </a:lnTo>
                  <a:lnTo>
                    <a:pt x="602" y="2308"/>
                  </a:lnTo>
                  <a:lnTo>
                    <a:pt x="611" y="2333"/>
                  </a:lnTo>
                  <a:lnTo>
                    <a:pt x="627" y="2358"/>
                  </a:lnTo>
                  <a:lnTo>
                    <a:pt x="644" y="2383"/>
                  </a:lnTo>
                  <a:lnTo>
                    <a:pt x="661" y="2400"/>
                  </a:lnTo>
                  <a:lnTo>
                    <a:pt x="677" y="2425"/>
                  </a:lnTo>
                  <a:lnTo>
                    <a:pt x="694" y="2433"/>
                  </a:lnTo>
                  <a:lnTo>
                    <a:pt x="711" y="2442"/>
                  </a:lnTo>
                  <a:lnTo>
                    <a:pt x="719" y="2442"/>
                  </a:lnTo>
                  <a:lnTo>
                    <a:pt x="736" y="2450"/>
                  </a:lnTo>
                  <a:lnTo>
                    <a:pt x="753" y="2458"/>
                  </a:lnTo>
                  <a:lnTo>
                    <a:pt x="769" y="2458"/>
                  </a:lnTo>
                  <a:lnTo>
                    <a:pt x="786" y="2458"/>
                  </a:lnTo>
                  <a:lnTo>
                    <a:pt x="803" y="2458"/>
                  </a:lnTo>
                  <a:lnTo>
                    <a:pt x="845" y="2458"/>
                  </a:lnTo>
                  <a:lnTo>
                    <a:pt x="878" y="2450"/>
                  </a:lnTo>
                  <a:lnTo>
                    <a:pt x="903" y="2433"/>
                  </a:lnTo>
                  <a:lnTo>
                    <a:pt x="928" y="2425"/>
                  </a:lnTo>
                  <a:lnTo>
                    <a:pt x="953" y="2400"/>
                  </a:lnTo>
                  <a:lnTo>
                    <a:pt x="979" y="2383"/>
                  </a:lnTo>
                  <a:lnTo>
                    <a:pt x="995" y="2366"/>
                  </a:lnTo>
                  <a:lnTo>
                    <a:pt x="1004" y="2341"/>
                  </a:lnTo>
                  <a:lnTo>
                    <a:pt x="1012" y="2316"/>
                  </a:lnTo>
                  <a:lnTo>
                    <a:pt x="1012" y="2291"/>
                  </a:lnTo>
                  <a:lnTo>
                    <a:pt x="1020" y="2266"/>
                  </a:lnTo>
                  <a:lnTo>
                    <a:pt x="1012" y="2241"/>
                  </a:lnTo>
                  <a:lnTo>
                    <a:pt x="1004" y="2216"/>
                  </a:lnTo>
                  <a:lnTo>
                    <a:pt x="995" y="2191"/>
                  </a:lnTo>
                  <a:lnTo>
                    <a:pt x="979" y="2166"/>
                  </a:lnTo>
                  <a:lnTo>
                    <a:pt x="953" y="2149"/>
                  </a:lnTo>
                  <a:lnTo>
                    <a:pt x="937" y="2124"/>
                  </a:lnTo>
                  <a:lnTo>
                    <a:pt x="928" y="2107"/>
                  </a:lnTo>
                  <a:lnTo>
                    <a:pt x="912" y="2082"/>
                  </a:lnTo>
                  <a:lnTo>
                    <a:pt x="903" y="2057"/>
                  </a:lnTo>
                  <a:lnTo>
                    <a:pt x="903" y="2032"/>
                  </a:lnTo>
                  <a:lnTo>
                    <a:pt x="903" y="2007"/>
                  </a:lnTo>
                  <a:lnTo>
                    <a:pt x="903" y="1990"/>
                  </a:lnTo>
                  <a:lnTo>
                    <a:pt x="903" y="1965"/>
                  </a:lnTo>
                  <a:lnTo>
                    <a:pt x="912" y="1948"/>
                  </a:lnTo>
                  <a:lnTo>
                    <a:pt x="920" y="1923"/>
                  </a:lnTo>
                  <a:lnTo>
                    <a:pt x="928" y="1906"/>
                  </a:lnTo>
                  <a:lnTo>
                    <a:pt x="945" y="1898"/>
                  </a:lnTo>
                  <a:lnTo>
                    <a:pt x="953" y="1881"/>
                  </a:lnTo>
                  <a:lnTo>
                    <a:pt x="970" y="1873"/>
                  </a:lnTo>
                  <a:lnTo>
                    <a:pt x="987" y="1865"/>
                  </a:lnTo>
                  <a:lnTo>
                    <a:pt x="995" y="1865"/>
                  </a:lnTo>
                  <a:lnTo>
                    <a:pt x="1020" y="1865"/>
                  </a:lnTo>
                  <a:lnTo>
                    <a:pt x="1062" y="1873"/>
                  </a:lnTo>
                  <a:lnTo>
                    <a:pt x="1104" y="1873"/>
                  </a:lnTo>
                  <a:lnTo>
                    <a:pt x="1163" y="1881"/>
                  </a:lnTo>
                  <a:lnTo>
                    <a:pt x="1229" y="1890"/>
                  </a:lnTo>
                  <a:lnTo>
                    <a:pt x="1296" y="1890"/>
                  </a:lnTo>
                  <a:lnTo>
                    <a:pt x="1363" y="1898"/>
                  </a:lnTo>
                  <a:lnTo>
                    <a:pt x="1439" y="1898"/>
                  </a:lnTo>
                  <a:lnTo>
                    <a:pt x="1455" y="1873"/>
                  </a:lnTo>
                  <a:lnTo>
                    <a:pt x="1464" y="1839"/>
                  </a:lnTo>
                  <a:lnTo>
                    <a:pt x="1472" y="1806"/>
                  </a:lnTo>
                  <a:lnTo>
                    <a:pt x="1480" y="1773"/>
                  </a:lnTo>
                  <a:lnTo>
                    <a:pt x="1489" y="1739"/>
                  </a:lnTo>
                  <a:lnTo>
                    <a:pt x="1489" y="1706"/>
                  </a:lnTo>
                  <a:lnTo>
                    <a:pt x="1489" y="1672"/>
                  </a:lnTo>
                  <a:lnTo>
                    <a:pt x="1489" y="1639"/>
                  </a:lnTo>
                  <a:lnTo>
                    <a:pt x="1489" y="1605"/>
                  </a:lnTo>
                  <a:lnTo>
                    <a:pt x="1489" y="1572"/>
                  </a:lnTo>
                  <a:lnTo>
                    <a:pt x="1480" y="1538"/>
                  </a:lnTo>
                  <a:lnTo>
                    <a:pt x="1480" y="1505"/>
                  </a:lnTo>
                  <a:lnTo>
                    <a:pt x="1472" y="1480"/>
                  </a:lnTo>
                  <a:lnTo>
                    <a:pt x="1464" y="1455"/>
                  </a:lnTo>
                  <a:lnTo>
                    <a:pt x="1455" y="1430"/>
                  </a:lnTo>
                  <a:lnTo>
                    <a:pt x="1447" y="1413"/>
                  </a:lnTo>
                  <a:lnTo>
                    <a:pt x="1439" y="1388"/>
                  </a:lnTo>
                  <a:lnTo>
                    <a:pt x="1430" y="1379"/>
                  </a:lnTo>
                  <a:lnTo>
                    <a:pt x="1422" y="1363"/>
                  </a:lnTo>
                  <a:lnTo>
                    <a:pt x="1413" y="1354"/>
                  </a:lnTo>
                  <a:lnTo>
                    <a:pt x="1397" y="1346"/>
                  </a:lnTo>
                  <a:lnTo>
                    <a:pt x="1388" y="1346"/>
                  </a:lnTo>
                  <a:lnTo>
                    <a:pt x="1380" y="1338"/>
                  </a:lnTo>
                  <a:lnTo>
                    <a:pt x="1363" y="1338"/>
                  </a:lnTo>
                  <a:lnTo>
                    <a:pt x="1338" y="1338"/>
                  </a:lnTo>
                  <a:lnTo>
                    <a:pt x="1305" y="1346"/>
                  </a:lnTo>
                  <a:lnTo>
                    <a:pt x="1271" y="1354"/>
                  </a:lnTo>
                  <a:lnTo>
                    <a:pt x="1238" y="1371"/>
                  </a:lnTo>
                  <a:lnTo>
                    <a:pt x="1213" y="1379"/>
                  </a:lnTo>
                  <a:lnTo>
                    <a:pt x="1196" y="1379"/>
                  </a:lnTo>
                  <a:lnTo>
                    <a:pt x="1171" y="1388"/>
                  </a:lnTo>
                  <a:lnTo>
                    <a:pt x="1154" y="1388"/>
                  </a:lnTo>
                  <a:lnTo>
                    <a:pt x="1129" y="1388"/>
                  </a:lnTo>
                  <a:lnTo>
                    <a:pt x="1112" y="1388"/>
                  </a:lnTo>
                  <a:lnTo>
                    <a:pt x="1104" y="1388"/>
                  </a:lnTo>
                  <a:lnTo>
                    <a:pt x="1079" y="1379"/>
                  </a:lnTo>
                  <a:lnTo>
                    <a:pt x="1071" y="1379"/>
                  </a:lnTo>
                  <a:lnTo>
                    <a:pt x="1054" y="1371"/>
                  </a:lnTo>
                  <a:lnTo>
                    <a:pt x="1045" y="1371"/>
                  </a:lnTo>
                  <a:lnTo>
                    <a:pt x="1029" y="1363"/>
                  </a:lnTo>
                  <a:lnTo>
                    <a:pt x="1012" y="1346"/>
                  </a:lnTo>
                  <a:lnTo>
                    <a:pt x="995" y="1321"/>
                  </a:lnTo>
                  <a:lnTo>
                    <a:pt x="979" y="1304"/>
                  </a:lnTo>
                  <a:lnTo>
                    <a:pt x="970" y="1279"/>
                  </a:lnTo>
                  <a:lnTo>
                    <a:pt x="962" y="1254"/>
                  </a:lnTo>
                  <a:lnTo>
                    <a:pt x="962" y="1237"/>
                  </a:lnTo>
                  <a:lnTo>
                    <a:pt x="962" y="1212"/>
                  </a:lnTo>
                  <a:lnTo>
                    <a:pt x="962" y="1196"/>
                  </a:lnTo>
                  <a:lnTo>
                    <a:pt x="970" y="1179"/>
                  </a:lnTo>
                  <a:lnTo>
                    <a:pt x="979" y="1162"/>
                  </a:lnTo>
                  <a:lnTo>
                    <a:pt x="987" y="1137"/>
                  </a:lnTo>
                  <a:lnTo>
                    <a:pt x="1004" y="1112"/>
                  </a:lnTo>
                  <a:lnTo>
                    <a:pt x="1020" y="1095"/>
                  </a:lnTo>
                  <a:lnTo>
                    <a:pt x="1037" y="1087"/>
                  </a:lnTo>
                  <a:lnTo>
                    <a:pt x="1054" y="1078"/>
                  </a:lnTo>
                  <a:lnTo>
                    <a:pt x="1071" y="1070"/>
                  </a:lnTo>
                  <a:lnTo>
                    <a:pt x="1087" y="1062"/>
                  </a:lnTo>
                  <a:lnTo>
                    <a:pt x="1104" y="1053"/>
                  </a:lnTo>
                  <a:lnTo>
                    <a:pt x="1121" y="1053"/>
                  </a:lnTo>
                  <a:lnTo>
                    <a:pt x="1129" y="1053"/>
                  </a:lnTo>
                  <a:lnTo>
                    <a:pt x="1146" y="1062"/>
                  </a:lnTo>
                  <a:lnTo>
                    <a:pt x="1163" y="1062"/>
                  </a:lnTo>
                  <a:lnTo>
                    <a:pt x="1196" y="1078"/>
                  </a:lnTo>
                  <a:lnTo>
                    <a:pt x="1221" y="1087"/>
                  </a:lnTo>
                  <a:lnTo>
                    <a:pt x="1255" y="1104"/>
                  </a:lnTo>
                  <a:lnTo>
                    <a:pt x="1280" y="1120"/>
                  </a:lnTo>
                  <a:lnTo>
                    <a:pt x="1305" y="1137"/>
                  </a:lnTo>
                  <a:lnTo>
                    <a:pt x="1338" y="1145"/>
                  </a:lnTo>
                  <a:lnTo>
                    <a:pt x="1355" y="1145"/>
                  </a:lnTo>
                  <a:lnTo>
                    <a:pt x="1363" y="1154"/>
                  </a:lnTo>
                  <a:lnTo>
                    <a:pt x="1380" y="1154"/>
                  </a:lnTo>
                  <a:lnTo>
                    <a:pt x="1397" y="1145"/>
                  </a:lnTo>
                  <a:lnTo>
                    <a:pt x="1405" y="1145"/>
                  </a:lnTo>
                  <a:lnTo>
                    <a:pt x="1422" y="1137"/>
                  </a:lnTo>
                  <a:lnTo>
                    <a:pt x="1439" y="1129"/>
                  </a:lnTo>
                  <a:lnTo>
                    <a:pt x="1447" y="1120"/>
                  </a:lnTo>
                  <a:lnTo>
                    <a:pt x="1455" y="1112"/>
                  </a:lnTo>
                  <a:lnTo>
                    <a:pt x="1464" y="1104"/>
                  </a:lnTo>
                  <a:lnTo>
                    <a:pt x="1464" y="1095"/>
                  </a:lnTo>
                  <a:lnTo>
                    <a:pt x="1472" y="1078"/>
                  </a:lnTo>
                  <a:lnTo>
                    <a:pt x="1480" y="1045"/>
                  </a:lnTo>
                  <a:lnTo>
                    <a:pt x="1480" y="1012"/>
                  </a:lnTo>
                  <a:lnTo>
                    <a:pt x="1480" y="970"/>
                  </a:lnTo>
                  <a:lnTo>
                    <a:pt x="1472" y="920"/>
                  </a:lnTo>
                  <a:lnTo>
                    <a:pt x="1472" y="878"/>
                  </a:lnTo>
                  <a:lnTo>
                    <a:pt x="1464" y="828"/>
                  </a:lnTo>
                  <a:lnTo>
                    <a:pt x="1455" y="727"/>
                  </a:lnTo>
                  <a:lnTo>
                    <a:pt x="1447" y="644"/>
                  </a:lnTo>
                  <a:lnTo>
                    <a:pt x="1447" y="610"/>
                  </a:lnTo>
                  <a:lnTo>
                    <a:pt x="1447" y="577"/>
                  </a:lnTo>
                  <a:lnTo>
                    <a:pt x="1447" y="552"/>
                  </a:lnTo>
                  <a:lnTo>
                    <a:pt x="1447" y="535"/>
                  </a:lnTo>
                  <a:lnTo>
                    <a:pt x="1422" y="552"/>
                  </a:lnTo>
                  <a:lnTo>
                    <a:pt x="1388" y="568"/>
                  </a:lnTo>
                  <a:lnTo>
                    <a:pt x="1355" y="577"/>
                  </a:lnTo>
                  <a:lnTo>
                    <a:pt x="1313" y="585"/>
                  </a:lnTo>
                  <a:lnTo>
                    <a:pt x="1271" y="593"/>
                  </a:lnTo>
                  <a:lnTo>
                    <a:pt x="1229" y="593"/>
                  </a:lnTo>
                  <a:lnTo>
                    <a:pt x="1188" y="593"/>
                  </a:lnTo>
                  <a:lnTo>
                    <a:pt x="1146" y="593"/>
                  </a:lnTo>
                  <a:lnTo>
                    <a:pt x="1104" y="593"/>
                  </a:lnTo>
                  <a:lnTo>
                    <a:pt x="1054" y="593"/>
                  </a:lnTo>
                  <a:lnTo>
                    <a:pt x="1020" y="585"/>
                  </a:lnTo>
                  <a:lnTo>
                    <a:pt x="979" y="577"/>
                  </a:lnTo>
                  <a:lnTo>
                    <a:pt x="945" y="568"/>
                  </a:lnTo>
                  <a:lnTo>
                    <a:pt x="920" y="560"/>
                  </a:lnTo>
                  <a:lnTo>
                    <a:pt x="895" y="543"/>
                  </a:lnTo>
                  <a:lnTo>
                    <a:pt x="870" y="535"/>
                  </a:lnTo>
                  <a:lnTo>
                    <a:pt x="853" y="518"/>
                  </a:lnTo>
                  <a:lnTo>
                    <a:pt x="845" y="510"/>
                  </a:lnTo>
                  <a:lnTo>
                    <a:pt x="836" y="501"/>
                  </a:lnTo>
                  <a:lnTo>
                    <a:pt x="828" y="485"/>
                  </a:lnTo>
                  <a:lnTo>
                    <a:pt x="828" y="476"/>
                  </a:lnTo>
                  <a:lnTo>
                    <a:pt x="828" y="460"/>
                  </a:lnTo>
                  <a:lnTo>
                    <a:pt x="828" y="451"/>
                  </a:lnTo>
                  <a:lnTo>
                    <a:pt x="828" y="435"/>
                  </a:lnTo>
                  <a:lnTo>
                    <a:pt x="836" y="426"/>
                  </a:lnTo>
                  <a:lnTo>
                    <a:pt x="845" y="409"/>
                  </a:lnTo>
                  <a:lnTo>
                    <a:pt x="853" y="393"/>
                  </a:lnTo>
                  <a:lnTo>
                    <a:pt x="870" y="384"/>
                  </a:lnTo>
                  <a:lnTo>
                    <a:pt x="895" y="351"/>
                  </a:lnTo>
                  <a:lnTo>
                    <a:pt x="928" y="317"/>
                  </a:lnTo>
                  <a:lnTo>
                    <a:pt x="945" y="292"/>
                  </a:lnTo>
                  <a:lnTo>
                    <a:pt x="953" y="267"/>
                  </a:lnTo>
                  <a:lnTo>
                    <a:pt x="962" y="242"/>
                  </a:lnTo>
                  <a:lnTo>
                    <a:pt x="970" y="225"/>
                  </a:lnTo>
                  <a:lnTo>
                    <a:pt x="970" y="192"/>
                  </a:lnTo>
                  <a:lnTo>
                    <a:pt x="970" y="167"/>
                  </a:lnTo>
                  <a:lnTo>
                    <a:pt x="962" y="142"/>
                  </a:lnTo>
                  <a:lnTo>
                    <a:pt x="953" y="117"/>
                  </a:lnTo>
                  <a:lnTo>
                    <a:pt x="937" y="92"/>
                  </a:lnTo>
                  <a:lnTo>
                    <a:pt x="920" y="75"/>
                  </a:lnTo>
                  <a:lnTo>
                    <a:pt x="903" y="50"/>
                  </a:lnTo>
                  <a:lnTo>
                    <a:pt x="878" y="33"/>
                  </a:lnTo>
                  <a:lnTo>
                    <a:pt x="853" y="25"/>
                  </a:lnTo>
                  <a:lnTo>
                    <a:pt x="828" y="8"/>
                  </a:lnTo>
                  <a:lnTo>
                    <a:pt x="795" y="0"/>
                  </a:lnTo>
                  <a:lnTo>
                    <a:pt x="761" y="0"/>
                  </a:lnTo>
                  <a:lnTo>
                    <a:pt x="728" y="0"/>
                  </a:lnTo>
                  <a:lnTo>
                    <a:pt x="703" y="8"/>
                  </a:lnTo>
                  <a:lnTo>
                    <a:pt x="677" y="25"/>
                  </a:lnTo>
                  <a:lnTo>
                    <a:pt x="644" y="33"/>
                  </a:lnTo>
                  <a:lnTo>
                    <a:pt x="619" y="50"/>
                  </a:lnTo>
                  <a:lnTo>
                    <a:pt x="594" y="75"/>
                  </a:lnTo>
                  <a:lnTo>
                    <a:pt x="577" y="92"/>
                  </a:lnTo>
                  <a:lnTo>
                    <a:pt x="560" y="117"/>
                  </a:lnTo>
                  <a:lnTo>
                    <a:pt x="552" y="142"/>
                  </a:lnTo>
                  <a:lnTo>
                    <a:pt x="544" y="167"/>
                  </a:lnTo>
                  <a:lnTo>
                    <a:pt x="535" y="192"/>
                  </a:lnTo>
                  <a:lnTo>
                    <a:pt x="535" y="225"/>
                  </a:lnTo>
                  <a:lnTo>
                    <a:pt x="535" y="251"/>
                  </a:lnTo>
                  <a:lnTo>
                    <a:pt x="544" y="276"/>
                  </a:lnTo>
                  <a:lnTo>
                    <a:pt x="552" y="284"/>
                  </a:lnTo>
                  <a:lnTo>
                    <a:pt x="560" y="301"/>
                  </a:lnTo>
                  <a:lnTo>
                    <a:pt x="569" y="309"/>
                  </a:lnTo>
                  <a:lnTo>
                    <a:pt x="577" y="317"/>
                  </a:lnTo>
                  <a:lnTo>
                    <a:pt x="594" y="343"/>
                  </a:lnTo>
                  <a:lnTo>
                    <a:pt x="611" y="359"/>
                  </a:lnTo>
                  <a:lnTo>
                    <a:pt x="627" y="384"/>
                  </a:lnTo>
                  <a:lnTo>
                    <a:pt x="636" y="401"/>
                  </a:lnTo>
                  <a:lnTo>
                    <a:pt x="644" y="426"/>
                  </a:lnTo>
                  <a:lnTo>
                    <a:pt x="652" y="443"/>
                  </a:lnTo>
                  <a:lnTo>
                    <a:pt x="652" y="460"/>
                  </a:lnTo>
                  <a:lnTo>
                    <a:pt x="652" y="468"/>
                  </a:lnTo>
                  <a:lnTo>
                    <a:pt x="652" y="485"/>
                  </a:lnTo>
                  <a:lnTo>
                    <a:pt x="644" y="501"/>
                  </a:lnTo>
                  <a:lnTo>
                    <a:pt x="636" y="510"/>
                  </a:lnTo>
                  <a:lnTo>
                    <a:pt x="627" y="518"/>
                  </a:lnTo>
                  <a:lnTo>
                    <a:pt x="619" y="526"/>
                  </a:lnTo>
                  <a:lnTo>
                    <a:pt x="602" y="535"/>
                  </a:lnTo>
                  <a:lnTo>
                    <a:pt x="585" y="535"/>
                  </a:lnTo>
                  <a:lnTo>
                    <a:pt x="560" y="535"/>
                  </a:lnTo>
                  <a:lnTo>
                    <a:pt x="485" y="535"/>
                  </a:lnTo>
                  <a:lnTo>
                    <a:pt x="401" y="543"/>
                  </a:lnTo>
                  <a:lnTo>
                    <a:pt x="326" y="543"/>
                  </a:lnTo>
                  <a:lnTo>
                    <a:pt x="251" y="552"/>
                  </a:lnTo>
                  <a:lnTo>
                    <a:pt x="176" y="552"/>
                  </a:lnTo>
                  <a:lnTo>
                    <a:pt x="117" y="552"/>
                  </a:lnTo>
                  <a:lnTo>
                    <a:pt x="84" y="552"/>
                  </a:lnTo>
                  <a:lnTo>
                    <a:pt x="58" y="552"/>
                  </a:lnTo>
                  <a:lnTo>
                    <a:pt x="42" y="543"/>
                  </a:lnTo>
                  <a:lnTo>
                    <a:pt x="25" y="535"/>
                  </a:lnTo>
                  <a:lnTo>
                    <a:pt x="25" y="602"/>
                  </a:lnTo>
                  <a:lnTo>
                    <a:pt x="25" y="694"/>
                  </a:lnTo>
                  <a:lnTo>
                    <a:pt x="25" y="786"/>
                  </a:lnTo>
                  <a:lnTo>
                    <a:pt x="25" y="886"/>
                  </a:lnTo>
                  <a:lnTo>
                    <a:pt x="25" y="978"/>
                  </a:lnTo>
                  <a:lnTo>
                    <a:pt x="25" y="1062"/>
                  </a:lnTo>
                  <a:lnTo>
                    <a:pt x="25" y="1129"/>
                  </a:lnTo>
                  <a:lnTo>
                    <a:pt x="25" y="1162"/>
                  </a:lnTo>
                  <a:lnTo>
                    <a:pt x="25" y="1179"/>
                  </a:lnTo>
                  <a:lnTo>
                    <a:pt x="33" y="1187"/>
                  </a:lnTo>
                  <a:lnTo>
                    <a:pt x="33" y="1204"/>
                  </a:lnTo>
                  <a:lnTo>
                    <a:pt x="50" y="1212"/>
                  </a:lnTo>
                  <a:lnTo>
                    <a:pt x="58" y="1229"/>
                  </a:lnTo>
                  <a:lnTo>
                    <a:pt x="75" y="1237"/>
                  </a:lnTo>
                  <a:lnTo>
                    <a:pt x="92" y="1246"/>
                  </a:lnTo>
                  <a:lnTo>
                    <a:pt x="109" y="1246"/>
                  </a:lnTo>
                  <a:lnTo>
                    <a:pt x="125" y="1254"/>
                  </a:lnTo>
                  <a:lnTo>
                    <a:pt x="151" y="1254"/>
                  </a:lnTo>
                  <a:lnTo>
                    <a:pt x="167" y="1254"/>
                  </a:lnTo>
                  <a:lnTo>
                    <a:pt x="184" y="1254"/>
                  </a:lnTo>
                  <a:lnTo>
                    <a:pt x="209" y="1246"/>
                  </a:lnTo>
                  <a:lnTo>
                    <a:pt x="226" y="1237"/>
                  </a:lnTo>
                  <a:lnTo>
                    <a:pt x="243" y="1221"/>
                  </a:lnTo>
                  <a:lnTo>
                    <a:pt x="259" y="1204"/>
                  </a:lnTo>
                  <a:close/>
                </a:path>
              </a:pathLst>
            </a:custGeom>
            <a:solidFill>
              <a:srgbClr val="D8E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6" name="Freeform 103"/>
            <p:cNvSpPr>
              <a:spLocks noEditPoints="1"/>
            </p:cNvSpPr>
            <p:nvPr/>
          </p:nvSpPr>
          <p:spPr bwMode="auto">
            <a:xfrm>
              <a:off x="883" y="3150"/>
              <a:ext cx="1514" cy="2484"/>
            </a:xfrm>
            <a:custGeom>
              <a:avLst/>
              <a:gdLst>
                <a:gd name="T0" fmla="*/ 435 w 1514"/>
                <a:gd name="T1" fmla="*/ 1188 h 2484"/>
                <a:gd name="T2" fmla="*/ 568 w 1514"/>
                <a:gd name="T3" fmla="*/ 1305 h 2484"/>
                <a:gd name="T4" fmla="*/ 468 w 1514"/>
                <a:gd name="T5" fmla="*/ 1506 h 2484"/>
                <a:gd name="T6" fmla="*/ 209 w 1514"/>
                <a:gd name="T7" fmla="*/ 1422 h 2484"/>
                <a:gd name="T8" fmla="*/ 16 w 1514"/>
                <a:gd name="T9" fmla="*/ 1539 h 2484"/>
                <a:gd name="T10" fmla="*/ 276 w 1514"/>
                <a:gd name="T11" fmla="*/ 1924 h 2484"/>
                <a:gd name="T12" fmla="*/ 694 w 1514"/>
                <a:gd name="T13" fmla="*/ 2032 h 2484"/>
                <a:gd name="T14" fmla="*/ 602 w 1514"/>
                <a:gd name="T15" fmla="*/ 2233 h 2484"/>
                <a:gd name="T16" fmla="*/ 727 w 1514"/>
                <a:gd name="T17" fmla="*/ 2467 h 2484"/>
                <a:gd name="T18" fmla="*/ 995 w 1514"/>
                <a:gd name="T19" fmla="*/ 2409 h 2484"/>
                <a:gd name="T20" fmla="*/ 995 w 1514"/>
                <a:gd name="T21" fmla="*/ 2166 h 2484"/>
                <a:gd name="T22" fmla="*/ 961 w 1514"/>
                <a:gd name="T23" fmla="*/ 1924 h 2484"/>
                <a:gd name="T24" fmla="*/ 1480 w 1514"/>
                <a:gd name="T25" fmla="*/ 1890 h 2484"/>
                <a:gd name="T26" fmla="*/ 1488 w 1514"/>
                <a:gd name="T27" fmla="*/ 1464 h 2484"/>
                <a:gd name="T28" fmla="*/ 1396 w 1514"/>
                <a:gd name="T29" fmla="*/ 1338 h 2484"/>
                <a:gd name="T30" fmla="*/ 1120 w 1514"/>
                <a:gd name="T31" fmla="*/ 1388 h 2484"/>
                <a:gd name="T32" fmla="*/ 1037 w 1514"/>
                <a:gd name="T33" fmla="*/ 1355 h 2484"/>
                <a:gd name="T34" fmla="*/ 1020 w 1514"/>
                <a:gd name="T35" fmla="*/ 1129 h 2484"/>
                <a:gd name="T36" fmla="*/ 1204 w 1514"/>
                <a:gd name="T37" fmla="*/ 1104 h 2484"/>
                <a:gd name="T38" fmla="*/ 1421 w 1514"/>
                <a:gd name="T39" fmla="*/ 1171 h 2484"/>
                <a:gd name="T40" fmla="*/ 1497 w 1514"/>
                <a:gd name="T41" fmla="*/ 887 h 2484"/>
                <a:gd name="T42" fmla="*/ 1062 w 1514"/>
                <a:gd name="T43" fmla="*/ 594 h 2484"/>
                <a:gd name="T44" fmla="*/ 853 w 1514"/>
                <a:gd name="T45" fmla="*/ 460 h 2484"/>
                <a:gd name="T46" fmla="*/ 995 w 1514"/>
                <a:gd name="T47" fmla="*/ 243 h 2484"/>
                <a:gd name="T48" fmla="*/ 844 w 1514"/>
                <a:gd name="T49" fmla="*/ 9 h 2484"/>
                <a:gd name="T50" fmla="*/ 560 w 1514"/>
                <a:gd name="T51" fmla="*/ 126 h 2484"/>
                <a:gd name="T52" fmla="*/ 585 w 1514"/>
                <a:gd name="T53" fmla="*/ 326 h 2484"/>
                <a:gd name="T54" fmla="*/ 644 w 1514"/>
                <a:gd name="T55" fmla="*/ 502 h 2484"/>
                <a:gd name="T56" fmla="*/ 58 w 1514"/>
                <a:gd name="T57" fmla="*/ 544 h 2484"/>
                <a:gd name="T58" fmla="*/ 58 w 1514"/>
                <a:gd name="T59" fmla="*/ 1238 h 2484"/>
                <a:gd name="T60" fmla="*/ 225 w 1514"/>
                <a:gd name="T61" fmla="*/ 1271 h 2484"/>
                <a:gd name="T62" fmla="*/ 125 w 1514"/>
                <a:gd name="T63" fmla="*/ 1246 h 2484"/>
                <a:gd name="T64" fmla="*/ 50 w 1514"/>
                <a:gd name="T65" fmla="*/ 1188 h 2484"/>
                <a:gd name="T66" fmla="*/ 409 w 1514"/>
                <a:gd name="T67" fmla="*/ 569 h 2484"/>
                <a:gd name="T68" fmla="*/ 677 w 1514"/>
                <a:gd name="T69" fmla="*/ 452 h 2484"/>
                <a:gd name="T70" fmla="*/ 560 w 1514"/>
                <a:gd name="T71" fmla="*/ 276 h 2484"/>
                <a:gd name="T72" fmla="*/ 652 w 1514"/>
                <a:gd name="T73" fmla="*/ 42 h 2484"/>
                <a:gd name="T74" fmla="*/ 920 w 1514"/>
                <a:gd name="T75" fmla="*/ 92 h 2484"/>
                <a:gd name="T76" fmla="*/ 878 w 1514"/>
                <a:gd name="T77" fmla="*/ 393 h 2484"/>
                <a:gd name="T78" fmla="*/ 844 w 1514"/>
                <a:gd name="T79" fmla="*/ 527 h 2484"/>
                <a:gd name="T80" fmla="*/ 1405 w 1514"/>
                <a:gd name="T81" fmla="*/ 586 h 2484"/>
                <a:gd name="T82" fmla="*/ 1463 w 1514"/>
                <a:gd name="T83" fmla="*/ 1104 h 2484"/>
                <a:gd name="T84" fmla="*/ 1371 w 1514"/>
                <a:gd name="T85" fmla="*/ 1163 h 2484"/>
                <a:gd name="T86" fmla="*/ 1137 w 1514"/>
                <a:gd name="T87" fmla="*/ 1054 h 2484"/>
                <a:gd name="T88" fmla="*/ 961 w 1514"/>
                <a:gd name="T89" fmla="*/ 1221 h 2484"/>
                <a:gd name="T90" fmla="*/ 1062 w 1514"/>
                <a:gd name="T91" fmla="*/ 1397 h 2484"/>
                <a:gd name="T92" fmla="*/ 1221 w 1514"/>
                <a:gd name="T93" fmla="*/ 1405 h 2484"/>
                <a:gd name="T94" fmla="*/ 1413 w 1514"/>
                <a:gd name="T95" fmla="*/ 1372 h 2484"/>
                <a:gd name="T96" fmla="*/ 1497 w 1514"/>
                <a:gd name="T97" fmla="*/ 1581 h 2484"/>
                <a:gd name="T98" fmla="*/ 1070 w 1514"/>
                <a:gd name="T99" fmla="*/ 1874 h 2484"/>
                <a:gd name="T100" fmla="*/ 903 w 1514"/>
                <a:gd name="T101" fmla="*/ 1999 h 2484"/>
                <a:gd name="T102" fmla="*/ 1012 w 1514"/>
                <a:gd name="T103" fmla="*/ 2300 h 2484"/>
                <a:gd name="T104" fmla="*/ 886 w 1514"/>
                <a:gd name="T105" fmla="*/ 2459 h 2484"/>
                <a:gd name="T106" fmla="*/ 685 w 1514"/>
                <a:gd name="T107" fmla="*/ 2409 h 2484"/>
                <a:gd name="T108" fmla="*/ 677 w 1514"/>
                <a:gd name="T109" fmla="*/ 2150 h 2484"/>
                <a:gd name="T110" fmla="*/ 669 w 1514"/>
                <a:gd name="T111" fmla="*/ 1957 h 2484"/>
                <a:gd name="T112" fmla="*/ 16 w 1514"/>
                <a:gd name="T113" fmla="*/ 1890 h 2484"/>
                <a:gd name="T114" fmla="*/ 75 w 1514"/>
                <a:gd name="T115" fmla="*/ 1439 h 2484"/>
                <a:gd name="T116" fmla="*/ 292 w 1514"/>
                <a:gd name="T117" fmla="*/ 1514 h 2484"/>
                <a:gd name="T118" fmla="*/ 543 w 1514"/>
                <a:gd name="T119" fmla="*/ 1447 h 2484"/>
                <a:gd name="T120" fmla="*/ 560 w 1514"/>
                <a:gd name="T121" fmla="*/ 1263 h 2484"/>
                <a:gd name="T122" fmla="*/ 301 w 1514"/>
                <a:gd name="T123" fmla="*/ 1171 h 24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4"/>
                <a:gd name="T187" fmla="*/ 0 h 2484"/>
                <a:gd name="T188" fmla="*/ 1514 w 1514"/>
                <a:gd name="T189" fmla="*/ 2484 h 24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4" h="2484">
                  <a:moveTo>
                    <a:pt x="284" y="1213"/>
                  </a:moveTo>
                  <a:lnTo>
                    <a:pt x="292" y="1213"/>
                  </a:lnTo>
                  <a:lnTo>
                    <a:pt x="301" y="1196"/>
                  </a:lnTo>
                  <a:lnTo>
                    <a:pt x="284" y="1188"/>
                  </a:lnTo>
                  <a:lnTo>
                    <a:pt x="284" y="1205"/>
                  </a:lnTo>
                  <a:lnTo>
                    <a:pt x="292" y="1205"/>
                  </a:lnTo>
                  <a:lnTo>
                    <a:pt x="301" y="1205"/>
                  </a:lnTo>
                  <a:lnTo>
                    <a:pt x="301" y="1196"/>
                  </a:lnTo>
                  <a:lnTo>
                    <a:pt x="309" y="1188"/>
                  </a:lnTo>
                  <a:lnTo>
                    <a:pt x="301" y="1179"/>
                  </a:lnTo>
                  <a:lnTo>
                    <a:pt x="309" y="1196"/>
                  </a:lnTo>
                  <a:lnTo>
                    <a:pt x="334" y="1188"/>
                  </a:lnTo>
                  <a:lnTo>
                    <a:pt x="359" y="1179"/>
                  </a:lnTo>
                  <a:lnTo>
                    <a:pt x="351" y="1163"/>
                  </a:lnTo>
                  <a:lnTo>
                    <a:pt x="351" y="1179"/>
                  </a:lnTo>
                  <a:lnTo>
                    <a:pt x="376" y="1179"/>
                  </a:lnTo>
                  <a:lnTo>
                    <a:pt x="409" y="1179"/>
                  </a:lnTo>
                  <a:lnTo>
                    <a:pt x="409" y="1163"/>
                  </a:lnTo>
                  <a:lnTo>
                    <a:pt x="409" y="1179"/>
                  </a:lnTo>
                  <a:lnTo>
                    <a:pt x="435" y="1188"/>
                  </a:lnTo>
                  <a:lnTo>
                    <a:pt x="460" y="1196"/>
                  </a:lnTo>
                  <a:lnTo>
                    <a:pt x="485" y="1213"/>
                  </a:lnTo>
                  <a:lnTo>
                    <a:pt x="510" y="1230"/>
                  </a:lnTo>
                  <a:lnTo>
                    <a:pt x="535" y="1246"/>
                  </a:lnTo>
                  <a:lnTo>
                    <a:pt x="535" y="1230"/>
                  </a:lnTo>
                  <a:lnTo>
                    <a:pt x="527" y="1238"/>
                  </a:lnTo>
                  <a:lnTo>
                    <a:pt x="543" y="1263"/>
                  </a:lnTo>
                  <a:lnTo>
                    <a:pt x="552" y="1255"/>
                  </a:lnTo>
                  <a:lnTo>
                    <a:pt x="543" y="1255"/>
                  </a:lnTo>
                  <a:lnTo>
                    <a:pt x="543" y="1271"/>
                  </a:lnTo>
                  <a:lnTo>
                    <a:pt x="543" y="1280"/>
                  </a:lnTo>
                  <a:lnTo>
                    <a:pt x="552" y="1288"/>
                  </a:lnTo>
                  <a:lnTo>
                    <a:pt x="560" y="1280"/>
                  </a:lnTo>
                  <a:lnTo>
                    <a:pt x="552" y="1288"/>
                  </a:lnTo>
                  <a:lnTo>
                    <a:pt x="560" y="1305"/>
                  </a:lnTo>
                  <a:lnTo>
                    <a:pt x="568" y="1313"/>
                  </a:lnTo>
                  <a:lnTo>
                    <a:pt x="577" y="1305"/>
                  </a:lnTo>
                  <a:lnTo>
                    <a:pt x="568" y="1305"/>
                  </a:lnTo>
                  <a:lnTo>
                    <a:pt x="568" y="1322"/>
                  </a:lnTo>
                  <a:lnTo>
                    <a:pt x="568" y="1338"/>
                  </a:lnTo>
                  <a:lnTo>
                    <a:pt x="568" y="1355"/>
                  </a:lnTo>
                  <a:lnTo>
                    <a:pt x="568" y="1372"/>
                  </a:lnTo>
                  <a:lnTo>
                    <a:pt x="577" y="1372"/>
                  </a:lnTo>
                  <a:lnTo>
                    <a:pt x="568" y="1372"/>
                  </a:lnTo>
                  <a:lnTo>
                    <a:pt x="560" y="1397"/>
                  </a:lnTo>
                  <a:lnTo>
                    <a:pt x="552" y="1430"/>
                  </a:lnTo>
                  <a:lnTo>
                    <a:pt x="560" y="1430"/>
                  </a:lnTo>
                  <a:lnTo>
                    <a:pt x="552" y="1422"/>
                  </a:lnTo>
                  <a:lnTo>
                    <a:pt x="535" y="1439"/>
                  </a:lnTo>
                  <a:lnTo>
                    <a:pt x="535" y="1447"/>
                  </a:lnTo>
                  <a:lnTo>
                    <a:pt x="518" y="1472"/>
                  </a:lnTo>
                  <a:lnTo>
                    <a:pt x="527" y="1472"/>
                  </a:lnTo>
                  <a:lnTo>
                    <a:pt x="518" y="1464"/>
                  </a:lnTo>
                  <a:lnTo>
                    <a:pt x="501" y="1480"/>
                  </a:lnTo>
                  <a:lnTo>
                    <a:pt x="485" y="1497"/>
                  </a:lnTo>
                  <a:lnTo>
                    <a:pt x="493" y="1506"/>
                  </a:lnTo>
                  <a:lnTo>
                    <a:pt x="493" y="1497"/>
                  </a:lnTo>
                  <a:lnTo>
                    <a:pt x="468" y="1506"/>
                  </a:lnTo>
                  <a:lnTo>
                    <a:pt x="443" y="1514"/>
                  </a:lnTo>
                  <a:lnTo>
                    <a:pt x="426" y="1522"/>
                  </a:lnTo>
                  <a:lnTo>
                    <a:pt x="426" y="1531"/>
                  </a:lnTo>
                  <a:lnTo>
                    <a:pt x="426" y="1522"/>
                  </a:lnTo>
                  <a:lnTo>
                    <a:pt x="401" y="1522"/>
                  </a:lnTo>
                  <a:lnTo>
                    <a:pt x="376" y="1522"/>
                  </a:lnTo>
                  <a:lnTo>
                    <a:pt x="376" y="1531"/>
                  </a:lnTo>
                  <a:lnTo>
                    <a:pt x="384" y="1522"/>
                  </a:lnTo>
                  <a:lnTo>
                    <a:pt x="359" y="1514"/>
                  </a:lnTo>
                  <a:lnTo>
                    <a:pt x="334" y="1506"/>
                  </a:lnTo>
                  <a:lnTo>
                    <a:pt x="317" y="1497"/>
                  </a:lnTo>
                  <a:lnTo>
                    <a:pt x="301" y="1489"/>
                  </a:lnTo>
                  <a:lnTo>
                    <a:pt x="292" y="1497"/>
                  </a:lnTo>
                  <a:lnTo>
                    <a:pt x="301" y="1489"/>
                  </a:lnTo>
                  <a:lnTo>
                    <a:pt x="284" y="1472"/>
                  </a:lnTo>
                  <a:lnTo>
                    <a:pt x="267" y="1455"/>
                  </a:lnTo>
                  <a:lnTo>
                    <a:pt x="251" y="1439"/>
                  </a:lnTo>
                  <a:lnTo>
                    <a:pt x="234" y="1430"/>
                  </a:lnTo>
                  <a:lnTo>
                    <a:pt x="209" y="1422"/>
                  </a:lnTo>
                  <a:lnTo>
                    <a:pt x="192" y="1414"/>
                  </a:lnTo>
                  <a:lnTo>
                    <a:pt x="175" y="1405"/>
                  </a:lnTo>
                  <a:lnTo>
                    <a:pt x="159" y="1397"/>
                  </a:lnTo>
                  <a:lnTo>
                    <a:pt x="150" y="1397"/>
                  </a:lnTo>
                  <a:lnTo>
                    <a:pt x="133" y="1397"/>
                  </a:lnTo>
                  <a:lnTo>
                    <a:pt x="117" y="1397"/>
                  </a:lnTo>
                  <a:lnTo>
                    <a:pt x="100" y="1397"/>
                  </a:lnTo>
                  <a:lnTo>
                    <a:pt x="83" y="1405"/>
                  </a:lnTo>
                  <a:lnTo>
                    <a:pt x="66" y="1414"/>
                  </a:lnTo>
                  <a:lnTo>
                    <a:pt x="50" y="1422"/>
                  </a:lnTo>
                  <a:lnTo>
                    <a:pt x="41" y="1422"/>
                  </a:lnTo>
                  <a:lnTo>
                    <a:pt x="41" y="1430"/>
                  </a:lnTo>
                  <a:lnTo>
                    <a:pt x="33" y="1447"/>
                  </a:lnTo>
                  <a:lnTo>
                    <a:pt x="25" y="1464"/>
                  </a:lnTo>
                  <a:lnTo>
                    <a:pt x="25" y="1489"/>
                  </a:lnTo>
                  <a:lnTo>
                    <a:pt x="16" y="1539"/>
                  </a:lnTo>
                  <a:lnTo>
                    <a:pt x="8" y="1598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82"/>
                  </a:lnTo>
                  <a:lnTo>
                    <a:pt x="0" y="1840"/>
                  </a:lnTo>
                  <a:lnTo>
                    <a:pt x="0" y="1848"/>
                  </a:lnTo>
                  <a:lnTo>
                    <a:pt x="8" y="1874"/>
                  </a:lnTo>
                  <a:lnTo>
                    <a:pt x="16" y="1865"/>
                  </a:lnTo>
                  <a:lnTo>
                    <a:pt x="8" y="1865"/>
                  </a:lnTo>
                  <a:lnTo>
                    <a:pt x="8" y="1890"/>
                  </a:lnTo>
                  <a:lnTo>
                    <a:pt x="8" y="1899"/>
                  </a:lnTo>
                  <a:lnTo>
                    <a:pt x="16" y="1924"/>
                  </a:lnTo>
                  <a:lnTo>
                    <a:pt x="25" y="1940"/>
                  </a:lnTo>
                  <a:lnTo>
                    <a:pt x="25" y="1949"/>
                  </a:lnTo>
                  <a:lnTo>
                    <a:pt x="33" y="1949"/>
                  </a:lnTo>
                  <a:lnTo>
                    <a:pt x="75" y="1940"/>
                  </a:lnTo>
                  <a:lnTo>
                    <a:pt x="133" y="1932"/>
                  </a:lnTo>
                  <a:lnTo>
                    <a:pt x="200" y="1924"/>
                  </a:lnTo>
                  <a:lnTo>
                    <a:pt x="276" y="1924"/>
                  </a:lnTo>
                  <a:lnTo>
                    <a:pt x="351" y="1915"/>
                  </a:lnTo>
                  <a:lnTo>
                    <a:pt x="409" y="1915"/>
                  </a:lnTo>
                  <a:lnTo>
                    <a:pt x="468" y="1924"/>
                  </a:lnTo>
                  <a:lnTo>
                    <a:pt x="510" y="1924"/>
                  </a:lnTo>
                  <a:lnTo>
                    <a:pt x="552" y="1932"/>
                  </a:lnTo>
                  <a:lnTo>
                    <a:pt x="585" y="1940"/>
                  </a:lnTo>
                  <a:lnTo>
                    <a:pt x="585" y="1924"/>
                  </a:lnTo>
                  <a:lnTo>
                    <a:pt x="585" y="1940"/>
                  </a:lnTo>
                  <a:lnTo>
                    <a:pt x="619" y="1957"/>
                  </a:lnTo>
                  <a:lnTo>
                    <a:pt x="644" y="1974"/>
                  </a:lnTo>
                  <a:lnTo>
                    <a:pt x="660" y="1982"/>
                  </a:lnTo>
                  <a:lnTo>
                    <a:pt x="660" y="1966"/>
                  </a:lnTo>
                  <a:lnTo>
                    <a:pt x="652" y="1974"/>
                  </a:lnTo>
                  <a:lnTo>
                    <a:pt x="669" y="1991"/>
                  </a:lnTo>
                  <a:lnTo>
                    <a:pt x="685" y="2007"/>
                  </a:lnTo>
                  <a:lnTo>
                    <a:pt x="694" y="1999"/>
                  </a:lnTo>
                  <a:lnTo>
                    <a:pt x="685" y="2007"/>
                  </a:lnTo>
                  <a:lnTo>
                    <a:pt x="694" y="2024"/>
                  </a:lnTo>
                  <a:lnTo>
                    <a:pt x="702" y="2016"/>
                  </a:lnTo>
                  <a:lnTo>
                    <a:pt x="694" y="2016"/>
                  </a:lnTo>
                  <a:lnTo>
                    <a:pt x="694" y="2032"/>
                  </a:lnTo>
                  <a:lnTo>
                    <a:pt x="694" y="2049"/>
                  </a:lnTo>
                  <a:lnTo>
                    <a:pt x="694" y="2066"/>
                  </a:lnTo>
                  <a:lnTo>
                    <a:pt x="694" y="2083"/>
                  </a:lnTo>
                  <a:lnTo>
                    <a:pt x="702" y="2083"/>
                  </a:lnTo>
                  <a:lnTo>
                    <a:pt x="694" y="2083"/>
                  </a:lnTo>
                  <a:lnTo>
                    <a:pt x="685" y="2099"/>
                  </a:lnTo>
                  <a:lnTo>
                    <a:pt x="677" y="2116"/>
                  </a:lnTo>
                  <a:lnTo>
                    <a:pt x="685" y="2116"/>
                  </a:lnTo>
                  <a:lnTo>
                    <a:pt x="677" y="2108"/>
                  </a:lnTo>
                  <a:lnTo>
                    <a:pt x="660" y="2124"/>
                  </a:lnTo>
                  <a:lnTo>
                    <a:pt x="669" y="2133"/>
                  </a:lnTo>
                  <a:lnTo>
                    <a:pt x="669" y="2124"/>
                  </a:lnTo>
                  <a:lnTo>
                    <a:pt x="652" y="2133"/>
                  </a:lnTo>
                  <a:lnTo>
                    <a:pt x="644" y="2133"/>
                  </a:lnTo>
                  <a:lnTo>
                    <a:pt x="644" y="2141"/>
                  </a:lnTo>
                  <a:lnTo>
                    <a:pt x="627" y="2166"/>
                  </a:lnTo>
                  <a:lnTo>
                    <a:pt x="619" y="2183"/>
                  </a:lnTo>
                  <a:lnTo>
                    <a:pt x="610" y="2208"/>
                  </a:lnTo>
                  <a:lnTo>
                    <a:pt x="602" y="2233"/>
                  </a:lnTo>
                  <a:lnTo>
                    <a:pt x="602" y="2258"/>
                  </a:lnTo>
                  <a:lnTo>
                    <a:pt x="602" y="2292"/>
                  </a:lnTo>
                  <a:lnTo>
                    <a:pt x="602" y="2317"/>
                  </a:lnTo>
                  <a:lnTo>
                    <a:pt x="602" y="2325"/>
                  </a:lnTo>
                  <a:lnTo>
                    <a:pt x="610" y="2350"/>
                  </a:lnTo>
                  <a:lnTo>
                    <a:pt x="627" y="2375"/>
                  </a:lnTo>
                  <a:lnTo>
                    <a:pt x="644" y="2400"/>
                  </a:lnTo>
                  <a:lnTo>
                    <a:pt x="660" y="2417"/>
                  </a:lnTo>
                  <a:lnTo>
                    <a:pt x="669" y="2409"/>
                  </a:lnTo>
                  <a:lnTo>
                    <a:pt x="660" y="2417"/>
                  </a:lnTo>
                  <a:lnTo>
                    <a:pt x="677" y="2442"/>
                  </a:lnTo>
                  <a:lnTo>
                    <a:pt x="685" y="2451"/>
                  </a:lnTo>
                  <a:lnTo>
                    <a:pt x="702" y="2459"/>
                  </a:lnTo>
                  <a:lnTo>
                    <a:pt x="719" y="2467"/>
                  </a:lnTo>
                  <a:lnTo>
                    <a:pt x="727" y="2467"/>
                  </a:lnTo>
                  <a:lnTo>
                    <a:pt x="727" y="2451"/>
                  </a:lnTo>
                  <a:lnTo>
                    <a:pt x="727" y="2467"/>
                  </a:lnTo>
                  <a:lnTo>
                    <a:pt x="744" y="2476"/>
                  </a:lnTo>
                  <a:lnTo>
                    <a:pt x="761" y="2484"/>
                  </a:lnTo>
                  <a:lnTo>
                    <a:pt x="777" y="2484"/>
                  </a:lnTo>
                  <a:lnTo>
                    <a:pt x="794" y="2484"/>
                  </a:lnTo>
                  <a:lnTo>
                    <a:pt x="811" y="2484"/>
                  </a:lnTo>
                  <a:lnTo>
                    <a:pt x="853" y="2484"/>
                  </a:lnTo>
                  <a:lnTo>
                    <a:pt x="886" y="2476"/>
                  </a:lnTo>
                  <a:lnTo>
                    <a:pt x="895" y="2467"/>
                  </a:lnTo>
                  <a:lnTo>
                    <a:pt x="895" y="2476"/>
                  </a:lnTo>
                  <a:lnTo>
                    <a:pt x="920" y="2459"/>
                  </a:lnTo>
                  <a:lnTo>
                    <a:pt x="945" y="2451"/>
                  </a:lnTo>
                  <a:lnTo>
                    <a:pt x="945" y="2442"/>
                  </a:lnTo>
                  <a:lnTo>
                    <a:pt x="970" y="2417"/>
                  </a:lnTo>
                  <a:lnTo>
                    <a:pt x="961" y="2409"/>
                  </a:lnTo>
                  <a:lnTo>
                    <a:pt x="970" y="2425"/>
                  </a:lnTo>
                  <a:lnTo>
                    <a:pt x="995" y="2409"/>
                  </a:lnTo>
                  <a:lnTo>
                    <a:pt x="995" y="2400"/>
                  </a:lnTo>
                  <a:lnTo>
                    <a:pt x="1012" y="2384"/>
                  </a:lnTo>
                  <a:lnTo>
                    <a:pt x="1020" y="2384"/>
                  </a:lnTo>
                  <a:lnTo>
                    <a:pt x="1028" y="2359"/>
                  </a:lnTo>
                  <a:lnTo>
                    <a:pt x="1037" y="2333"/>
                  </a:lnTo>
                  <a:lnTo>
                    <a:pt x="1037" y="2325"/>
                  </a:lnTo>
                  <a:lnTo>
                    <a:pt x="1037" y="2300"/>
                  </a:lnTo>
                  <a:lnTo>
                    <a:pt x="1020" y="2300"/>
                  </a:lnTo>
                  <a:lnTo>
                    <a:pt x="1037" y="2308"/>
                  </a:lnTo>
                  <a:lnTo>
                    <a:pt x="1045" y="2283"/>
                  </a:lnTo>
                  <a:lnTo>
                    <a:pt x="1045" y="2275"/>
                  </a:lnTo>
                  <a:lnTo>
                    <a:pt x="1037" y="2250"/>
                  </a:lnTo>
                  <a:lnTo>
                    <a:pt x="1028" y="2225"/>
                  </a:lnTo>
                  <a:lnTo>
                    <a:pt x="1020" y="2200"/>
                  </a:lnTo>
                  <a:lnTo>
                    <a:pt x="1003" y="2175"/>
                  </a:lnTo>
                  <a:lnTo>
                    <a:pt x="995" y="2166"/>
                  </a:lnTo>
                  <a:lnTo>
                    <a:pt x="970" y="2150"/>
                  </a:lnTo>
                  <a:lnTo>
                    <a:pt x="961" y="2158"/>
                  </a:lnTo>
                  <a:lnTo>
                    <a:pt x="978" y="2158"/>
                  </a:lnTo>
                  <a:lnTo>
                    <a:pt x="961" y="2133"/>
                  </a:lnTo>
                  <a:lnTo>
                    <a:pt x="953" y="2116"/>
                  </a:lnTo>
                  <a:lnTo>
                    <a:pt x="936" y="2091"/>
                  </a:lnTo>
                  <a:lnTo>
                    <a:pt x="928" y="2066"/>
                  </a:lnTo>
                  <a:lnTo>
                    <a:pt x="911" y="2066"/>
                  </a:lnTo>
                  <a:lnTo>
                    <a:pt x="928" y="2066"/>
                  </a:lnTo>
                  <a:lnTo>
                    <a:pt x="928" y="2041"/>
                  </a:lnTo>
                  <a:lnTo>
                    <a:pt x="928" y="2016"/>
                  </a:lnTo>
                  <a:lnTo>
                    <a:pt x="928" y="1999"/>
                  </a:lnTo>
                  <a:lnTo>
                    <a:pt x="928" y="1974"/>
                  </a:lnTo>
                  <a:lnTo>
                    <a:pt x="911" y="1974"/>
                  </a:lnTo>
                  <a:lnTo>
                    <a:pt x="928" y="1982"/>
                  </a:lnTo>
                  <a:lnTo>
                    <a:pt x="936" y="1966"/>
                  </a:lnTo>
                  <a:lnTo>
                    <a:pt x="945" y="1940"/>
                  </a:lnTo>
                  <a:lnTo>
                    <a:pt x="953" y="1924"/>
                  </a:lnTo>
                  <a:lnTo>
                    <a:pt x="936" y="1915"/>
                  </a:lnTo>
                  <a:lnTo>
                    <a:pt x="945" y="1932"/>
                  </a:lnTo>
                  <a:lnTo>
                    <a:pt x="961" y="1924"/>
                  </a:lnTo>
                  <a:lnTo>
                    <a:pt x="961" y="1915"/>
                  </a:lnTo>
                  <a:lnTo>
                    <a:pt x="970" y="1915"/>
                  </a:lnTo>
                  <a:lnTo>
                    <a:pt x="978" y="1899"/>
                  </a:lnTo>
                  <a:lnTo>
                    <a:pt x="961" y="1890"/>
                  </a:lnTo>
                  <a:lnTo>
                    <a:pt x="970" y="1907"/>
                  </a:lnTo>
                  <a:lnTo>
                    <a:pt x="987" y="1899"/>
                  </a:lnTo>
                  <a:lnTo>
                    <a:pt x="1003" y="1890"/>
                  </a:lnTo>
                  <a:lnTo>
                    <a:pt x="995" y="1874"/>
                  </a:lnTo>
                  <a:lnTo>
                    <a:pt x="995" y="1890"/>
                  </a:lnTo>
                  <a:lnTo>
                    <a:pt x="1003" y="1890"/>
                  </a:lnTo>
                  <a:lnTo>
                    <a:pt x="1028" y="1890"/>
                  </a:lnTo>
                  <a:lnTo>
                    <a:pt x="1070" y="1899"/>
                  </a:lnTo>
                  <a:lnTo>
                    <a:pt x="1112" y="1899"/>
                  </a:lnTo>
                  <a:lnTo>
                    <a:pt x="1171" y="1907"/>
                  </a:lnTo>
                  <a:lnTo>
                    <a:pt x="1237" y="1915"/>
                  </a:lnTo>
                  <a:lnTo>
                    <a:pt x="1304" y="1915"/>
                  </a:lnTo>
                  <a:lnTo>
                    <a:pt x="1371" y="1924"/>
                  </a:lnTo>
                  <a:lnTo>
                    <a:pt x="1447" y="1924"/>
                  </a:lnTo>
                  <a:lnTo>
                    <a:pt x="1455" y="1924"/>
                  </a:lnTo>
                  <a:lnTo>
                    <a:pt x="1463" y="1915"/>
                  </a:lnTo>
                  <a:lnTo>
                    <a:pt x="1480" y="1890"/>
                  </a:lnTo>
                  <a:lnTo>
                    <a:pt x="1488" y="1857"/>
                  </a:lnTo>
                  <a:lnTo>
                    <a:pt x="1497" y="1823"/>
                  </a:lnTo>
                  <a:lnTo>
                    <a:pt x="1505" y="1790"/>
                  </a:lnTo>
                  <a:lnTo>
                    <a:pt x="1514" y="1756"/>
                  </a:lnTo>
                  <a:lnTo>
                    <a:pt x="1514" y="1748"/>
                  </a:lnTo>
                  <a:lnTo>
                    <a:pt x="1514" y="1715"/>
                  </a:lnTo>
                  <a:lnTo>
                    <a:pt x="1514" y="1681"/>
                  </a:lnTo>
                  <a:lnTo>
                    <a:pt x="1514" y="1648"/>
                  </a:lnTo>
                  <a:lnTo>
                    <a:pt x="1514" y="1614"/>
                  </a:lnTo>
                  <a:lnTo>
                    <a:pt x="1514" y="1581"/>
                  </a:lnTo>
                  <a:lnTo>
                    <a:pt x="1505" y="1547"/>
                  </a:lnTo>
                  <a:lnTo>
                    <a:pt x="1488" y="1547"/>
                  </a:lnTo>
                  <a:lnTo>
                    <a:pt x="1505" y="1547"/>
                  </a:lnTo>
                  <a:lnTo>
                    <a:pt x="1505" y="1514"/>
                  </a:lnTo>
                  <a:lnTo>
                    <a:pt x="1497" y="1489"/>
                  </a:lnTo>
                  <a:lnTo>
                    <a:pt x="1488" y="1464"/>
                  </a:lnTo>
                  <a:lnTo>
                    <a:pt x="1480" y="1439"/>
                  </a:lnTo>
                  <a:lnTo>
                    <a:pt x="1472" y="1422"/>
                  </a:lnTo>
                  <a:lnTo>
                    <a:pt x="1463" y="1397"/>
                  </a:lnTo>
                  <a:lnTo>
                    <a:pt x="1455" y="1388"/>
                  </a:lnTo>
                  <a:lnTo>
                    <a:pt x="1447" y="1380"/>
                  </a:lnTo>
                  <a:lnTo>
                    <a:pt x="1438" y="1388"/>
                  </a:lnTo>
                  <a:lnTo>
                    <a:pt x="1455" y="1388"/>
                  </a:lnTo>
                  <a:lnTo>
                    <a:pt x="1447" y="1372"/>
                  </a:lnTo>
                  <a:lnTo>
                    <a:pt x="1438" y="1363"/>
                  </a:lnTo>
                  <a:lnTo>
                    <a:pt x="1430" y="1355"/>
                  </a:lnTo>
                  <a:lnTo>
                    <a:pt x="1413" y="1347"/>
                  </a:lnTo>
                  <a:lnTo>
                    <a:pt x="1405" y="1347"/>
                  </a:lnTo>
                  <a:lnTo>
                    <a:pt x="1396" y="1347"/>
                  </a:lnTo>
                  <a:lnTo>
                    <a:pt x="1396" y="1355"/>
                  </a:lnTo>
                  <a:lnTo>
                    <a:pt x="1405" y="1347"/>
                  </a:lnTo>
                  <a:lnTo>
                    <a:pt x="1396" y="1338"/>
                  </a:lnTo>
                  <a:lnTo>
                    <a:pt x="1388" y="1338"/>
                  </a:lnTo>
                  <a:lnTo>
                    <a:pt x="1371" y="1338"/>
                  </a:lnTo>
                  <a:lnTo>
                    <a:pt x="1346" y="1338"/>
                  </a:lnTo>
                  <a:lnTo>
                    <a:pt x="1313" y="1347"/>
                  </a:lnTo>
                  <a:lnTo>
                    <a:pt x="1279" y="1355"/>
                  </a:lnTo>
                  <a:lnTo>
                    <a:pt x="1271" y="1355"/>
                  </a:lnTo>
                  <a:lnTo>
                    <a:pt x="1279" y="1355"/>
                  </a:lnTo>
                  <a:lnTo>
                    <a:pt x="1246" y="1372"/>
                  </a:lnTo>
                  <a:lnTo>
                    <a:pt x="1221" y="1380"/>
                  </a:lnTo>
                  <a:lnTo>
                    <a:pt x="1221" y="1388"/>
                  </a:lnTo>
                  <a:lnTo>
                    <a:pt x="1221" y="1380"/>
                  </a:lnTo>
                  <a:lnTo>
                    <a:pt x="1204" y="1380"/>
                  </a:lnTo>
                  <a:lnTo>
                    <a:pt x="1179" y="1388"/>
                  </a:lnTo>
                  <a:lnTo>
                    <a:pt x="1179" y="1397"/>
                  </a:lnTo>
                  <a:lnTo>
                    <a:pt x="1179" y="1388"/>
                  </a:lnTo>
                  <a:lnTo>
                    <a:pt x="1162" y="1388"/>
                  </a:lnTo>
                  <a:lnTo>
                    <a:pt x="1137" y="1388"/>
                  </a:lnTo>
                  <a:lnTo>
                    <a:pt x="1120" y="1388"/>
                  </a:lnTo>
                  <a:lnTo>
                    <a:pt x="1112" y="1388"/>
                  </a:lnTo>
                  <a:lnTo>
                    <a:pt x="1112" y="1397"/>
                  </a:lnTo>
                  <a:lnTo>
                    <a:pt x="1120" y="1388"/>
                  </a:lnTo>
                  <a:lnTo>
                    <a:pt x="1095" y="1380"/>
                  </a:lnTo>
                  <a:lnTo>
                    <a:pt x="1087" y="1380"/>
                  </a:lnTo>
                  <a:lnTo>
                    <a:pt x="1079" y="1380"/>
                  </a:lnTo>
                  <a:lnTo>
                    <a:pt x="1079" y="1388"/>
                  </a:lnTo>
                  <a:lnTo>
                    <a:pt x="1087" y="1380"/>
                  </a:lnTo>
                  <a:lnTo>
                    <a:pt x="1070" y="1372"/>
                  </a:lnTo>
                  <a:lnTo>
                    <a:pt x="1062" y="1372"/>
                  </a:lnTo>
                  <a:lnTo>
                    <a:pt x="1053" y="1372"/>
                  </a:lnTo>
                  <a:lnTo>
                    <a:pt x="1053" y="1380"/>
                  </a:lnTo>
                  <a:lnTo>
                    <a:pt x="1062" y="1372"/>
                  </a:lnTo>
                  <a:lnTo>
                    <a:pt x="1045" y="1363"/>
                  </a:lnTo>
                  <a:lnTo>
                    <a:pt x="1037" y="1372"/>
                  </a:lnTo>
                  <a:lnTo>
                    <a:pt x="1045" y="1363"/>
                  </a:lnTo>
                  <a:lnTo>
                    <a:pt x="1028" y="1347"/>
                  </a:lnTo>
                  <a:lnTo>
                    <a:pt x="1020" y="1355"/>
                  </a:lnTo>
                  <a:lnTo>
                    <a:pt x="1037" y="1355"/>
                  </a:lnTo>
                  <a:lnTo>
                    <a:pt x="1020" y="1330"/>
                  </a:lnTo>
                  <a:lnTo>
                    <a:pt x="1012" y="1322"/>
                  </a:lnTo>
                  <a:lnTo>
                    <a:pt x="995" y="1305"/>
                  </a:lnTo>
                  <a:lnTo>
                    <a:pt x="987" y="1313"/>
                  </a:lnTo>
                  <a:lnTo>
                    <a:pt x="1003" y="1313"/>
                  </a:lnTo>
                  <a:lnTo>
                    <a:pt x="995" y="1288"/>
                  </a:lnTo>
                  <a:lnTo>
                    <a:pt x="987" y="1263"/>
                  </a:lnTo>
                  <a:lnTo>
                    <a:pt x="970" y="1263"/>
                  </a:lnTo>
                  <a:lnTo>
                    <a:pt x="987" y="1263"/>
                  </a:lnTo>
                  <a:lnTo>
                    <a:pt x="987" y="1246"/>
                  </a:lnTo>
                  <a:lnTo>
                    <a:pt x="987" y="1221"/>
                  </a:lnTo>
                  <a:lnTo>
                    <a:pt x="987" y="1205"/>
                  </a:lnTo>
                  <a:lnTo>
                    <a:pt x="970" y="1205"/>
                  </a:lnTo>
                  <a:lnTo>
                    <a:pt x="987" y="1213"/>
                  </a:lnTo>
                  <a:lnTo>
                    <a:pt x="995" y="1196"/>
                  </a:lnTo>
                  <a:lnTo>
                    <a:pt x="1003" y="1179"/>
                  </a:lnTo>
                  <a:lnTo>
                    <a:pt x="1012" y="1154"/>
                  </a:lnTo>
                  <a:lnTo>
                    <a:pt x="1028" y="1129"/>
                  </a:lnTo>
                  <a:lnTo>
                    <a:pt x="1012" y="1121"/>
                  </a:lnTo>
                  <a:lnTo>
                    <a:pt x="1020" y="1129"/>
                  </a:lnTo>
                  <a:lnTo>
                    <a:pt x="1037" y="1113"/>
                  </a:lnTo>
                  <a:lnTo>
                    <a:pt x="1028" y="1104"/>
                  </a:lnTo>
                  <a:lnTo>
                    <a:pt x="1037" y="1121"/>
                  </a:lnTo>
                  <a:lnTo>
                    <a:pt x="1053" y="1113"/>
                  </a:lnTo>
                  <a:lnTo>
                    <a:pt x="1070" y="1104"/>
                  </a:lnTo>
                  <a:lnTo>
                    <a:pt x="1087" y="1096"/>
                  </a:lnTo>
                  <a:lnTo>
                    <a:pt x="1104" y="1087"/>
                  </a:lnTo>
                  <a:lnTo>
                    <a:pt x="1120" y="1079"/>
                  </a:lnTo>
                  <a:lnTo>
                    <a:pt x="1112" y="1062"/>
                  </a:lnTo>
                  <a:lnTo>
                    <a:pt x="1112" y="1079"/>
                  </a:lnTo>
                  <a:lnTo>
                    <a:pt x="1129" y="1079"/>
                  </a:lnTo>
                  <a:lnTo>
                    <a:pt x="1137" y="1079"/>
                  </a:lnTo>
                  <a:lnTo>
                    <a:pt x="1137" y="1062"/>
                  </a:lnTo>
                  <a:lnTo>
                    <a:pt x="1137" y="1079"/>
                  </a:lnTo>
                  <a:lnTo>
                    <a:pt x="1154" y="1087"/>
                  </a:lnTo>
                  <a:lnTo>
                    <a:pt x="1171" y="1087"/>
                  </a:lnTo>
                  <a:lnTo>
                    <a:pt x="1171" y="1071"/>
                  </a:lnTo>
                  <a:lnTo>
                    <a:pt x="1171" y="1087"/>
                  </a:lnTo>
                  <a:lnTo>
                    <a:pt x="1204" y="1104"/>
                  </a:lnTo>
                  <a:lnTo>
                    <a:pt x="1229" y="1113"/>
                  </a:lnTo>
                  <a:lnTo>
                    <a:pt x="1263" y="1129"/>
                  </a:lnTo>
                  <a:lnTo>
                    <a:pt x="1288" y="1146"/>
                  </a:lnTo>
                  <a:lnTo>
                    <a:pt x="1313" y="1163"/>
                  </a:lnTo>
                  <a:lnTo>
                    <a:pt x="1304" y="1154"/>
                  </a:lnTo>
                  <a:lnTo>
                    <a:pt x="1313" y="1163"/>
                  </a:lnTo>
                  <a:lnTo>
                    <a:pt x="1346" y="1171"/>
                  </a:lnTo>
                  <a:lnTo>
                    <a:pt x="1363" y="1171"/>
                  </a:lnTo>
                  <a:lnTo>
                    <a:pt x="1363" y="1154"/>
                  </a:lnTo>
                  <a:lnTo>
                    <a:pt x="1355" y="1163"/>
                  </a:lnTo>
                  <a:lnTo>
                    <a:pt x="1363" y="1171"/>
                  </a:lnTo>
                  <a:lnTo>
                    <a:pt x="1371" y="1179"/>
                  </a:lnTo>
                  <a:lnTo>
                    <a:pt x="1388" y="1179"/>
                  </a:lnTo>
                  <a:lnTo>
                    <a:pt x="1396" y="1179"/>
                  </a:lnTo>
                  <a:lnTo>
                    <a:pt x="1413" y="1171"/>
                  </a:lnTo>
                  <a:lnTo>
                    <a:pt x="1405" y="1154"/>
                  </a:lnTo>
                  <a:lnTo>
                    <a:pt x="1405" y="1171"/>
                  </a:lnTo>
                  <a:lnTo>
                    <a:pt x="1413" y="1171"/>
                  </a:lnTo>
                  <a:lnTo>
                    <a:pt x="1421" y="1171"/>
                  </a:lnTo>
                  <a:lnTo>
                    <a:pt x="1438" y="1163"/>
                  </a:lnTo>
                  <a:lnTo>
                    <a:pt x="1455" y="1154"/>
                  </a:lnTo>
                  <a:lnTo>
                    <a:pt x="1455" y="1146"/>
                  </a:lnTo>
                  <a:lnTo>
                    <a:pt x="1463" y="1138"/>
                  </a:lnTo>
                  <a:lnTo>
                    <a:pt x="1472" y="1129"/>
                  </a:lnTo>
                  <a:lnTo>
                    <a:pt x="1480" y="1121"/>
                  </a:lnTo>
                  <a:lnTo>
                    <a:pt x="1488" y="1121"/>
                  </a:lnTo>
                  <a:lnTo>
                    <a:pt x="1488" y="1113"/>
                  </a:lnTo>
                  <a:lnTo>
                    <a:pt x="1488" y="1104"/>
                  </a:lnTo>
                  <a:lnTo>
                    <a:pt x="1472" y="1104"/>
                  </a:lnTo>
                  <a:lnTo>
                    <a:pt x="1488" y="1113"/>
                  </a:lnTo>
                  <a:lnTo>
                    <a:pt x="1497" y="1096"/>
                  </a:lnTo>
                  <a:lnTo>
                    <a:pt x="1505" y="1062"/>
                  </a:lnTo>
                  <a:lnTo>
                    <a:pt x="1505" y="1054"/>
                  </a:lnTo>
                  <a:lnTo>
                    <a:pt x="1505" y="1021"/>
                  </a:lnTo>
                  <a:lnTo>
                    <a:pt x="1505" y="979"/>
                  </a:lnTo>
                  <a:lnTo>
                    <a:pt x="1497" y="929"/>
                  </a:lnTo>
                  <a:lnTo>
                    <a:pt x="1497" y="887"/>
                  </a:lnTo>
                  <a:lnTo>
                    <a:pt x="1488" y="837"/>
                  </a:lnTo>
                  <a:lnTo>
                    <a:pt x="1480" y="736"/>
                  </a:lnTo>
                  <a:lnTo>
                    <a:pt x="1472" y="653"/>
                  </a:lnTo>
                  <a:lnTo>
                    <a:pt x="1472" y="619"/>
                  </a:lnTo>
                  <a:lnTo>
                    <a:pt x="1472" y="586"/>
                  </a:lnTo>
                  <a:lnTo>
                    <a:pt x="1472" y="561"/>
                  </a:lnTo>
                  <a:lnTo>
                    <a:pt x="1472" y="544"/>
                  </a:lnTo>
                  <a:lnTo>
                    <a:pt x="1472" y="519"/>
                  </a:lnTo>
                  <a:lnTo>
                    <a:pt x="1455" y="535"/>
                  </a:lnTo>
                  <a:lnTo>
                    <a:pt x="1430" y="552"/>
                  </a:lnTo>
                  <a:lnTo>
                    <a:pt x="1396" y="569"/>
                  </a:lnTo>
                  <a:lnTo>
                    <a:pt x="1396" y="577"/>
                  </a:lnTo>
                  <a:lnTo>
                    <a:pt x="1396" y="569"/>
                  </a:lnTo>
                  <a:lnTo>
                    <a:pt x="1363" y="577"/>
                  </a:lnTo>
                  <a:lnTo>
                    <a:pt x="1321" y="586"/>
                  </a:lnTo>
                  <a:lnTo>
                    <a:pt x="1279" y="594"/>
                  </a:lnTo>
                  <a:lnTo>
                    <a:pt x="1237" y="594"/>
                  </a:lnTo>
                  <a:lnTo>
                    <a:pt x="1196" y="594"/>
                  </a:lnTo>
                  <a:lnTo>
                    <a:pt x="1154" y="594"/>
                  </a:lnTo>
                  <a:lnTo>
                    <a:pt x="1112" y="594"/>
                  </a:lnTo>
                  <a:lnTo>
                    <a:pt x="1062" y="594"/>
                  </a:lnTo>
                  <a:lnTo>
                    <a:pt x="1028" y="586"/>
                  </a:lnTo>
                  <a:lnTo>
                    <a:pt x="987" y="577"/>
                  </a:lnTo>
                  <a:lnTo>
                    <a:pt x="953" y="569"/>
                  </a:lnTo>
                  <a:lnTo>
                    <a:pt x="953" y="577"/>
                  </a:lnTo>
                  <a:lnTo>
                    <a:pt x="961" y="569"/>
                  </a:lnTo>
                  <a:lnTo>
                    <a:pt x="936" y="561"/>
                  </a:lnTo>
                  <a:lnTo>
                    <a:pt x="911" y="544"/>
                  </a:lnTo>
                  <a:lnTo>
                    <a:pt x="886" y="535"/>
                  </a:lnTo>
                  <a:lnTo>
                    <a:pt x="878" y="544"/>
                  </a:lnTo>
                  <a:lnTo>
                    <a:pt x="886" y="535"/>
                  </a:lnTo>
                  <a:lnTo>
                    <a:pt x="869" y="519"/>
                  </a:lnTo>
                  <a:lnTo>
                    <a:pt x="861" y="510"/>
                  </a:lnTo>
                  <a:lnTo>
                    <a:pt x="853" y="502"/>
                  </a:lnTo>
                  <a:lnTo>
                    <a:pt x="844" y="510"/>
                  </a:lnTo>
                  <a:lnTo>
                    <a:pt x="861" y="510"/>
                  </a:lnTo>
                  <a:lnTo>
                    <a:pt x="853" y="494"/>
                  </a:lnTo>
                  <a:lnTo>
                    <a:pt x="836" y="494"/>
                  </a:lnTo>
                  <a:lnTo>
                    <a:pt x="853" y="494"/>
                  </a:lnTo>
                  <a:lnTo>
                    <a:pt x="853" y="485"/>
                  </a:lnTo>
                  <a:lnTo>
                    <a:pt x="853" y="469"/>
                  </a:lnTo>
                  <a:lnTo>
                    <a:pt x="853" y="460"/>
                  </a:lnTo>
                  <a:lnTo>
                    <a:pt x="853" y="444"/>
                  </a:lnTo>
                  <a:lnTo>
                    <a:pt x="836" y="444"/>
                  </a:lnTo>
                  <a:lnTo>
                    <a:pt x="844" y="452"/>
                  </a:lnTo>
                  <a:lnTo>
                    <a:pt x="853" y="444"/>
                  </a:lnTo>
                  <a:lnTo>
                    <a:pt x="861" y="444"/>
                  </a:lnTo>
                  <a:lnTo>
                    <a:pt x="869" y="427"/>
                  </a:lnTo>
                  <a:lnTo>
                    <a:pt x="878" y="410"/>
                  </a:lnTo>
                  <a:lnTo>
                    <a:pt x="861" y="402"/>
                  </a:lnTo>
                  <a:lnTo>
                    <a:pt x="869" y="418"/>
                  </a:lnTo>
                  <a:lnTo>
                    <a:pt x="886" y="410"/>
                  </a:lnTo>
                  <a:lnTo>
                    <a:pt x="886" y="402"/>
                  </a:lnTo>
                  <a:lnTo>
                    <a:pt x="911" y="368"/>
                  </a:lnTo>
                  <a:lnTo>
                    <a:pt x="945" y="335"/>
                  </a:lnTo>
                  <a:lnTo>
                    <a:pt x="953" y="335"/>
                  </a:lnTo>
                  <a:lnTo>
                    <a:pt x="970" y="310"/>
                  </a:lnTo>
                  <a:lnTo>
                    <a:pt x="978" y="285"/>
                  </a:lnTo>
                  <a:lnTo>
                    <a:pt x="987" y="260"/>
                  </a:lnTo>
                  <a:lnTo>
                    <a:pt x="995" y="243"/>
                  </a:lnTo>
                  <a:lnTo>
                    <a:pt x="995" y="234"/>
                  </a:lnTo>
                  <a:lnTo>
                    <a:pt x="995" y="201"/>
                  </a:lnTo>
                  <a:lnTo>
                    <a:pt x="995" y="176"/>
                  </a:lnTo>
                  <a:lnTo>
                    <a:pt x="987" y="151"/>
                  </a:lnTo>
                  <a:lnTo>
                    <a:pt x="978" y="126"/>
                  </a:lnTo>
                  <a:lnTo>
                    <a:pt x="961" y="101"/>
                  </a:lnTo>
                  <a:lnTo>
                    <a:pt x="953" y="92"/>
                  </a:lnTo>
                  <a:lnTo>
                    <a:pt x="936" y="76"/>
                  </a:lnTo>
                  <a:lnTo>
                    <a:pt x="928" y="84"/>
                  </a:lnTo>
                  <a:lnTo>
                    <a:pt x="945" y="84"/>
                  </a:lnTo>
                  <a:lnTo>
                    <a:pt x="928" y="59"/>
                  </a:lnTo>
                  <a:lnTo>
                    <a:pt x="920" y="50"/>
                  </a:lnTo>
                  <a:lnTo>
                    <a:pt x="895" y="34"/>
                  </a:lnTo>
                  <a:lnTo>
                    <a:pt x="869" y="25"/>
                  </a:lnTo>
                  <a:lnTo>
                    <a:pt x="844" y="9"/>
                  </a:lnTo>
                  <a:lnTo>
                    <a:pt x="836" y="9"/>
                  </a:lnTo>
                  <a:lnTo>
                    <a:pt x="803" y="0"/>
                  </a:lnTo>
                  <a:lnTo>
                    <a:pt x="769" y="0"/>
                  </a:lnTo>
                  <a:lnTo>
                    <a:pt x="736" y="0"/>
                  </a:lnTo>
                  <a:lnTo>
                    <a:pt x="711" y="9"/>
                  </a:lnTo>
                  <a:lnTo>
                    <a:pt x="685" y="25"/>
                  </a:lnTo>
                  <a:lnTo>
                    <a:pt x="685" y="34"/>
                  </a:lnTo>
                  <a:lnTo>
                    <a:pt x="685" y="25"/>
                  </a:lnTo>
                  <a:lnTo>
                    <a:pt x="652" y="34"/>
                  </a:lnTo>
                  <a:lnTo>
                    <a:pt x="644" y="34"/>
                  </a:lnTo>
                  <a:lnTo>
                    <a:pt x="652" y="34"/>
                  </a:lnTo>
                  <a:lnTo>
                    <a:pt x="627" y="50"/>
                  </a:lnTo>
                  <a:lnTo>
                    <a:pt x="619" y="50"/>
                  </a:lnTo>
                  <a:lnTo>
                    <a:pt x="593" y="76"/>
                  </a:lnTo>
                  <a:lnTo>
                    <a:pt x="577" y="92"/>
                  </a:lnTo>
                  <a:lnTo>
                    <a:pt x="577" y="101"/>
                  </a:lnTo>
                  <a:lnTo>
                    <a:pt x="560" y="126"/>
                  </a:lnTo>
                  <a:lnTo>
                    <a:pt x="552" y="151"/>
                  </a:lnTo>
                  <a:lnTo>
                    <a:pt x="543" y="176"/>
                  </a:lnTo>
                  <a:lnTo>
                    <a:pt x="535" y="201"/>
                  </a:lnTo>
                  <a:lnTo>
                    <a:pt x="535" y="234"/>
                  </a:lnTo>
                  <a:lnTo>
                    <a:pt x="535" y="260"/>
                  </a:lnTo>
                  <a:lnTo>
                    <a:pt x="535" y="268"/>
                  </a:lnTo>
                  <a:lnTo>
                    <a:pt x="543" y="293"/>
                  </a:lnTo>
                  <a:lnTo>
                    <a:pt x="552" y="301"/>
                  </a:lnTo>
                  <a:lnTo>
                    <a:pt x="560" y="293"/>
                  </a:lnTo>
                  <a:lnTo>
                    <a:pt x="552" y="301"/>
                  </a:lnTo>
                  <a:lnTo>
                    <a:pt x="560" y="318"/>
                  </a:lnTo>
                  <a:lnTo>
                    <a:pt x="568" y="326"/>
                  </a:lnTo>
                  <a:lnTo>
                    <a:pt x="577" y="335"/>
                  </a:lnTo>
                  <a:lnTo>
                    <a:pt x="585" y="326"/>
                  </a:lnTo>
                  <a:lnTo>
                    <a:pt x="577" y="335"/>
                  </a:lnTo>
                  <a:lnTo>
                    <a:pt x="593" y="360"/>
                  </a:lnTo>
                  <a:lnTo>
                    <a:pt x="610" y="377"/>
                  </a:lnTo>
                  <a:lnTo>
                    <a:pt x="619" y="368"/>
                  </a:lnTo>
                  <a:lnTo>
                    <a:pt x="610" y="377"/>
                  </a:lnTo>
                  <a:lnTo>
                    <a:pt x="627" y="402"/>
                  </a:lnTo>
                  <a:lnTo>
                    <a:pt x="635" y="418"/>
                  </a:lnTo>
                  <a:lnTo>
                    <a:pt x="644" y="444"/>
                  </a:lnTo>
                  <a:lnTo>
                    <a:pt x="652" y="460"/>
                  </a:lnTo>
                  <a:lnTo>
                    <a:pt x="660" y="452"/>
                  </a:lnTo>
                  <a:lnTo>
                    <a:pt x="652" y="452"/>
                  </a:lnTo>
                  <a:lnTo>
                    <a:pt x="652" y="469"/>
                  </a:lnTo>
                  <a:lnTo>
                    <a:pt x="652" y="477"/>
                  </a:lnTo>
                  <a:lnTo>
                    <a:pt x="652" y="494"/>
                  </a:lnTo>
                  <a:lnTo>
                    <a:pt x="660" y="494"/>
                  </a:lnTo>
                  <a:lnTo>
                    <a:pt x="652" y="494"/>
                  </a:lnTo>
                  <a:lnTo>
                    <a:pt x="644" y="510"/>
                  </a:lnTo>
                  <a:lnTo>
                    <a:pt x="652" y="510"/>
                  </a:lnTo>
                  <a:lnTo>
                    <a:pt x="644" y="502"/>
                  </a:lnTo>
                  <a:lnTo>
                    <a:pt x="635" y="510"/>
                  </a:lnTo>
                  <a:lnTo>
                    <a:pt x="627" y="519"/>
                  </a:lnTo>
                  <a:lnTo>
                    <a:pt x="619" y="527"/>
                  </a:lnTo>
                  <a:lnTo>
                    <a:pt x="627" y="535"/>
                  </a:lnTo>
                  <a:lnTo>
                    <a:pt x="627" y="527"/>
                  </a:lnTo>
                  <a:lnTo>
                    <a:pt x="610" y="535"/>
                  </a:lnTo>
                  <a:lnTo>
                    <a:pt x="610" y="544"/>
                  </a:lnTo>
                  <a:lnTo>
                    <a:pt x="610" y="535"/>
                  </a:lnTo>
                  <a:lnTo>
                    <a:pt x="593" y="535"/>
                  </a:lnTo>
                  <a:lnTo>
                    <a:pt x="568" y="535"/>
                  </a:lnTo>
                  <a:lnTo>
                    <a:pt x="493" y="535"/>
                  </a:lnTo>
                  <a:lnTo>
                    <a:pt x="409" y="544"/>
                  </a:lnTo>
                  <a:lnTo>
                    <a:pt x="334" y="544"/>
                  </a:lnTo>
                  <a:lnTo>
                    <a:pt x="259" y="552"/>
                  </a:lnTo>
                  <a:lnTo>
                    <a:pt x="184" y="552"/>
                  </a:lnTo>
                  <a:lnTo>
                    <a:pt x="125" y="552"/>
                  </a:lnTo>
                  <a:lnTo>
                    <a:pt x="92" y="552"/>
                  </a:lnTo>
                  <a:lnTo>
                    <a:pt x="66" y="552"/>
                  </a:lnTo>
                  <a:lnTo>
                    <a:pt x="66" y="561"/>
                  </a:lnTo>
                  <a:lnTo>
                    <a:pt x="75" y="552"/>
                  </a:lnTo>
                  <a:lnTo>
                    <a:pt x="58" y="544"/>
                  </a:lnTo>
                  <a:lnTo>
                    <a:pt x="41" y="535"/>
                  </a:lnTo>
                  <a:lnTo>
                    <a:pt x="25" y="527"/>
                  </a:lnTo>
                  <a:lnTo>
                    <a:pt x="25" y="544"/>
                  </a:lnTo>
                  <a:lnTo>
                    <a:pt x="25" y="611"/>
                  </a:lnTo>
                  <a:lnTo>
                    <a:pt x="25" y="703"/>
                  </a:lnTo>
                  <a:lnTo>
                    <a:pt x="25" y="795"/>
                  </a:lnTo>
                  <a:lnTo>
                    <a:pt x="25" y="895"/>
                  </a:lnTo>
                  <a:lnTo>
                    <a:pt x="25" y="987"/>
                  </a:lnTo>
                  <a:lnTo>
                    <a:pt x="25" y="1071"/>
                  </a:lnTo>
                  <a:lnTo>
                    <a:pt x="25" y="1138"/>
                  </a:lnTo>
                  <a:lnTo>
                    <a:pt x="25" y="1171"/>
                  </a:lnTo>
                  <a:lnTo>
                    <a:pt x="25" y="1188"/>
                  </a:lnTo>
                  <a:lnTo>
                    <a:pt x="25" y="1196"/>
                  </a:lnTo>
                  <a:lnTo>
                    <a:pt x="33" y="1205"/>
                  </a:lnTo>
                  <a:lnTo>
                    <a:pt x="41" y="1196"/>
                  </a:lnTo>
                  <a:lnTo>
                    <a:pt x="33" y="1196"/>
                  </a:lnTo>
                  <a:lnTo>
                    <a:pt x="33" y="1213"/>
                  </a:lnTo>
                  <a:lnTo>
                    <a:pt x="33" y="1221"/>
                  </a:lnTo>
                  <a:lnTo>
                    <a:pt x="41" y="1230"/>
                  </a:lnTo>
                  <a:lnTo>
                    <a:pt x="58" y="1238"/>
                  </a:lnTo>
                  <a:lnTo>
                    <a:pt x="58" y="1221"/>
                  </a:lnTo>
                  <a:lnTo>
                    <a:pt x="50" y="1230"/>
                  </a:lnTo>
                  <a:lnTo>
                    <a:pt x="58" y="1246"/>
                  </a:lnTo>
                  <a:lnTo>
                    <a:pt x="66" y="1255"/>
                  </a:lnTo>
                  <a:lnTo>
                    <a:pt x="83" y="1263"/>
                  </a:lnTo>
                  <a:lnTo>
                    <a:pt x="100" y="1271"/>
                  </a:lnTo>
                  <a:lnTo>
                    <a:pt x="117" y="1271"/>
                  </a:lnTo>
                  <a:lnTo>
                    <a:pt x="117" y="1255"/>
                  </a:lnTo>
                  <a:lnTo>
                    <a:pt x="117" y="1271"/>
                  </a:lnTo>
                  <a:lnTo>
                    <a:pt x="133" y="1280"/>
                  </a:lnTo>
                  <a:lnTo>
                    <a:pt x="159" y="1280"/>
                  </a:lnTo>
                  <a:lnTo>
                    <a:pt x="175" y="1280"/>
                  </a:lnTo>
                  <a:lnTo>
                    <a:pt x="192" y="1280"/>
                  </a:lnTo>
                  <a:lnTo>
                    <a:pt x="200" y="1280"/>
                  </a:lnTo>
                  <a:lnTo>
                    <a:pt x="225" y="1271"/>
                  </a:lnTo>
                  <a:lnTo>
                    <a:pt x="242" y="1263"/>
                  </a:lnTo>
                  <a:lnTo>
                    <a:pt x="242" y="1255"/>
                  </a:lnTo>
                  <a:lnTo>
                    <a:pt x="259" y="1238"/>
                  </a:lnTo>
                  <a:lnTo>
                    <a:pt x="276" y="1221"/>
                  </a:lnTo>
                  <a:lnTo>
                    <a:pt x="284" y="1213"/>
                  </a:lnTo>
                  <a:close/>
                  <a:moveTo>
                    <a:pt x="259" y="1205"/>
                  </a:moveTo>
                  <a:lnTo>
                    <a:pt x="242" y="1221"/>
                  </a:lnTo>
                  <a:lnTo>
                    <a:pt x="225" y="1238"/>
                  </a:lnTo>
                  <a:lnTo>
                    <a:pt x="234" y="1246"/>
                  </a:lnTo>
                  <a:lnTo>
                    <a:pt x="234" y="1238"/>
                  </a:lnTo>
                  <a:lnTo>
                    <a:pt x="217" y="1246"/>
                  </a:lnTo>
                  <a:lnTo>
                    <a:pt x="192" y="1255"/>
                  </a:lnTo>
                  <a:lnTo>
                    <a:pt x="192" y="1263"/>
                  </a:lnTo>
                  <a:lnTo>
                    <a:pt x="192" y="1255"/>
                  </a:lnTo>
                  <a:lnTo>
                    <a:pt x="175" y="1255"/>
                  </a:lnTo>
                  <a:lnTo>
                    <a:pt x="159" y="1255"/>
                  </a:lnTo>
                  <a:lnTo>
                    <a:pt x="133" y="1255"/>
                  </a:lnTo>
                  <a:lnTo>
                    <a:pt x="133" y="1263"/>
                  </a:lnTo>
                  <a:lnTo>
                    <a:pt x="142" y="1255"/>
                  </a:lnTo>
                  <a:lnTo>
                    <a:pt x="125" y="1246"/>
                  </a:lnTo>
                  <a:lnTo>
                    <a:pt x="117" y="1246"/>
                  </a:lnTo>
                  <a:lnTo>
                    <a:pt x="100" y="1246"/>
                  </a:lnTo>
                  <a:lnTo>
                    <a:pt x="100" y="1255"/>
                  </a:lnTo>
                  <a:lnTo>
                    <a:pt x="108" y="1246"/>
                  </a:lnTo>
                  <a:lnTo>
                    <a:pt x="92" y="1238"/>
                  </a:lnTo>
                  <a:lnTo>
                    <a:pt x="75" y="1230"/>
                  </a:lnTo>
                  <a:lnTo>
                    <a:pt x="66" y="1238"/>
                  </a:lnTo>
                  <a:lnTo>
                    <a:pt x="83" y="1238"/>
                  </a:lnTo>
                  <a:lnTo>
                    <a:pt x="75" y="1221"/>
                  </a:lnTo>
                  <a:lnTo>
                    <a:pt x="66" y="1213"/>
                  </a:lnTo>
                  <a:lnTo>
                    <a:pt x="50" y="1205"/>
                  </a:lnTo>
                  <a:lnTo>
                    <a:pt x="41" y="1213"/>
                  </a:lnTo>
                  <a:lnTo>
                    <a:pt x="58" y="1213"/>
                  </a:lnTo>
                  <a:lnTo>
                    <a:pt x="58" y="1196"/>
                  </a:lnTo>
                  <a:lnTo>
                    <a:pt x="50" y="1188"/>
                  </a:lnTo>
                  <a:lnTo>
                    <a:pt x="41" y="1179"/>
                  </a:lnTo>
                  <a:lnTo>
                    <a:pt x="33" y="1188"/>
                  </a:lnTo>
                  <a:lnTo>
                    <a:pt x="50" y="1188"/>
                  </a:lnTo>
                  <a:lnTo>
                    <a:pt x="50" y="1171"/>
                  </a:lnTo>
                  <a:lnTo>
                    <a:pt x="50" y="1138"/>
                  </a:lnTo>
                  <a:lnTo>
                    <a:pt x="50" y="1071"/>
                  </a:lnTo>
                  <a:lnTo>
                    <a:pt x="50" y="987"/>
                  </a:lnTo>
                  <a:lnTo>
                    <a:pt x="50" y="895"/>
                  </a:lnTo>
                  <a:lnTo>
                    <a:pt x="50" y="795"/>
                  </a:lnTo>
                  <a:lnTo>
                    <a:pt x="50" y="703"/>
                  </a:lnTo>
                  <a:lnTo>
                    <a:pt x="50" y="611"/>
                  </a:lnTo>
                  <a:lnTo>
                    <a:pt x="50" y="544"/>
                  </a:lnTo>
                  <a:lnTo>
                    <a:pt x="33" y="544"/>
                  </a:lnTo>
                  <a:lnTo>
                    <a:pt x="33" y="561"/>
                  </a:lnTo>
                  <a:lnTo>
                    <a:pt x="50" y="569"/>
                  </a:lnTo>
                  <a:lnTo>
                    <a:pt x="66" y="577"/>
                  </a:lnTo>
                  <a:lnTo>
                    <a:pt x="92" y="577"/>
                  </a:lnTo>
                  <a:lnTo>
                    <a:pt x="125" y="577"/>
                  </a:lnTo>
                  <a:lnTo>
                    <a:pt x="184" y="577"/>
                  </a:lnTo>
                  <a:lnTo>
                    <a:pt x="259" y="577"/>
                  </a:lnTo>
                  <a:lnTo>
                    <a:pt x="334" y="569"/>
                  </a:lnTo>
                  <a:lnTo>
                    <a:pt x="409" y="569"/>
                  </a:lnTo>
                  <a:lnTo>
                    <a:pt x="493" y="561"/>
                  </a:lnTo>
                  <a:lnTo>
                    <a:pt x="568" y="561"/>
                  </a:lnTo>
                  <a:lnTo>
                    <a:pt x="593" y="561"/>
                  </a:lnTo>
                  <a:lnTo>
                    <a:pt x="610" y="561"/>
                  </a:lnTo>
                  <a:lnTo>
                    <a:pt x="619" y="561"/>
                  </a:lnTo>
                  <a:lnTo>
                    <a:pt x="635" y="552"/>
                  </a:lnTo>
                  <a:lnTo>
                    <a:pt x="635" y="544"/>
                  </a:lnTo>
                  <a:lnTo>
                    <a:pt x="644" y="535"/>
                  </a:lnTo>
                  <a:lnTo>
                    <a:pt x="652" y="527"/>
                  </a:lnTo>
                  <a:lnTo>
                    <a:pt x="660" y="519"/>
                  </a:lnTo>
                  <a:lnTo>
                    <a:pt x="669" y="519"/>
                  </a:lnTo>
                  <a:lnTo>
                    <a:pt x="677" y="502"/>
                  </a:lnTo>
                  <a:lnTo>
                    <a:pt x="677" y="494"/>
                  </a:lnTo>
                  <a:lnTo>
                    <a:pt x="677" y="477"/>
                  </a:lnTo>
                  <a:lnTo>
                    <a:pt x="677" y="469"/>
                  </a:lnTo>
                  <a:lnTo>
                    <a:pt x="677" y="452"/>
                  </a:lnTo>
                  <a:lnTo>
                    <a:pt x="669" y="435"/>
                  </a:lnTo>
                  <a:lnTo>
                    <a:pt x="660" y="410"/>
                  </a:lnTo>
                  <a:lnTo>
                    <a:pt x="652" y="393"/>
                  </a:lnTo>
                  <a:lnTo>
                    <a:pt x="635" y="368"/>
                  </a:lnTo>
                  <a:lnTo>
                    <a:pt x="627" y="360"/>
                  </a:lnTo>
                  <a:lnTo>
                    <a:pt x="610" y="343"/>
                  </a:lnTo>
                  <a:lnTo>
                    <a:pt x="602" y="352"/>
                  </a:lnTo>
                  <a:lnTo>
                    <a:pt x="619" y="352"/>
                  </a:lnTo>
                  <a:lnTo>
                    <a:pt x="602" y="326"/>
                  </a:lnTo>
                  <a:lnTo>
                    <a:pt x="593" y="318"/>
                  </a:lnTo>
                  <a:lnTo>
                    <a:pt x="585" y="310"/>
                  </a:lnTo>
                  <a:lnTo>
                    <a:pt x="577" y="301"/>
                  </a:lnTo>
                  <a:lnTo>
                    <a:pt x="568" y="310"/>
                  </a:lnTo>
                  <a:lnTo>
                    <a:pt x="585" y="310"/>
                  </a:lnTo>
                  <a:lnTo>
                    <a:pt x="577" y="293"/>
                  </a:lnTo>
                  <a:lnTo>
                    <a:pt x="568" y="285"/>
                  </a:lnTo>
                  <a:lnTo>
                    <a:pt x="560" y="276"/>
                  </a:lnTo>
                  <a:lnTo>
                    <a:pt x="552" y="285"/>
                  </a:lnTo>
                  <a:lnTo>
                    <a:pt x="568" y="285"/>
                  </a:lnTo>
                  <a:lnTo>
                    <a:pt x="560" y="260"/>
                  </a:lnTo>
                  <a:lnTo>
                    <a:pt x="543" y="260"/>
                  </a:lnTo>
                  <a:lnTo>
                    <a:pt x="560" y="260"/>
                  </a:lnTo>
                  <a:lnTo>
                    <a:pt x="560" y="234"/>
                  </a:lnTo>
                  <a:lnTo>
                    <a:pt x="560" y="201"/>
                  </a:lnTo>
                  <a:lnTo>
                    <a:pt x="543" y="201"/>
                  </a:lnTo>
                  <a:lnTo>
                    <a:pt x="560" y="209"/>
                  </a:lnTo>
                  <a:lnTo>
                    <a:pt x="568" y="184"/>
                  </a:lnTo>
                  <a:lnTo>
                    <a:pt x="577" y="159"/>
                  </a:lnTo>
                  <a:lnTo>
                    <a:pt x="585" y="134"/>
                  </a:lnTo>
                  <a:lnTo>
                    <a:pt x="602" y="109"/>
                  </a:lnTo>
                  <a:lnTo>
                    <a:pt x="585" y="101"/>
                  </a:lnTo>
                  <a:lnTo>
                    <a:pt x="593" y="109"/>
                  </a:lnTo>
                  <a:lnTo>
                    <a:pt x="610" y="92"/>
                  </a:lnTo>
                  <a:lnTo>
                    <a:pt x="635" y="67"/>
                  </a:lnTo>
                  <a:lnTo>
                    <a:pt x="627" y="59"/>
                  </a:lnTo>
                  <a:lnTo>
                    <a:pt x="635" y="76"/>
                  </a:lnTo>
                  <a:lnTo>
                    <a:pt x="660" y="59"/>
                  </a:lnTo>
                  <a:lnTo>
                    <a:pt x="652" y="42"/>
                  </a:lnTo>
                  <a:lnTo>
                    <a:pt x="652" y="59"/>
                  </a:lnTo>
                  <a:lnTo>
                    <a:pt x="685" y="50"/>
                  </a:lnTo>
                  <a:lnTo>
                    <a:pt x="694" y="42"/>
                  </a:lnTo>
                  <a:lnTo>
                    <a:pt x="694" y="50"/>
                  </a:lnTo>
                  <a:lnTo>
                    <a:pt x="719" y="34"/>
                  </a:lnTo>
                  <a:lnTo>
                    <a:pt x="744" y="25"/>
                  </a:lnTo>
                  <a:lnTo>
                    <a:pt x="736" y="9"/>
                  </a:lnTo>
                  <a:lnTo>
                    <a:pt x="736" y="25"/>
                  </a:lnTo>
                  <a:lnTo>
                    <a:pt x="769" y="25"/>
                  </a:lnTo>
                  <a:lnTo>
                    <a:pt x="803" y="25"/>
                  </a:lnTo>
                  <a:lnTo>
                    <a:pt x="836" y="34"/>
                  </a:lnTo>
                  <a:lnTo>
                    <a:pt x="836" y="17"/>
                  </a:lnTo>
                  <a:lnTo>
                    <a:pt x="836" y="34"/>
                  </a:lnTo>
                  <a:lnTo>
                    <a:pt x="861" y="50"/>
                  </a:lnTo>
                  <a:lnTo>
                    <a:pt x="886" y="59"/>
                  </a:lnTo>
                  <a:lnTo>
                    <a:pt x="911" y="76"/>
                  </a:lnTo>
                  <a:lnTo>
                    <a:pt x="911" y="59"/>
                  </a:lnTo>
                  <a:lnTo>
                    <a:pt x="903" y="67"/>
                  </a:lnTo>
                  <a:lnTo>
                    <a:pt x="920" y="92"/>
                  </a:lnTo>
                  <a:lnTo>
                    <a:pt x="936" y="109"/>
                  </a:lnTo>
                  <a:lnTo>
                    <a:pt x="945" y="101"/>
                  </a:lnTo>
                  <a:lnTo>
                    <a:pt x="936" y="109"/>
                  </a:lnTo>
                  <a:lnTo>
                    <a:pt x="953" y="134"/>
                  </a:lnTo>
                  <a:lnTo>
                    <a:pt x="961" y="159"/>
                  </a:lnTo>
                  <a:lnTo>
                    <a:pt x="970" y="184"/>
                  </a:lnTo>
                  <a:lnTo>
                    <a:pt x="978" y="176"/>
                  </a:lnTo>
                  <a:lnTo>
                    <a:pt x="970" y="176"/>
                  </a:lnTo>
                  <a:lnTo>
                    <a:pt x="970" y="201"/>
                  </a:lnTo>
                  <a:lnTo>
                    <a:pt x="970" y="234"/>
                  </a:lnTo>
                  <a:lnTo>
                    <a:pt x="978" y="234"/>
                  </a:lnTo>
                  <a:lnTo>
                    <a:pt x="970" y="234"/>
                  </a:lnTo>
                  <a:lnTo>
                    <a:pt x="961" y="251"/>
                  </a:lnTo>
                  <a:lnTo>
                    <a:pt x="953" y="276"/>
                  </a:lnTo>
                  <a:lnTo>
                    <a:pt x="945" y="301"/>
                  </a:lnTo>
                  <a:lnTo>
                    <a:pt x="928" y="326"/>
                  </a:lnTo>
                  <a:lnTo>
                    <a:pt x="936" y="326"/>
                  </a:lnTo>
                  <a:lnTo>
                    <a:pt x="928" y="318"/>
                  </a:lnTo>
                  <a:lnTo>
                    <a:pt x="895" y="352"/>
                  </a:lnTo>
                  <a:lnTo>
                    <a:pt x="869" y="385"/>
                  </a:lnTo>
                  <a:lnTo>
                    <a:pt x="878" y="393"/>
                  </a:lnTo>
                  <a:lnTo>
                    <a:pt x="878" y="385"/>
                  </a:lnTo>
                  <a:lnTo>
                    <a:pt x="861" y="393"/>
                  </a:lnTo>
                  <a:lnTo>
                    <a:pt x="853" y="393"/>
                  </a:lnTo>
                  <a:lnTo>
                    <a:pt x="853" y="402"/>
                  </a:lnTo>
                  <a:lnTo>
                    <a:pt x="844" y="418"/>
                  </a:lnTo>
                  <a:lnTo>
                    <a:pt x="836" y="435"/>
                  </a:lnTo>
                  <a:lnTo>
                    <a:pt x="844" y="435"/>
                  </a:lnTo>
                  <a:lnTo>
                    <a:pt x="836" y="427"/>
                  </a:lnTo>
                  <a:lnTo>
                    <a:pt x="828" y="435"/>
                  </a:lnTo>
                  <a:lnTo>
                    <a:pt x="828" y="444"/>
                  </a:lnTo>
                  <a:lnTo>
                    <a:pt x="828" y="460"/>
                  </a:lnTo>
                  <a:lnTo>
                    <a:pt x="828" y="469"/>
                  </a:lnTo>
                  <a:lnTo>
                    <a:pt x="828" y="485"/>
                  </a:lnTo>
                  <a:lnTo>
                    <a:pt x="828" y="494"/>
                  </a:lnTo>
                  <a:lnTo>
                    <a:pt x="828" y="502"/>
                  </a:lnTo>
                  <a:lnTo>
                    <a:pt x="836" y="519"/>
                  </a:lnTo>
                  <a:lnTo>
                    <a:pt x="844" y="527"/>
                  </a:lnTo>
                  <a:lnTo>
                    <a:pt x="853" y="535"/>
                  </a:lnTo>
                  <a:lnTo>
                    <a:pt x="869" y="552"/>
                  </a:lnTo>
                  <a:lnTo>
                    <a:pt x="878" y="561"/>
                  </a:lnTo>
                  <a:lnTo>
                    <a:pt x="903" y="569"/>
                  </a:lnTo>
                  <a:lnTo>
                    <a:pt x="928" y="586"/>
                  </a:lnTo>
                  <a:lnTo>
                    <a:pt x="953" y="594"/>
                  </a:lnTo>
                  <a:lnTo>
                    <a:pt x="936" y="586"/>
                  </a:lnTo>
                  <a:lnTo>
                    <a:pt x="953" y="594"/>
                  </a:lnTo>
                  <a:lnTo>
                    <a:pt x="987" y="602"/>
                  </a:lnTo>
                  <a:lnTo>
                    <a:pt x="1028" y="611"/>
                  </a:lnTo>
                  <a:lnTo>
                    <a:pt x="1062" y="619"/>
                  </a:lnTo>
                  <a:lnTo>
                    <a:pt x="1112" y="619"/>
                  </a:lnTo>
                  <a:lnTo>
                    <a:pt x="1154" y="619"/>
                  </a:lnTo>
                  <a:lnTo>
                    <a:pt x="1196" y="619"/>
                  </a:lnTo>
                  <a:lnTo>
                    <a:pt x="1237" y="619"/>
                  </a:lnTo>
                  <a:lnTo>
                    <a:pt x="1279" y="619"/>
                  </a:lnTo>
                  <a:lnTo>
                    <a:pt x="1321" y="611"/>
                  </a:lnTo>
                  <a:lnTo>
                    <a:pt x="1363" y="602"/>
                  </a:lnTo>
                  <a:lnTo>
                    <a:pt x="1396" y="594"/>
                  </a:lnTo>
                  <a:lnTo>
                    <a:pt x="1405" y="586"/>
                  </a:lnTo>
                  <a:lnTo>
                    <a:pt x="1405" y="594"/>
                  </a:lnTo>
                  <a:lnTo>
                    <a:pt x="1438" y="577"/>
                  </a:lnTo>
                  <a:lnTo>
                    <a:pt x="1463" y="561"/>
                  </a:lnTo>
                  <a:lnTo>
                    <a:pt x="1455" y="544"/>
                  </a:lnTo>
                  <a:lnTo>
                    <a:pt x="1447" y="544"/>
                  </a:lnTo>
                  <a:lnTo>
                    <a:pt x="1447" y="561"/>
                  </a:lnTo>
                  <a:lnTo>
                    <a:pt x="1447" y="586"/>
                  </a:lnTo>
                  <a:lnTo>
                    <a:pt x="1447" y="619"/>
                  </a:lnTo>
                  <a:lnTo>
                    <a:pt x="1447" y="653"/>
                  </a:lnTo>
                  <a:lnTo>
                    <a:pt x="1455" y="736"/>
                  </a:lnTo>
                  <a:lnTo>
                    <a:pt x="1463" y="837"/>
                  </a:lnTo>
                  <a:lnTo>
                    <a:pt x="1472" y="887"/>
                  </a:lnTo>
                  <a:lnTo>
                    <a:pt x="1472" y="929"/>
                  </a:lnTo>
                  <a:lnTo>
                    <a:pt x="1480" y="979"/>
                  </a:lnTo>
                  <a:lnTo>
                    <a:pt x="1480" y="1021"/>
                  </a:lnTo>
                  <a:lnTo>
                    <a:pt x="1480" y="1054"/>
                  </a:lnTo>
                  <a:lnTo>
                    <a:pt x="1488" y="1054"/>
                  </a:lnTo>
                  <a:lnTo>
                    <a:pt x="1480" y="1054"/>
                  </a:lnTo>
                  <a:lnTo>
                    <a:pt x="1472" y="1087"/>
                  </a:lnTo>
                  <a:lnTo>
                    <a:pt x="1463" y="1104"/>
                  </a:lnTo>
                  <a:lnTo>
                    <a:pt x="1463" y="1113"/>
                  </a:lnTo>
                  <a:lnTo>
                    <a:pt x="1472" y="1113"/>
                  </a:lnTo>
                  <a:lnTo>
                    <a:pt x="1463" y="1104"/>
                  </a:lnTo>
                  <a:lnTo>
                    <a:pt x="1455" y="1113"/>
                  </a:lnTo>
                  <a:lnTo>
                    <a:pt x="1447" y="1121"/>
                  </a:lnTo>
                  <a:lnTo>
                    <a:pt x="1438" y="1129"/>
                  </a:lnTo>
                  <a:lnTo>
                    <a:pt x="1447" y="1138"/>
                  </a:lnTo>
                  <a:lnTo>
                    <a:pt x="1447" y="1129"/>
                  </a:lnTo>
                  <a:lnTo>
                    <a:pt x="1430" y="1138"/>
                  </a:lnTo>
                  <a:lnTo>
                    <a:pt x="1413" y="1146"/>
                  </a:lnTo>
                  <a:lnTo>
                    <a:pt x="1413" y="1154"/>
                  </a:lnTo>
                  <a:lnTo>
                    <a:pt x="1413" y="1146"/>
                  </a:lnTo>
                  <a:lnTo>
                    <a:pt x="1405" y="1146"/>
                  </a:lnTo>
                  <a:lnTo>
                    <a:pt x="1388" y="1154"/>
                  </a:lnTo>
                  <a:lnTo>
                    <a:pt x="1388" y="1163"/>
                  </a:lnTo>
                  <a:lnTo>
                    <a:pt x="1388" y="1154"/>
                  </a:lnTo>
                  <a:lnTo>
                    <a:pt x="1371" y="1154"/>
                  </a:lnTo>
                  <a:lnTo>
                    <a:pt x="1371" y="1163"/>
                  </a:lnTo>
                  <a:lnTo>
                    <a:pt x="1380" y="1154"/>
                  </a:lnTo>
                  <a:lnTo>
                    <a:pt x="1371" y="1146"/>
                  </a:lnTo>
                  <a:lnTo>
                    <a:pt x="1363" y="1146"/>
                  </a:lnTo>
                  <a:lnTo>
                    <a:pt x="1346" y="1146"/>
                  </a:lnTo>
                  <a:lnTo>
                    <a:pt x="1313" y="1138"/>
                  </a:lnTo>
                  <a:lnTo>
                    <a:pt x="1313" y="1146"/>
                  </a:lnTo>
                  <a:lnTo>
                    <a:pt x="1321" y="1138"/>
                  </a:lnTo>
                  <a:lnTo>
                    <a:pt x="1296" y="1121"/>
                  </a:lnTo>
                  <a:lnTo>
                    <a:pt x="1271" y="1104"/>
                  </a:lnTo>
                  <a:lnTo>
                    <a:pt x="1237" y="1087"/>
                  </a:lnTo>
                  <a:lnTo>
                    <a:pt x="1212" y="1079"/>
                  </a:lnTo>
                  <a:lnTo>
                    <a:pt x="1179" y="1062"/>
                  </a:lnTo>
                  <a:lnTo>
                    <a:pt x="1171" y="1062"/>
                  </a:lnTo>
                  <a:lnTo>
                    <a:pt x="1154" y="1062"/>
                  </a:lnTo>
                  <a:lnTo>
                    <a:pt x="1154" y="1071"/>
                  </a:lnTo>
                  <a:lnTo>
                    <a:pt x="1162" y="1062"/>
                  </a:lnTo>
                  <a:lnTo>
                    <a:pt x="1145" y="1054"/>
                  </a:lnTo>
                  <a:lnTo>
                    <a:pt x="1137" y="1054"/>
                  </a:lnTo>
                  <a:lnTo>
                    <a:pt x="1129" y="1054"/>
                  </a:lnTo>
                  <a:lnTo>
                    <a:pt x="1112" y="1054"/>
                  </a:lnTo>
                  <a:lnTo>
                    <a:pt x="1095" y="1062"/>
                  </a:lnTo>
                  <a:lnTo>
                    <a:pt x="1079" y="1071"/>
                  </a:lnTo>
                  <a:lnTo>
                    <a:pt x="1062" y="1079"/>
                  </a:lnTo>
                  <a:lnTo>
                    <a:pt x="1045" y="1087"/>
                  </a:lnTo>
                  <a:lnTo>
                    <a:pt x="1028" y="1096"/>
                  </a:lnTo>
                  <a:lnTo>
                    <a:pt x="1020" y="1096"/>
                  </a:lnTo>
                  <a:lnTo>
                    <a:pt x="1003" y="1113"/>
                  </a:lnTo>
                  <a:lnTo>
                    <a:pt x="1003" y="1121"/>
                  </a:lnTo>
                  <a:lnTo>
                    <a:pt x="987" y="1146"/>
                  </a:lnTo>
                  <a:lnTo>
                    <a:pt x="978" y="1171"/>
                  </a:lnTo>
                  <a:lnTo>
                    <a:pt x="970" y="1188"/>
                  </a:lnTo>
                  <a:lnTo>
                    <a:pt x="961" y="1205"/>
                  </a:lnTo>
                  <a:lnTo>
                    <a:pt x="961" y="1221"/>
                  </a:lnTo>
                  <a:lnTo>
                    <a:pt x="961" y="1246"/>
                  </a:lnTo>
                  <a:lnTo>
                    <a:pt x="961" y="1263"/>
                  </a:lnTo>
                  <a:lnTo>
                    <a:pt x="961" y="1271"/>
                  </a:lnTo>
                  <a:lnTo>
                    <a:pt x="970" y="1297"/>
                  </a:lnTo>
                  <a:lnTo>
                    <a:pt x="978" y="1322"/>
                  </a:lnTo>
                  <a:lnTo>
                    <a:pt x="995" y="1338"/>
                  </a:lnTo>
                  <a:lnTo>
                    <a:pt x="1003" y="1330"/>
                  </a:lnTo>
                  <a:lnTo>
                    <a:pt x="995" y="1338"/>
                  </a:lnTo>
                  <a:lnTo>
                    <a:pt x="1012" y="1363"/>
                  </a:lnTo>
                  <a:lnTo>
                    <a:pt x="1028" y="1380"/>
                  </a:lnTo>
                  <a:lnTo>
                    <a:pt x="1037" y="1388"/>
                  </a:lnTo>
                  <a:lnTo>
                    <a:pt x="1053" y="1397"/>
                  </a:lnTo>
                  <a:lnTo>
                    <a:pt x="1062" y="1397"/>
                  </a:lnTo>
                  <a:lnTo>
                    <a:pt x="1062" y="1380"/>
                  </a:lnTo>
                  <a:lnTo>
                    <a:pt x="1062" y="1397"/>
                  </a:lnTo>
                  <a:lnTo>
                    <a:pt x="1079" y="1405"/>
                  </a:lnTo>
                  <a:lnTo>
                    <a:pt x="1087" y="1405"/>
                  </a:lnTo>
                  <a:lnTo>
                    <a:pt x="1087" y="1388"/>
                  </a:lnTo>
                  <a:lnTo>
                    <a:pt x="1087" y="1405"/>
                  </a:lnTo>
                  <a:lnTo>
                    <a:pt x="1112" y="1414"/>
                  </a:lnTo>
                  <a:lnTo>
                    <a:pt x="1120" y="1414"/>
                  </a:lnTo>
                  <a:lnTo>
                    <a:pt x="1137" y="1414"/>
                  </a:lnTo>
                  <a:lnTo>
                    <a:pt x="1162" y="1414"/>
                  </a:lnTo>
                  <a:lnTo>
                    <a:pt x="1179" y="1414"/>
                  </a:lnTo>
                  <a:lnTo>
                    <a:pt x="1187" y="1414"/>
                  </a:lnTo>
                  <a:lnTo>
                    <a:pt x="1212" y="1405"/>
                  </a:lnTo>
                  <a:lnTo>
                    <a:pt x="1204" y="1388"/>
                  </a:lnTo>
                  <a:lnTo>
                    <a:pt x="1204" y="1405"/>
                  </a:lnTo>
                  <a:lnTo>
                    <a:pt x="1221" y="1405"/>
                  </a:lnTo>
                  <a:lnTo>
                    <a:pt x="1229" y="1405"/>
                  </a:lnTo>
                  <a:lnTo>
                    <a:pt x="1254" y="1397"/>
                  </a:lnTo>
                  <a:lnTo>
                    <a:pt x="1288" y="1380"/>
                  </a:lnTo>
                  <a:lnTo>
                    <a:pt x="1279" y="1363"/>
                  </a:lnTo>
                  <a:lnTo>
                    <a:pt x="1279" y="1380"/>
                  </a:lnTo>
                  <a:lnTo>
                    <a:pt x="1313" y="1372"/>
                  </a:lnTo>
                  <a:lnTo>
                    <a:pt x="1346" y="1363"/>
                  </a:lnTo>
                  <a:lnTo>
                    <a:pt x="1371" y="1363"/>
                  </a:lnTo>
                  <a:lnTo>
                    <a:pt x="1388" y="1363"/>
                  </a:lnTo>
                  <a:lnTo>
                    <a:pt x="1388" y="1347"/>
                  </a:lnTo>
                  <a:lnTo>
                    <a:pt x="1380" y="1355"/>
                  </a:lnTo>
                  <a:lnTo>
                    <a:pt x="1388" y="1363"/>
                  </a:lnTo>
                  <a:lnTo>
                    <a:pt x="1396" y="1372"/>
                  </a:lnTo>
                  <a:lnTo>
                    <a:pt x="1405" y="1372"/>
                  </a:lnTo>
                  <a:lnTo>
                    <a:pt x="1405" y="1355"/>
                  </a:lnTo>
                  <a:lnTo>
                    <a:pt x="1405" y="1372"/>
                  </a:lnTo>
                  <a:lnTo>
                    <a:pt x="1421" y="1380"/>
                  </a:lnTo>
                  <a:lnTo>
                    <a:pt x="1421" y="1363"/>
                  </a:lnTo>
                  <a:lnTo>
                    <a:pt x="1413" y="1372"/>
                  </a:lnTo>
                  <a:lnTo>
                    <a:pt x="1421" y="1380"/>
                  </a:lnTo>
                  <a:lnTo>
                    <a:pt x="1430" y="1372"/>
                  </a:lnTo>
                  <a:lnTo>
                    <a:pt x="1421" y="1380"/>
                  </a:lnTo>
                  <a:lnTo>
                    <a:pt x="1430" y="1397"/>
                  </a:lnTo>
                  <a:lnTo>
                    <a:pt x="1438" y="1405"/>
                  </a:lnTo>
                  <a:lnTo>
                    <a:pt x="1447" y="1397"/>
                  </a:lnTo>
                  <a:lnTo>
                    <a:pt x="1438" y="1405"/>
                  </a:lnTo>
                  <a:lnTo>
                    <a:pt x="1447" y="1430"/>
                  </a:lnTo>
                  <a:lnTo>
                    <a:pt x="1455" y="1447"/>
                  </a:lnTo>
                  <a:lnTo>
                    <a:pt x="1463" y="1472"/>
                  </a:lnTo>
                  <a:lnTo>
                    <a:pt x="1472" y="1497"/>
                  </a:lnTo>
                  <a:lnTo>
                    <a:pt x="1480" y="1522"/>
                  </a:lnTo>
                  <a:lnTo>
                    <a:pt x="1488" y="1514"/>
                  </a:lnTo>
                  <a:lnTo>
                    <a:pt x="1480" y="1514"/>
                  </a:lnTo>
                  <a:lnTo>
                    <a:pt x="1480" y="1547"/>
                  </a:lnTo>
                  <a:lnTo>
                    <a:pt x="1480" y="1556"/>
                  </a:lnTo>
                  <a:lnTo>
                    <a:pt x="1488" y="1589"/>
                  </a:lnTo>
                  <a:lnTo>
                    <a:pt x="1497" y="1581"/>
                  </a:lnTo>
                  <a:lnTo>
                    <a:pt x="1488" y="1581"/>
                  </a:lnTo>
                  <a:lnTo>
                    <a:pt x="1488" y="1614"/>
                  </a:lnTo>
                  <a:lnTo>
                    <a:pt x="1488" y="1648"/>
                  </a:lnTo>
                  <a:lnTo>
                    <a:pt x="1488" y="1681"/>
                  </a:lnTo>
                  <a:lnTo>
                    <a:pt x="1488" y="1715"/>
                  </a:lnTo>
                  <a:lnTo>
                    <a:pt x="1488" y="1748"/>
                  </a:lnTo>
                  <a:lnTo>
                    <a:pt x="1497" y="1748"/>
                  </a:lnTo>
                  <a:lnTo>
                    <a:pt x="1488" y="1748"/>
                  </a:lnTo>
                  <a:lnTo>
                    <a:pt x="1480" y="1782"/>
                  </a:lnTo>
                  <a:lnTo>
                    <a:pt x="1472" y="1815"/>
                  </a:lnTo>
                  <a:lnTo>
                    <a:pt x="1463" y="1848"/>
                  </a:lnTo>
                  <a:lnTo>
                    <a:pt x="1455" y="1882"/>
                  </a:lnTo>
                  <a:lnTo>
                    <a:pt x="1438" y="1907"/>
                  </a:lnTo>
                  <a:lnTo>
                    <a:pt x="1447" y="1907"/>
                  </a:lnTo>
                  <a:lnTo>
                    <a:pt x="1447" y="1899"/>
                  </a:lnTo>
                  <a:lnTo>
                    <a:pt x="1371" y="1899"/>
                  </a:lnTo>
                  <a:lnTo>
                    <a:pt x="1304" y="1890"/>
                  </a:lnTo>
                  <a:lnTo>
                    <a:pt x="1237" y="1890"/>
                  </a:lnTo>
                  <a:lnTo>
                    <a:pt x="1171" y="1882"/>
                  </a:lnTo>
                  <a:lnTo>
                    <a:pt x="1112" y="1874"/>
                  </a:lnTo>
                  <a:lnTo>
                    <a:pt x="1070" y="1874"/>
                  </a:lnTo>
                  <a:lnTo>
                    <a:pt x="1028" y="1865"/>
                  </a:lnTo>
                  <a:lnTo>
                    <a:pt x="1003" y="1865"/>
                  </a:lnTo>
                  <a:lnTo>
                    <a:pt x="995" y="1865"/>
                  </a:lnTo>
                  <a:lnTo>
                    <a:pt x="978" y="1874"/>
                  </a:lnTo>
                  <a:lnTo>
                    <a:pt x="961" y="1882"/>
                  </a:lnTo>
                  <a:lnTo>
                    <a:pt x="953" y="1882"/>
                  </a:lnTo>
                  <a:lnTo>
                    <a:pt x="953" y="1890"/>
                  </a:lnTo>
                  <a:lnTo>
                    <a:pt x="945" y="1907"/>
                  </a:lnTo>
                  <a:lnTo>
                    <a:pt x="953" y="1907"/>
                  </a:lnTo>
                  <a:lnTo>
                    <a:pt x="953" y="1899"/>
                  </a:lnTo>
                  <a:lnTo>
                    <a:pt x="936" y="1907"/>
                  </a:lnTo>
                  <a:lnTo>
                    <a:pt x="928" y="1907"/>
                  </a:lnTo>
                  <a:lnTo>
                    <a:pt x="928" y="1915"/>
                  </a:lnTo>
                  <a:lnTo>
                    <a:pt x="920" y="1932"/>
                  </a:lnTo>
                  <a:lnTo>
                    <a:pt x="911" y="1957"/>
                  </a:lnTo>
                  <a:lnTo>
                    <a:pt x="903" y="1974"/>
                  </a:lnTo>
                  <a:lnTo>
                    <a:pt x="903" y="1999"/>
                  </a:lnTo>
                  <a:lnTo>
                    <a:pt x="903" y="2016"/>
                  </a:lnTo>
                  <a:lnTo>
                    <a:pt x="903" y="2041"/>
                  </a:lnTo>
                  <a:lnTo>
                    <a:pt x="903" y="2066"/>
                  </a:lnTo>
                  <a:lnTo>
                    <a:pt x="903" y="2074"/>
                  </a:lnTo>
                  <a:lnTo>
                    <a:pt x="911" y="2099"/>
                  </a:lnTo>
                  <a:lnTo>
                    <a:pt x="928" y="2124"/>
                  </a:lnTo>
                  <a:lnTo>
                    <a:pt x="936" y="2141"/>
                  </a:lnTo>
                  <a:lnTo>
                    <a:pt x="953" y="2166"/>
                  </a:lnTo>
                  <a:lnTo>
                    <a:pt x="961" y="2175"/>
                  </a:lnTo>
                  <a:lnTo>
                    <a:pt x="987" y="2191"/>
                  </a:lnTo>
                  <a:lnTo>
                    <a:pt x="987" y="2175"/>
                  </a:lnTo>
                  <a:lnTo>
                    <a:pt x="978" y="2183"/>
                  </a:lnTo>
                  <a:lnTo>
                    <a:pt x="995" y="2208"/>
                  </a:lnTo>
                  <a:lnTo>
                    <a:pt x="1003" y="2233"/>
                  </a:lnTo>
                  <a:lnTo>
                    <a:pt x="1012" y="2258"/>
                  </a:lnTo>
                  <a:lnTo>
                    <a:pt x="1020" y="2283"/>
                  </a:lnTo>
                  <a:lnTo>
                    <a:pt x="1028" y="2275"/>
                  </a:lnTo>
                  <a:lnTo>
                    <a:pt x="1020" y="2275"/>
                  </a:lnTo>
                  <a:lnTo>
                    <a:pt x="1012" y="2300"/>
                  </a:lnTo>
                  <a:lnTo>
                    <a:pt x="1012" y="2325"/>
                  </a:lnTo>
                  <a:lnTo>
                    <a:pt x="1020" y="2325"/>
                  </a:lnTo>
                  <a:lnTo>
                    <a:pt x="1012" y="2325"/>
                  </a:lnTo>
                  <a:lnTo>
                    <a:pt x="1003" y="2350"/>
                  </a:lnTo>
                  <a:lnTo>
                    <a:pt x="995" y="2375"/>
                  </a:lnTo>
                  <a:lnTo>
                    <a:pt x="1003" y="2375"/>
                  </a:lnTo>
                  <a:lnTo>
                    <a:pt x="995" y="2367"/>
                  </a:lnTo>
                  <a:lnTo>
                    <a:pt x="978" y="2384"/>
                  </a:lnTo>
                  <a:lnTo>
                    <a:pt x="987" y="2392"/>
                  </a:lnTo>
                  <a:lnTo>
                    <a:pt x="987" y="2384"/>
                  </a:lnTo>
                  <a:lnTo>
                    <a:pt x="961" y="2400"/>
                  </a:lnTo>
                  <a:lnTo>
                    <a:pt x="953" y="2400"/>
                  </a:lnTo>
                  <a:lnTo>
                    <a:pt x="928" y="2425"/>
                  </a:lnTo>
                  <a:lnTo>
                    <a:pt x="936" y="2434"/>
                  </a:lnTo>
                  <a:lnTo>
                    <a:pt x="936" y="2425"/>
                  </a:lnTo>
                  <a:lnTo>
                    <a:pt x="911" y="2434"/>
                  </a:lnTo>
                  <a:lnTo>
                    <a:pt x="886" y="2451"/>
                  </a:lnTo>
                  <a:lnTo>
                    <a:pt x="886" y="2459"/>
                  </a:lnTo>
                  <a:lnTo>
                    <a:pt x="886" y="2451"/>
                  </a:lnTo>
                  <a:lnTo>
                    <a:pt x="853" y="2459"/>
                  </a:lnTo>
                  <a:lnTo>
                    <a:pt x="811" y="2459"/>
                  </a:lnTo>
                  <a:lnTo>
                    <a:pt x="794" y="2459"/>
                  </a:lnTo>
                  <a:lnTo>
                    <a:pt x="777" y="2459"/>
                  </a:lnTo>
                  <a:lnTo>
                    <a:pt x="761" y="2459"/>
                  </a:lnTo>
                  <a:lnTo>
                    <a:pt x="761" y="2467"/>
                  </a:lnTo>
                  <a:lnTo>
                    <a:pt x="769" y="2459"/>
                  </a:lnTo>
                  <a:lnTo>
                    <a:pt x="752" y="2451"/>
                  </a:lnTo>
                  <a:lnTo>
                    <a:pt x="736" y="2442"/>
                  </a:lnTo>
                  <a:lnTo>
                    <a:pt x="727" y="2442"/>
                  </a:lnTo>
                  <a:lnTo>
                    <a:pt x="719" y="2442"/>
                  </a:lnTo>
                  <a:lnTo>
                    <a:pt x="719" y="2451"/>
                  </a:lnTo>
                  <a:lnTo>
                    <a:pt x="727" y="2442"/>
                  </a:lnTo>
                  <a:lnTo>
                    <a:pt x="711" y="2434"/>
                  </a:lnTo>
                  <a:lnTo>
                    <a:pt x="694" y="2425"/>
                  </a:lnTo>
                  <a:lnTo>
                    <a:pt x="685" y="2434"/>
                  </a:lnTo>
                  <a:lnTo>
                    <a:pt x="702" y="2434"/>
                  </a:lnTo>
                  <a:lnTo>
                    <a:pt x="685" y="2409"/>
                  </a:lnTo>
                  <a:lnTo>
                    <a:pt x="677" y="2400"/>
                  </a:lnTo>
                  <a:lnTo>
                    <a:pt x="660" y="2384"/>
                  </a:lnTo>
                  <a:lnTo>
                    <a:pt x="652" y="2392"/>
                  </a:lnTo>
                  <a:lnTo>
                    <a:pt x="669" y="2392"/>
                  </a:lnTo>
                  <a:lnTo>
                    <a:pt x="652" y="2367"/>
                  </a:lnTo>
                  <a:lnTo>
                    <a:pt x="635" y="2342"/>
                  </a:lnTo>
                  <a:lnTo>
                    <a:pt x="627" y="2317"/>
                  </a:lnTo>
                  <a:lnTo>
                    <a:pt x="610" y="2317"/>
                  </a:lnTo>
                  <a:lnTo>
                    <a:pt x="627" y="2317"/>
                  </a:lnTo>
                  <a:lnTo>
                    <a:pt x="627" y="2292"/>
                  </a:lnTo>
                  <a:lnTo>
                    <a:pt x="627" y="2258"/>
                  </a:lnTo>
                  <a:lnTo>
                    <a:pt x="627" y="2233"/>
                  </a:lnTo>
                  <a:lnTo>
                    <a:pt x="610" y="2233"/>
                  </a:lnTo>
                  <a:lnTo>
                    <a:pt x="627" y="2241"/>
                  </a:lnTo>
                  <a:lnTo>
                    <a:pt x="635" y="2216"/>
                  </a:lnTo>
                  <a:lnTo>
                    <a:pt x="644" y="2191"/>
                  </a:lnTo>
                  <a:lnTo>
                    <a:pt x="652" y="2175"/>
                  </a:lnTo>
                  <a:lnTo>
                    <a:pt x="669" y="2150"/>
                  </a:lnTo>
                  <a:lnTo>
                    <a:pt x="652" y="2141"/>
                  </a:lnTo>
                  <a:lnTo>
                    <a:pt x="660" y="2158"/>
                  </a:lnTo>
                  <a:lnTo>
                    <a:pt x="677" y="2150"/>
                  </a:lnTo>
                  <a:lnTo>
                    <a:pt x="677" y="2141"/>
                  </a:lnTo>
                  <a:lnTo>
                    <a:pt x="694" y="2124"/>
                  </a:lnTo>
                  <a:lnTo>
                    <a:pt x="702" y="2124"/>
                  </a:lnTo>
                  <a:lnTo>
                    <a:pt x="711" y="2108"/>
                  </a:lnTo>
                  <a:lnTo>
                    <a:pt x="719" y="2091"/>
                  </a:lnTo>
                  <a:lnTo>
                    <a:pt x="719" y="2083"/>
                  </a:lnTo>
                  <a:lnTo>
                    <a:pt x="719" y="2066"/>
                  </a:lnTo>
                  <a:lnTo>
                    <a:pt x="719" y="2049"/>
                  </a:lnTo>
                  <a:lnTo>
                    <a:pt x="719" y="2032"/>
                  </a:lnTo>
                  <a:lnTo>
                    <a:pt x="719" y="2016"/>
                  </a:lnTo>
                  <a:lnTo>
                    <a:pt x="711" y="1999"/>
                  </a:lnTo>
                  <a:lnTo>
                    <a:pt x="702" y="1991"/>
                  </a:lnTo>
                  <a:lnTo>
                    <a:pt x="685" y="1974"/>
                  </a:lnTo>
                  <a:lnTo>
                    <a:pt x="669" y="1957"/>
                  </a:lnTo>
                  <a:lnTo>
                    <a:pt x="652" y="1949"/>
                  </a:lnTo>
                  <a:lnTo>
                    <a:pt x="627" y="1932"/>
                  </a:lnTo>
                  <a:lnTo>
                    <a:pt x="593" y="1915"/>
                  </a:lnTo>
                  <a:lnTo>
                    <a:pt x="585" y="1915"/>
                  </a:lnTo>
                  <a:lnTo>
                    <a:pt x="552" y="1907"/>
                  </a:lnTo>
                  <a:lnTo>
                    <a:pt x="510" y="1899"/>
                  </a:lnTo>
                  <a:lnTo>
                    <a:pt x="468" y="1899"/>
                  </a:lnTo>
                  <a:lnTo>
                    <a:pt x="409" y="1890"/>
                  </a:lnTo>
                  <a:lnTo>
                    <a:pt x="351" y="1890"/>
                  </a:lnTo>
                  <a:lnTo>
                    <a:pt x="276" y="1899"/>
                  </a:lnTo>
                  <a:lnTo>
                    <a:pt x="200" y="1899"/>
                  </a:lnTo>
                  <a:lnTo>
                    <a:pt x="133" y="1907"/>
                  </a:lnTo>
                  <a:lnTo>
                    <a:pt x="75" y="1915"/>
                  </a:lnTo>
                  <a:lnTo>
                    <a:pt x="33" y="1924"/>
                  </a:lnTo>
                  <a:lnTo>
                    <a:pt x="33" y="1932"/>
                  </a:lnTo>
                  <a:lnTo>
                    <a:pt x="50" y="1932"/>
                  </a:lnTo>
                  <a:lnTo>
                    <a:pt x="41" y="1915"/>
                  </a:lnTo>
                  <a:lnTo>
                    <a:pt x="33" y="1890"/>
                  </a:lnTo>
                  <a:lnTo>
                    <a:pt x="16" y="1890"/>
                  </a:lnTo>
                  <a:lnTo>
                    <a:pt x="33" y="1890"/>
                  </a:lnTo>
                  <a:lnTo>
                    <a:pt x="33" y="1865"/>
                  </a:lnTo>
                  <a:lnTo>
                    <a:pt x="25" y="1840"/>
                  </a:lnTo>
                  <a:lnTo>
                    <a:pt x="8" y="1840"/>
                  </a:lnTo>
                  <a:lnTo>
                    <a:pt x="25" y="1840"/>
                  </a:lnTo>
                  <a:lnTo>
                    <a:pt x="25" y="1782"/>
                  </a:lnTo>
                  <a:lnTo>
                    <a:pt x="25" y="1715"/>
                  </a:lnTo>
                  <a:lnTo>
                    <a:pt x="25" y="1656"/>
                  </a:lnTo>
                  <a:lnTo>
                    <a:pt x="33" y="1598"/>
                  </a:lnTo>
                  <a:lnTo>
                    <a:pt x="41" y="1539"/>
                  </a:lnTo>
                  <a:lnTo>
                    <a:pt x="50" y="1489"/>
                  </a:lnTo>
                  <a:lnTo>
                    <a:pt x="50" y="1464"/>
                  </a:lnTo>
                  <a:lnTo>
                    <a:pt x="33" y="1464"/>
                  </a:lnTo>
                  <a:lnTo>
                    <a:pt x="50" y="1472"/>
                  </a:lnTo>
                  <a:lnTo>
                    <a:pt x="58" y="1455"/>
                  </a:lnTo>
                  <a:lnTo>
                    <a:pt x="66" y="1439"/>
                  </a:lnTo>
                  <a:lnTo>
                    <a:pt x="50" y="1430"/>
                  </a:lnTo>
                  <a:lnTo>
                    <a:pt x="58" y="1447"/>
                  </a:lnTo>
                  <a:lnTo>
                    <a:pt x="75" y="1439"/>
                  </a:lnTo>
                  <a:lnTo>
                    <a:pt x="92" y="1430"/>
                  </a:lnTo>
                  <a:lnTo>
                    <a:pt x="108" y="1422"/>
                  </a:lnTo>
                  <a:lnTo>
                    <a:pt x="100" y="1405"/>
                  </a:lnTo>
                  <a:lnTo>
                    <a:pt x="100" y="1422"/>
                  </a:lnTo>
                  <a:lnTo>
                    <a:pt x="117" y="1422"/>
                  </a:lnTo>
                  <a:lnTo>
                    <a:pt x="133" y="1422"/>
                  </a:lnTo>
                  <a:lnTo>
                    <a:pt x="150" y="1422"/>
                  </a:lnTo>
                  <a:lnTo>
                    <a:pt x="150" y="1405"/>
                  </a:lnTo>
                  <a:lnTo>
                    <a:pt x="150" y="1422"/>
                  </a:lnTo>
                  <a:lnTo>
                    <a:pt x="167" y="1430"/>
                  </a:lnTo>
                  <a:lnTo>
                    <a:pt x="184" y="1439"/>
                  </a:lnTo>
                  <a:lnTo>
                    <a:pt x="200" y="1447"/>
                  </a:lnTo>
                  <a:lnTo>
                    <a:pt x="225" y="1455"/>
                  </a:lnTo>
                  <a:lnTo>
                    <a:pt x="242" y="1464"/>
                  </a:lnTo>
                  <a:lnTo>
                    <a:pt x="242" y="1447"/>
                  </a:lnTo>
                  <a:lnTo>
                    <a:pt x="234" y="1455"/>
                  </a:lnTo>
                  <a:lnTo>
                    <a:pt x="251" y="1472"/>
                  </a:lnTo>
                  <a:lnTo>
                    <a:pt x="267" y="1489"/>
                  </a:lnTo>
                  <a:lnTo>
                    <a:pt x="284" y="1506"/>
                  </a:lnTo>
                  <a:lnTo>
                    <a:pt x="292" y="1514"/>
                  </a:lnTo>
                  <a:lnTo>
                    <a:pt x="309" y="1522"/>
                  </a:lnTo>
                  <a:lnTo>
                    <a:pt x="326" y="1531"/>
                  </a:lnTo>
                  <a:lnTo>
                    <a:pt x="351" y="1539"/>
                  </a:lnTo>
                  <a:lnTo>
                    <a:pt x="376" y="1547"/>
                  </a:lnTo>
                  <a:lnTo>
                    <a:pt x="401" y="1547"/>
                  </a:lnTo>
                  <a:lnTo>
                    <a:pt x="426" y="1547"/>
                  </a:lnTo>
                  <a:lnTo>
                    <a:pt x="435" y="1547"/>
                  </a:lnTo>
                  <a:lnTo>
                    <a:pt x="451" y="1539"/>
                  </a:lnTo>
                  <a:lnTo>
                    <a:pt x="476" y="1531"/>
                  </a:lnTo>
                  <a:lnTo>
                    <a:pt x="501" y="1522"/>
                  </a:lnTo>
                  <a:lnTo>
                    <a:pt x="501" y="1514"/>
                  </a:lnTo>
                  <a:lnTo>
                    <a:pt x="518" y="1497"/>
                  </a:lnTo>
                  <a:lnTo>
                    <a:pt x="535" y="1480"/>
                  </a:lnTo>
                  <a:lnTo>
                    <a:pt x="543" y="1480"/>
                  </a:lnTo>
                  <a:lnTo>
                    <a:pt x="560" y="1455"/>
                  </a:lnTo>
                  <a:lnTo>
                    <a:pt x="543" y="1447"/>
                  </a:lnTo>
                  <a:lnTo>
                    <a:pt x="552" y="1455"/>
                  </a:lnTo>
                  <a:lnTo>
                    <a:pt x="568" y="1439"/>
                  </a:lnTo>
                  <a:lnTo>
                    <a:pt x="577" y="1439"/>
                  </a:lnTo>
                  <a:lnTo>
                    <a:pt x="585" y="1405"/>
                  </a:lnTo>
                  <a:lnTo>
                    <a:pt x="593" y="1380"/>
                  </a:lnTo>
                  <a:lnTo>
                    <a:pt x="593" y="1372"/>
                  </a:lnTo>
                  <a:lnTo>
                    <a:pt x="593" y="1355"/>
                  </a:lnTo>
                  <a:lnTo>
                    <a:pt x="593" y="1338"/>
                  </a:lnTo>
                  <a:lnTo>
                    <a:pt x="593" y="1322"/>
                  </a:lnTo>
                  <a:lnTo>
                    <a:pt x="593" y="1305"/>
                  </a:lnTo>
                  <a:lnTo>
                    <a:pt x="585" y="1297"/>
                  </a:lnTo>
                  <a:lnTo>
                    <a:pt x="577" y="1288"/>
                  </a:lnTo>
                  <a:lnTo>
                    <a:pt x="568" y="1297"/>
                  </a:lnTo>
                  <a:lnTo>
                    <a:pt x="585" y="1297"/>
                  </a:lnTo>
                  <a:lnTo>
                    <a:pt x="577" y="1280"/>
                  </a:lnTo>
                  <a:lnTo>
                    <a:pt x="568" y="1271"/>
                  </a:lnTo>
                  <a:lnTo>
                    <a:pt x="560" y="1263"/>
                  </a:lnTo>
                  <a:lnTo>
                    <a:pt x="552" y="1271"/>
                  </a:lnTo>
                  <a:lnTo>
                    <a:pt x="568" y="1271"/>
                  </a:lnTo>
                  <a:lnTo>
                    <a:pt x="568" y="1255"/>
                  </a:lnTo>
                  <a:lnTo>
                    <a:pt x="552" y="1230"/>
                  </a:lnTo>
                  <a:lnTo>
                    <a:pt x="543" y="1221"/>
                  </a:lnTo>
                  <a:lnTo>
                    <a:pt x="518" y="1205"/>
                  </a:lnTo>
                  <a:lnTo>
                    <a:pt x="493" y="1188"/>
                  </a:lnTo>
                  <a:lnTo>
                    <a:pt x="468" y="1171"/>
                  </a:lnTo>
                  <a:lnTo>
                    <a:pt x="443" y="1163"/>
                  </a:lnTo>
                  <a:lnTo>
                    <a:pt x="418" y="1154"/>
                  </a:lnTo>
                  <a:lnTo>
                    <a:pt x="409" y="1154"/>
                  </a:lnTo>
                  <a:lnTo>
                    <a:pt x="376" y="1154"/>
                  </a:lnTo>
                  <a:lnTo>
                    <a:pt x="351" y="1154"/>
                  </a:lnTo>
                  <a:lnTo>
                    <a:pt x="326" y="1163"/>
                  </a:lnTo>
                  <a:lnTo>
                    <a:pt x="301" y="1171"/>
                  </a:lnTo>
                  <a:lnTo>
                    <a:pt x="292" y="1171"/>
                  </a:lnTo>
                  <a:lnTo>
                    <a:pt x="284" y="1179"/>
                  </a:lnTo>
                  <a:lnTo>
                    <a:pt x="292" y="1188"/>
                  </a:lnTo>
                  <a:lnTo>
                    <a:pt x="292" y="1179"/>
                  </a:lnTo>
                  <a:lnTo>
                    <a:pt x="284" y="1179"/>
                  </a:lnTo>
                  <a:lnTo>
                    <a:pt x="276" y="1179"/>
                  </a:lnTo>
                  <a:lnTo>
                    <a:pt x="276" y="1188"/>
                  </a:lnTo>
                  <a:lnTo>
                    <a:pt x="267" y="1205"/>
                  </a:lnTo>
                  <a:lnTo>
                    <a:pt x="276" y="1205"/>
                  </a:lnTo>
                  <a:lnTo>
                    <a:pt x="267" y="1196"/>
                  </a:lnTo>
                  <a:lnTo>
                    <a:pt x="259" y="1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55"/>
          <p:cNvGrpSpPr>
            <a:grpSpLocks/>
          </p:cNvGrpSpPr>
          <p:nvPr/>
        </p:nvGrpSpPr>
        <p:grpSpPr bwMode="auto">
          <a:xfrm>
            <a:off x="611188" y="-674688"/>
            <a:ext cx="4037012" cy="2376488"/>
            <a:chOff x="385" y="-425"/>
            <a:chExt cx="2543" cy="1497"/>
          </a:xfrm>
        </p:grpSpPr>
        <p:grpSp>
          <p:nvGrpSpPr>
            <p:cNvPr id="7271" name="Group 145"/>
            <p:cNvGrpSpPr>
              <a:grpSpLocks/>
            </p:cNvGrpSpPr>
            <p:nvPr/>
          </p:nvGrpSpPr>
          <p:grpSpPr bwMode="auto">
            <a:xfrm>
              <a:off x="385" y="-425"/>
              <a:ext cx="2543" cy="1497"/>
              <a:chOff x="364" y="-404"/>
              <a:chExt cx="2543" cy="1497"/>
            </a:xfrm>
          </p:grpSpPr>
          <p:sp>
            <p:nvSpPr>
              <p:cNvPr id="7273" name="Freeform 143"/>
              <p:cNvSpPr>
                <a:spLocks/>
              </p:cNvSpPr>
              <p:nvPr/>
            </p:nvSpPr>
            <p:spPr bwMode="auto">
              <a:xfrm>
                <a:off x="372" y="-395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4" name="Freeform 144"/>
              <p:cNvSpPr>
                <a:spLocks noEditPoints="1"/>
              </p:cNvSpPr>
              <p:nvPr/>
            </p:nvSpPr>
            <p:spPr bwMode="auto">
              <a:xfrm>
                <a:off x="364" y="-404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72" name="Text Box 153"/>
            <p:cNvSpPr txBox="1">
              <a:spLocks noChangeArrowheads="1"/>
            </p:cNvSpPr>
            <p:nvPr/>
          </p:nvSpPr>
          <p:spPr bwMode="auto">
            <a:xfrm>
              <a:off x="1156" y="0"/>
              <a:ext cx="31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3644900" y="-1636713"/>
            <a:ext cx="2482850" cy="3384551"/>
            <a:chOff x="2296" y="-1031"/>
            <a:chExt cx="1564" cy="2132"/>
          </a:xfrm>
        </p:grpSpPr>
        <p:grpSp>
          <p:nvGrpSpPr>
            <p:cNvPr id="7267" name="Group 136"/>
            <p:cNvGrpSpPr>
              <a:grpSpLocks/>
            </p:cNvGrpSpPr>
            <p:nvPr/>
          </p:nvGrpSpPr>
          <p:grpSpPr bwMode="auto">
            <a:xfrm>
              <a:off x="2296" y="-1031"/>
              <a:ext cx="1564" cy="2132"/>
              <a:chOff x="2296" y="-1031"/>
              <a:chExt cx="1564" cy="2132"/>
            </a:xfrm>
          </p:grpSpPr>
          <p:sp>
            <p:nvSpPr>
              <p:cNvPr id="7269" name="Freeform 134"/>
              <p:cNvSpPr>
                <a:spLocks/>
              </p:cNvSpPr>
              <p:nvPr/>
            </p:nvSpPr>
            <p:spPr bwMode="auto">
              <a:xfrm>
                <a:off x="2304" y="-102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" name="Freeform 135"/>
              <p:cNvSpPr>
                <a:spLocks noEditPoints="1"/>
              </p:cNvSpPr>
              <p:nvPr/>
            </p:nvSpPr>
            <p:spPr bwMode="auto">
              <a:xfrm>
                <a:off x="2296" y="-1031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68" name="Text Box 161"/>
            <p:cNvSpPr txBox="1">
              <a:spLocks noChangeArrowheads="1"/>
            </p:cNvSpPr>
            <p:nvPr/>
          </p:nvSpPr>
          <p:spPr bwMode="auto">
            <a:xfrm>
              <a:off x="2426" y="391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3</a:t>
              </a:r>
            </a:p>
          </p:txBody>
        </p:sp>
      </p:grpSp>
      <p:grpSp>
        <p:nvGrpSpPr>
          <p:cNvPr id="8" name="Group 182"/>
          <p:cNvGrpSpPr>
            <a:grpSpLocks/>
          </p:cNvGrpSpPr>
          <p:nvPr/>
        </p:nvGrpSpPr>
        <p:grpSpPr bwMode="auto">
          <a:xfrm>
            <a:off x="5078413" y="-614363"/>
            <a:ext cx="4037012" cy="2386013"/>
            <a:chOff x="3199" y="-387"/>
            <a:chExt cx="2543" cy="1503"/>
          </a:xfrm>
        </p:grpSpPr>
        <p:grpSp>
          <p:nvGrpSpPr>
            <p:cNvPr id="7263" name="Group 131"/>
            <p:cNvGrpSpPr>
              <a:grpSpLocks/>
            </p:cNvGrpSpPr>
            <p:nvPr/>
          </p:nvGrpSpPr>
          <p:grpSpPr bwMode="auto">
            <a:xfrm>
              <a:off x="3199" y="-387"/>
              <a:ext cx="2543" cy="1497"/>
              <a:chOff x="3199" y="-387"/>
              <a:chExt cx="2543" cy="1497"/>
            </a:xfrm>
          </p:grpSpPr>
          <p:sp>
            <p:nvSpPr>
              <p:cNvPr id="7265" name="Freeform 129"/>
              <p:cNvSpPr>
                <a:spLocks/>
              </p:cNvSpPr>
              <p:nvPr/>
            </p:nvSpPr>
            <p:spPr bwMode="auto">
              <a:xfrm>
                <a:off x="3207" y="-378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6" name="Freeform 130"/>
              <p:cNvSpPr>
                <a:spLocks noEditPoints="1"/>
              </p:cNvSpPr>
              <p:nvPr/>
            </p:nvSpPr>
            <p:spPr bwMode="auto">
              <a:xfrm>
                <a:off x="3199" y="-387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64" name="Text Box 162"/>
            <p:cNvSpPr txBox="1">
              <a:spLocks noChangeArrowheads="1"/>
            </p:cNvSpPr>
            <p:nvPr/>
          </p:nvSpPr>
          <p:spPr bwMode="auto">
            <a:xfrm>
              <a:off x="4740" y="482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4</a:t>
              </a:r>
            </a:p>
          </p:txBody>
        </p:sp>
      </p:grpSp>
      <p:grpSp>
        <p:nvGrpSpPr>
          <p:cNvPr id="10" name="Group 183"/>
          <p:cNvGrpSpPr>
            <a:grpSpLocks/>
          </p:cNvGrpSpPr>
          <p:nvPr/>
        </p:nvGrpSpPr>
        <p:grpSpPr bwMode="auto">
          <a:xfrm>
            <a:off x="8145463" y="-1609725"/>
            <a:ext cx="2482850" cy="3384550"/>
            <a:chOff x="5131" y="-1014"/>
            <a:chExt cx="1564" cy="2132"/>
          </a:xfrm>
        </p:grpSpPr>
        <p:grpSp>
          <p:nvGrpSpPr>
            <p:cNvPr id="7259" name="Group 122"/>
            <p:cNvGrpSpPr>
              <a:grpSpLocks/>
            </p:cNvGrpSpPr>
            <p:nvPr/>
          </p:nvGrpSpPr>
          <p:grpSpPr bwMode="auto">
            <a:xfrm>
              <a:off x="5131" y="-1014"/>
              <a:ext cx="1564" cy="2132"/>
              <a:chOff x="5131" y="-1014"/>
              <a:chExt cx="1564" cy="2132"/>
            </a:xfrm>
          </p:grpSpPr>
          <p:sp>
            <p:nvSpPr>
              <p:cNvPr id="7261" name="Freeform 120"/>
              <p:cNvSpPr>
                <a:spLocks/>
              </p:cNvSpPr>
              <p:nvPr/>
            </p:nvSpPr>
            <p:spPr bwMode="auto">
              <a:xfrm>
                <a:off x="5139" y="-1006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2" name="Freeform 121"/>
              <p:cNvSpPr>
                <a:spLocks noEditPoints="1"/>
              </p:cNvSpPr>
              <p:nvPr/>
            </p:nvSpPr>
            <p:spPr bwMode="auto">
              <a:xfrm>
                <a:off x="5131" y="-1014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60" name="Text Box 163"/>
            <p:cNvSpPr txBox="1">
              <a:spLocks noChangeArrowheads="1"/>
            </p:cNvSpPr>
            <p:nvPr/>
          </p:nvSpPr>
          <p:spPr bwMode="auto">
            <a:xfrm>
              <a:off x="5306" y="482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5</a:t>
              </a:r>
            </a:p>
          </p:txBody>
        </p:sp>
      </p:grpSp>
      <p:grpSp>
        <p:nvGrpSpPr>
          <p:cNvPr id="12" name="Group 184"/>
          <p:cNvGrpSpPr>
            <a:grpSpLocks/>
          </p:cNvGrpSpPr>
          <p:nvPr/>
        </p:nvGrpSpPr>
        <p:grpSpPr bwMode="auto">
          <a:xfrm>
            <a:off x="-1585913" y="720725"/>
            <a:ext cx="3970338" cy="3081338"/>
            <a:chOff x="-999" y="454"/>
            <a:chExt cx="2501" cy="1941"/>
          </a:xfrm>
        </p:grpSpPr>
        <p:grpSp>
          <p:nvGrpSpPr>
            <p:cNvPr id="7255" name="Group 63"/>
            <p:cNvGrpSpPr>
              <a:grpSpLocks/>
            </p:cNvGrpSpPr>
            <p:nvPr/>
          </p:nvGrpSpPr>
          <p:grpSpPr bwMode="auto">
            <a:xfrm>
              <a:off x="-999" y="454"/>
              <a:ext cx="2501" cy="1941"/>
              <a:chOff x="-999" y="454"/>
              <a:chExt cx="2501" cy="1941"/>
            </a:xfrm>
          </p:grpSpPr>
          <p:sp>
            <p:nvSpPr>
              <p:cNvPr id="7257" name="Freeform 61"/>
              <p:cNvSpPr>
                <a:spLocks/>
              </p:cNvSpPr>
              <p:nvPr/>
            </p:nvSpPr>
            <p:spPr bwMode="auto">
              <a:xfrm>
                <a:off x="-991" y="463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8" name="Freeform 62"/>
              <p:cNvSpPr>
                <a:spLocks noEditPoints="1"/>
              </p:cNvSpPr>
              <p:nvPr/>
            </p:nvSpPr>
            <p:spPr bwMode="auto">
              <a:xfrm>
                <a:off x="-999" y="454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56" name="Text Box 164"/>
            <p:cNvSpPr txBox="1">
              <a:spLocks noChangeArrowheads="1"/>
            </p:cNvSpPr>
            <p:nvPr/>
          </p:nvSpPr>
          <p:spPr bwMode="auto">
            <a:xfrm>
              <a:off x="385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6</a:t>
              </a:r>
            </a:p>
          </p:txBody>
        </p:sp>
      </p:grpSp>
      <p:grpSp>
        <p:nvGrpSpPr>
          <p:cNvPr id="14" name="Group 185"/>
          <p:cNvGrpSpPr>
            <a:grpSpLocks/>
          </p:cNvGrpSpPr>
          <p:nvPr/>
        </p:nvGrpSpPr>
        <p:grpSpPr bwMode="auto">
          <a:xfrm>
            <a:off x="1403350" y="692150"/>
            <a:ext cx="2476500" cy="3943350"/>
            <a:chOff x="884" y="436"/>
            <a:chExt cx="1560" cy="2484"/>
          </a:xfrm>
        </p:grpSpPr>
        <p:grpSp>
          <p:nvGrpSpPr>
            <p:cNvPr id="7251" name="Group 142"/>
            <p:cNvGrpSpPr>
              <a:grpSpLocks/>
            </p:cNvGrpSpPr>
            <p:nvPr/>
          </p:nvGrpSpPr>
          <p:grpSpPr bwMode="auto">
            <a:xfrm>
              <a:off x="884" y="436"/>
              <a:ext cx="1560" cy="2484"/>
              <a:chOff x="883" y="474"/>
              <a:chExt cx="1514" cy="2484"/>
            </a:xfrm>
          </p:grpSpPr>
          <p:sp>
            <p:nvSpPr>
              <p:cNvPr id="7253" name="Freeform 140"/>
              <p:cNvSpPr>
                <a:spLocks/>
              </p:cNvSpPr>
              <p:nvPr/>
            </p:nvSpPr>
            <p:spPr bwMode="auto">
              <a:xfrm>
                <a:off x="891" y="483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4" name="Freeform 141"/>
              <p:cNvSpPr>
                <a:spLocks noEditPoints="1"/>
              </p:cNvSpPr>
              <p:nvPr/>
            </p:nvSpPr>
            <p:spPr bwMode="auto">
              <a:xfrm>
                <a:off x="883" y="474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52" name="Text Box 165"/>
            <p:cNvSpPr txBox="1">
              <a:spLocks noChangeArrowheads="1"/>
            </p:cNvSpPr>
            <p:nvPr/>
          </p:nvSpPr>
          <p:spPr bwMode="auto">
            <a:xfrm>
              <a:off x="1429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7</a:t>
              </a:r>
            </a:p>
          </p:txBody>
        </p:sp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2914650" y="692150"/>
            <a:ext cx="3970338" cy="3181350"/>
            <a:chOff x="1836" y="436"/>
            <a:chExt cx="2501" cy="2004"/>
          </a:xfrm>
        </p:grpSpPr>
        <p:grpSp>
          <p:nvGrpSpPr>
            <p:cNvPr id="7247" name="Group 139"/>
            <p:cNvGrpSpPr>
              <a:grpSpLocks/>
            </p:cNvGrpSpPr>
            <p:nvPr/>
          </p:nvGrpSpPr>
          <p:grpSpPr bwMode="auto">
            <a:xfrm>
              <a:off x="1836" y="436"/>
              <a:ext cx="2501" cy="2004"/>
              <a:chOff x="1836" y="499"/>
              <a:chExt cx="2501" cy="1941"/>
            </a:xfrm>
          </p:grpSpPr>
          <p:sp>
            <p:nvSpPr>
              <p:cNvPr id="7249" name="Freeform 137"/>
              <p:cNvSpPr>
                <a:spLocks/>
              </p:cNvSpPr>
              <p:nvPr/>
            </p:nvSpPr>
            <p:spPr bwMode="auto">
              <a:xfrm>
                <a:off x="1844" y="508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0" name="Freeform 138"/>
              <p:cNvSpPr>
                <a:spLocks noEditPoints="1"/>
              </p:cNvSpPr>
              <p:nvPr/>
            </p:nvSpPr>
            <p:spPr bwMode="auto">
              <a:xfrm>
                <a:off x="1836" y="499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48" name="Text Box 166"/>
            <p:cNvSpPr txBox="1">
              <a:spLocks noChangeArrowheads="1"/>
            </p:cNvSpPr>
            <p:nvPr/>
          </p:nvSpPr>
          <p:spPr bwMode="auto">
            <a:xfrm>
              <a:off x="2880" y="1117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8</a:t>
              </a:r>
            </a:p>
          </p:txBody>
        </p:sp>
      </p:grpSp>
      <p:grpSp>
        <p:nvGrpSpPr>
          <p:cNvPr id="18" name="Group 187"/>
          <p:cNvGrpSpPr>
            <a:grpSpLocks/>
          </p:cNvGrpSpPr>
          <p:nvPr/>
        </p:nvGrpSpPr>
        <p:grpSpPr bwMode="auto">
          <a:xfrm>
            <a:off x="5902325" y="779463"/>
            <a:ext cx="2486025" cy="3943350"/>
            <a:chOff x="3718" y="491"/>
            <a:chExt cx="1566" cy="2484"/>
          </a:xfrm>
        </p:grpSpPr>
        <p:grpSp>
          <p:nvGrpSpPr>
            <p:cNvPr id="7243" name="Group 128"/>
            <p:cNvGrpSpPr>
              <a:grpSpLocks/>
            </p:cNvGrpSpPr>
            <p:nvPr/>
          </p:nvGrpSpPr>
          <p:grpSpPr bwMode="auto">
            <a:xfrm>
              <a:off x="3718" y="491"/>
              <a:ext cx="1566" cy="2484"/>
              <a:chOff x="3718" y="491"/>
              <a:chExt cx="1514" cy="2484"/>
            </a:xfrm>
          </p:grpSpPr>
          <p:sp>
            <p:nvSpPr>
              <p:cNvPr id="7245" name="Freeform 126"/>
              <p:cNvSpPr>
                <a:spLocks/>
              </p:cNvSpPr>
              <p:nvPr/>
            </p:nvSpPr>
            <p:spPr bwMode="auto">
              <a:xfrm>
                <a:off x="3726" y="500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6" name="Freeform 127"/>
              <p:cNvSpPr>
                <a:spLocks noEditPoints="1"/>
              </p:cNvSpPr>
              <p:nvPr/>
            </p:nvSpPr>
            <p:spPr bwMode="auto">
              <a:xfrm>
                <a:off x="3718" y="491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44" name="Text Box 167"/>
            <p:cNvSpPr txBox="1">
              <a:spLocks noChangeArrowheads="1"/>
            </p:cNvSpPr>
            <p:nvPr/>
          </p:nvSpPr>
          <p:spPr bwMode="auto">
            <a:xfrm>
              <a:off x="4332" y="1570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9</a:t>
              </a:r>
            </a:p>
          </p:txBody>
        </p:sp>
      </p:grpSp>
      <p:grpSp>
        <p:nvGrpSpPr>
          <p:cNvPr id="20" name="Group 188"/>
          <p:cNvGrpSpPr>
            <a:grpSpLocks/>
          </p:cNvGrpSpPr>
          <p:nvPr/>
        </p:nvGrpSpPr>
        <p:grpSpPr bwMode="auto">
          <a:xfrm>
            <a:off x="7415213" y="819150"/>
            <a:ext cx="3970337" cy="3081338"/>
            <a:chOff x="4671" y="516"/>
            <a:chExt cx="2501" cy="1941"/>
          </a:xfrm>
        </p:grpSpPr>
        <p:grpSp>
          <p:nvGrpSpPr>
            <p:cNvPr id="7239" name="Group 125"/>
            <p:cNvGrpSpPr>
              <a:grpSpLocks/>
            </p:cNvGrpSpPr>
            <p:nvPr/>
          </p:nvGrpSpPr>
          <p:grpSpPr bwMode="auto">
            <a:xfrm>
              <a:off x="4671" y="516"/>
              <a:ext cx="2501" cy="1941"/>
              <a:chOff x="4671" y="516"/>
              <a:chExt cx="2501" cy="1941"/>
            </a:xfrm>
          </p:grpSpPr>
          <p:sp>
            <p:nvSpPr>
              <p:cNvPr id="7241" name="Freeform 123"/>
              <p:cNvSpPr>
                <a:spLocks/>
              </p:cNvSpPr>
              <p:nvPr/>
            </p:nvSpPr>
            <p:spPr bwMode="auto">
              <a:xfrm>
                <a:off x="4679" y="525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2" name="Freeform 124"/>
              <p:cNvSpPr>
                <a:spLocks noEditPoints="1"/>
              </p:cNvSpPr>
              <p:nvPr/>
            </p:nvSpPr>
            <p:spPr bwMode="auto">
              <a:xfrm>
                <a:off x="4671" y="516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40" name="Text Box 168"/>
            <p:cNvSpPr txBox="1">
              <a:spLocks noChangeArrowheads="1"/>
            </p:cNvSpPr>
            <p:nvPr/>
          </p:nvSpPr>
          <p:spPr bwMode="auto">
            <a:xfrm>
              <a:off x="5193" y="1162"/>
              <a:ext cx="89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10</a:t>
              </a:r>
            </a:p>
          </p:txBody>
        </p:sp>
      </p:grpSp>
      <p:grpSp>
        <p:nvGrpSpPr>
          <p:cNvPr id="22" name="Group 189"/>
          <p:cNvGrpSpPr>
            <a:grpSpLocks/>
          </p:cNvGrpSpPr>
          <p:nvPr/>
        </p:nvGrpSpPr>
        <p:grpSpPr bwMode="auto">
          <a:xfrm>
            <a:off x="-855663" y="2611438"/>
            <a:ext cx="2482851" cy="3384550"/>
            <a:chOff x="-539" y="1645"/>
            <a:chExt cx="1564" cy="2132"/>
          </a:xfrm>
        </p:grpSpPr>
        <p:grpSp>
          <p:nvGrpSpPr>
            <p:cNvPr id="7235" name="Group 74"/>
            <p:cNvGrpSpPr>
              <a:grpSpLocks/>
            </p:cNvGrpSpPr>
            <p:nvPr/>
          </p:nvGrpSpPr>
          <p:grpSpPr bwMode="auto">
            <a:xfrm>
              <a:off x="-539" y="1645"/>
              <a:ext cx="1564" cy="2132"/>
              <a:chOff x="-539" y="1645"/>
              <a:chExt cx="1564" cy="2132"/>
            </a:xfrm>
          </p:grpSpPr>
          <p:sp>
            <p:nvSpPr>
              <p:cNvPr id="7237" name="Freeform 72"/>
              <p:cNvSpPr>
                <a:spLocks/>
              </p:cNvSpPr>
              <p:nvPr/>
            </p:nvSpPr>
            <p:spPr bwMode="auto">
              <a:xfrm>
                <a:off x="-531" y="165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8" name="Freeform 73"/>
              <p:cNvSpPr>
                <a:spLocks noEditPoints="1"/>
              </p:cNvSpPr>
              <p:nvPr/>
            </p:nvSpPr>
            <p:spPr bwMode="auto">
              <a:xfrm>
                <a:off x="-539" y="1645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36" name="Text Box 169"/>
            <p:cNvSpPr txBox="1">
              <a:spLocks noChangeArrowheads="1"/>
            </p:cNvSpPr>
            <p:nvPr/>
          </p:nvSpPr>
          <p:spPr bwMode="auto">
            <a:xfrm>
              <a:off x="0" y="229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11</a:t>
              </a:r>
            </a:p>
          </p:txBody>
        </p:sp>
      </p:grpSp>
      <p:grpSp>
        <p:nvGrpSpPr>
          <p:cNvPr id="24" name="Group 190"/>
          <p:cNvGrpSpPr>
            <a:grpSpLocks/>
          </p:cNvGrpSpPr>
          <p:nvPr/>
        </p:nvGrpSpPr>
        <p:grpSpPr bwMode="auto">
          <a:xfrm>
            <a:off x="611188" y="3573463"/>
            <a:ext cx="4037012" cy="2447925"/>
            <a:chOff x="385" y="2251"/>
            <a:chExt cx="2543" cy="1542"/>
          </a:xfrm>
        </p:grpSpPr>
        <p:grpSp>
          <p:nvGrpSpPr>
            <p:cNvPr id="7231" name="Group 97"/>
            <p:cNvGrpSpPr>
              <a:grpSpLocks/>
            </p:cNvGrpSpPr>
            <p:nvPr/>
          </p:nvGrpSpPr>
          <p:grpSpPr bwMode="auto">
            <a:xfrm>
              <a:off x="385" y="2251"/>
              <a:ext cx="2543" cy="1542"/>
              <a:chOff x="364" y="2272"/>
              <a:chExt cx="2543" cy="1497"/>
            </a:xfrm>
          </p:grpSpPr>
          <p:sp>
            <p:nvSpPr>
              <p:cNvPr id="7233" name="Freeform 95"/>
              <p:cNvSpPr>
                <a:spLocks/>
              </p:cNvSpPr>
              <p:nvPr/>
            </p:nvSpPr>
            <p:spPr bwMode="auto">
              <a:xfrm>
                <a:off x="372" y="2281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Freeform 96"/>
              <p:cNvSpPr>
                <a:spLocks noEditPoints="1"/>
              </p:cNvSpPr>
              <p:nvPr/>
            </p:nvSpPr>
            <p:spPr bwMode="auto">
              <a:xfrm>
                <a:off x="364" y="2272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32" name="Text Box 170"/>
            <p:cNvSpPr txBox="1">
              <a:spLocks noChangeArrowheads="1"/>
            </p:cNvSpPr>
            <p:nvPr/>
          </p:nvSpPr>
          <p:spPr bwMode="auto">
            <a:xfrm>
              <a:off x="930" y="2704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12</a:t>
              </a:r>
            </a:p>
          </p:txBody>
        </p:sp>
      </p:grpSp>
      <p:grpSp>
        <p:nvGrpSpPr>
          <p:cNvPr id="26" name="Group 191"/>
          <p:cNvGrpSpPr>
            <a:grpSpLocks/>
          </p:cNvGrpSpPr>
          <p:nvPr/>
        </p:nvGrpSpPr>
        <p:grpSpPr bwMode="auto">
          <a:xfrm>
            <a:off x="3635375" y="2636838"/>
            <a:ext cx="2482850" cy="3384550"/>
            <a:chOff x="2290" y="1661"/>
            <a:chExt cx="1564" cy="2132"/>
          </a:xfrm>
        </p:grpSpPr>
        <p:grpSp>
          <p:nvGrpSpPr>
            <p:cNvPr id="7227" name="Group 88"/>
            <p:cNvGrpSpPr>
              <a:grpSpLocks/>
            </p:cNvGrpSpPr>
            <p:nvPr/>
          </p:nvGrpSpPr>
          <p:grpSpPr bwMode="auto">
            <a:xfrm>
              <a:off x="2290" y="1661"/>
              <a:ext cx="1564" cy="2132"/>
              <a:chOff x="2296" y="1645"/>
              <a:chExt cx="1564" cy="2132"/>
            </a:xfrm>
          </p:grpSpPr>
          <p:sp>
            <p:nvSpPr>
              <p:cNvPr id="7229" name="Freeform 86"/>
              <p:cNvSpPr>
                <a:spLocks/>
              </p:cNvSpPr>
              <p:nvPr/>
            </p:nvSpPr>
            <p:spPr bwMode="auto">
              <a:xfrm>
                <a:off x="2304" y="1653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0" name="Freeform 87"/>
              <p:cNvSpPr>
                <a:spLocks noEditPoints="1"/>
              </p:cNvSpPr>
              <p:nvPr/>
            </p:nvSpPr>
            <p:spPr bwMode="auto">
              <a:xfrm>
                <a:off x="2296" y="1645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28" name="Text Box 171"/>
            <p:cNvSpPr txBox="1">
              <a:spLocks noChangeArrowheads="1"/>
            </p:cNvSpPr>
            <p:nvPr/>
          </p:nvSpPr>
          <p:spPr bwMode="auto">
            <a:xfrm>
              <a:off x="2699" y="2341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13</a:t>
              </a:r>
            </a:p>
          </p:txBody>
        </p:sp>
      </p:grpSp>
      <p:grpSp>
        <p:nvGrpSpPr>
          <p:cNvPr id="28" name="Group 192"/>
          <p:cNvGrpSpPr>
            <a:grpSpLocks/>
          </p:cNvGrpSpPr>
          <p:nvPr/>
        </p:nvGrpSpPr>
        <p:grpSpPr bwMode="auto">
          <a:xfrm>
            <a:off x="5106988" y="3644900"/>
            <a:ext cx="4037012" cy="2376488"/>
            <a:chOff x="3217" y="2296"/>
            <a:chExt cx="2543" cy="1497"/>
          </a:xfrm>
        </p:grpSpPr>
        <p:grpSp>
          <p:nvGrpSpPr>
            <p:cNvPr id="7223" name="Group 117"/>
            <p:cNvGrpSpPr>
              <a:grpSpLocks/>
            </p:cNvGrpSpPr>
            <p:nvPr/>
          </p:nvGrpSpPr>
          <p:grpSpPr bwMode="auto">
            <a:xfrm>
              <a:off x="3217" y="2296"/>
              <a:ext cx="2543" cy="1497"/>
              <a:chOff x="3244" y="2317"/>
              <a:chExt cx="2543" cy="1497"/>
            </a:xfrm>
          </p:grpSpPr>
          <p:sp>
            <p:nvSpPr>
              <p:cNvPr id="7225" name="Freeform 115"/>
              <p:cNvSpPr>
                <a:spLocks/>
              </p:cNvSpPr>
              <p:nvPr/>
            </p:nvSpPr>
            <p:spPr bwMode="auto">
              <a:xfrm>
                <a:off x="3252" y="2326"/>
                <a:ext cx="2518" cy="1471"/>
              </a:xfrm>
              <a:custGeom>
                <a:avLst/>
                <a:gdLst>
                  <a:gd name="T0" fmla="*/ 1163 w 2518"/>
                  <a:gd name="T1" fmla="*/ 1379 h 1471"/>
                  <a:gd name="T2" fmla="*/ 1171 w 2518"/>
                  <a:gd name="T3" fmla="*/ 1296 h 1471"/>
                  <a:gd name="T4" fmla="*/ 1088 w 2518"/>
                  <a:gd name="T5" fmla="*/ 1187 h 1471"/>
                  <a:gd name="T6" fmla="*/ 1054 w 2518"/>
                  <a:gd name="T7" fmla="*/ 1070 h 1471"/>
                  <a:gd name="T8" fmla="*/ 1146 w 2518"/>
                  <a:gd name="T9" fmla="*/ 919 h 1471"/>
                  <a:gd name="T10" fmla="*/ 1322 w 2518"/>
                  <a:gd name="T11" fmla="*/ 869 h 1471"/>
                  <a:gd name="T12" fmla="*/ 1456 w 2518"/>
                  <a:gd name="T13" fmla="*/ 961 h 1471"/>
                  <a:gd name="T14" fmla="*/ 1489 w 2518"/>
                  <a:gd name="T15" fmla="*/ 1120 h 1471"/>
                  <a:gd name="T16" fmla="*/ 1380 w 2518"/>
                  <a:gd name="T17" fmla="*/ 1271 h 1471"/>
                  <a:gd name="T18" fmla="*/ 1355 w 2518"/>
                  <a:gd name="T19" fmla="*/ 1354 h 1471"/>
                  <a:gd name="T20" fmla="*/ 1422 w 2518"/>
                  <a:gd name="T21" fmla="*/ 1421 h 1471"/>
                  <a:gd name="T22" fmla="*/ 1623 w 2518"/>
                  <a:gd name="T23" fmla="*/ 1471 h 1471"/>
                  <a:gd name="T24" fmla="*/ 1874 w 2518"/>
                  <a:gd name="T25" fmla="*/ 1455 h 1471"/>
                  <a:gd name="T26" fmla="*/ 1991 w 2518"/>
                  <a:gd name="T27" fmla="*/ 1371 h 1471"/>
                  <a:gd name="T28" fmla="*/ 1983 w 2518"/>
                  <a:gd name="T29" fmla="*/ 1170 h 1471"/>
                  <a:gd name="T30" fmla="*/ 1941 w 2518"/>
                  <a:gd name="T31" fmla="*/ 886 h 1471"/>
                  <a:gd name="T32" fmla="*/ 2016 w 2518"/>
                  <a:gd name="T33" fmla="*/ 777 h 1471"/>
                  <a:gd name="T34" fmla="*/ 2133 w 2518"/>
                  <a:gd name="T35" fmla="*/ 735 h 1471"/>
                  <a:gd name="T36" fmla="*/ 2242 w 2518"/>
                  <a:gd name="T37" fmla="*/ 802 h 1471"/>
                  <a:gd name="T38" fmla="*/ 2376 w 2518"/>
                  <a:gd name="T39" fmla="*/ 827 h 1471"/>
                  <a:gd name="T40" fmla="*/ 2493 w 2518"/>
                  <a:gd name="T41" fmla="*/ 752 h 1471"/>
                  <a:gd name="T42" fmla="*/ 2493 w 2518"/>
                  <a:gd name="T43" fmla="*/ 593 h 1471"/>
                  <a:gd name="T44" fmla="*/ 2376 w 2518"/>
                  <a:gd name="T45" fmla="*/ 493 h 1471"/>
                  <a:gd name="T46" fmla="*/ 2242 w 2518"/>
                  <a:gd name="T47" fmla="*/ 510 h 1471"/>
                  <a:gd name="T48" fmla="*/ 2125 w 2518"/>
                  <a:gd name="T49" fmla="*/ 560 h 1471"/>
                  <a:gd name="T50" fmla="*/ 1991 w 2518"/>
                  <a:gd name="T51" fmla="*/ 543 h 1471"/>
                  <a:gd name="T52" fmla="*/ 1932 w 2518"/>
                  <a:gd name="T53" fmla="*/ 443 h 1471"/>
                  <a:gd name="T54" fmla="*/ 1966 w 2518"/>
                  <a:gd name="T55" fmla="*/ 83 h 1471"/>
                  <a:gd name="T56" fmla="*/ 1748 w 2518"/>
                  <a:gd name="T57" fmla="*/ 25 h 1471"/>
                  <a:gd name="T58" fmla="*/ 1506 w 2518"/>
                  <a:gd name="T59" fmla="*/ 0 h 1471"/>
                  <a:gd name="T60" fmla="*/ 1439 w 2518"/>
                  <a:gd name="T61" fmla="*/ 83 h 1471"/>
                  <a:gd name="T62" fmla="*/ 1439 w 2518"/>
                  <a:gd name="T63" fmla="*/ 217 h 1471"/>
                  <a:gd name="T64" fmla="*/ 1531 w 2518"/>
                  <a:gd name="T65" fmla="*/ 359 h 1471"/>
                  <a:gd name="T66" fmla="*/ 1514 w 2518"/>
                  <a:gd name="T67" fmla="*/ 501 h 1471"/>
                  <a:gd name="T68" fmla="*/ 1364 w 2518"/>
                  <a:gd name="T69" fmla="*/ 593 h 1471"/>
                  <a:gd name="T70" fmla="*/ 1247 w 2518"/>
                  <a:gd name="T71" fmla="*/ 585 h 1471"/>
                  <a:gd name="T72" fmla="*/ 1146 w 2518"/>
                  <a:gd name="T73" fmla="*/ 501 h 1471"/>
                  <a:gd name="T74" fmla="*/ 1130 w 2518"/>
                  <a:gd name="T75" fmla="*/ 334 h 1471"/>
                  <a:gd name="T76" fmla="*/ 1205 w 2518"/>
                  <a:gd name="T77" fmla="*/ 225 h 1471"/>
                  <a:gd name="T78" fmla="*/ 1205 w 2518"/>
                  <a:gd name="T79" fmla="*/ 125 h 1471"/>
                  <a:gd name="T80" fmla="*/ 1071 w 2518"/>
                  <a:gd name="T81" fmla="*/ 41 h 1471"/>
                  <a:gd name="T82" fmla="*/ 720 w 2518"/>
                  <a:gd name="T83" fmla="*/ 33 h 1471"/>
                  <a:gd name="T84" fmla="*/ 603 w 2518"/>
                  <a:gd name="T85" fmla="*/ 242 h 1471"/>
                  <a:gd name="T86" fmla="*/ 628 w 2518"/>
                  <a:gd name="T87" fmla="*/ 485 h 1471"/>
                  <a:gd name="T88" fmla="*/ 586 w 2518"/>
                  <a:gd name="T89" fmla="*/ 560 h 1471"/>
                  <a:gd name="T90" fmla="*/ 477 w 2518"/>
                  <a:gd name="T91" fmla="*/ 593 h 1471"/>
                  <a:gd name="T92" fmla="*/ 377 w 2518"/>
                  <a:gd name="T93" fmla="*/ 577 h 1471"/>
                  <a:gd name="T94" fmla="*/ 276 w 2518"/>
                  <a:gd name="T95" fmla="*/ 510 h 1471"/>
                  <a:gd name="T96" fmla="*/ 117 w 2518"/>
                  <a:gd name="T97" fmla="*/ 518 h 1471"/>
                  <a:gd name="T98" fmla="*/ 25 w 2518"/>
                  <a:gd name="T99" fmla="*/ 618 h 1471"/>
                  <a:gd name="T100" fmla="*/ 0 w 2518"/>
                  <a:gd name="T101" fmla="*/ 727 h 1471"/>
                  <a:gd name="T102" fmla="*/ 34 w 2518"/>
                  <a:gd name="T103" fmla="*/ 811 h 1471"/>
                  <a:gd name="T104" fmla="*/ 159 w 2518"/>
                  <a:gd name="T105" fmla="*/ 886 h 1471"/>
                  <a:gd name="T106" fmla="*/ 301 w 2518"/>
                  <a:gd name="T107" fmla="*/ 869 h 1471"/>
                  <a:gd name="T108" fmla="*/ 393 w 2518"/>
                  <a:gd name="T109" fmla="*/ 819 h 1471"/>
                  <a:gd name="T110" fmla="*/ 502 w 2518"/>
                  <a:gd name="T111" fmla="*/ 853 h 1471"/>
                  <a:gd name="T112" fmla="*/ 544 w 2518"/>
                  <a:gd name="T113" fmla="*/ 970 h 1471"/>
                  <a:gd name="T114" fmla="*/ 536 w 2518"/>
                  <a:gd name="T115" fmla="*/ 1321 h 1471"/>
                  <a:gd name="T116" fmla="*/ 611 w 2518"/>
                  <a:gd name="T117" fmla="*/ 1430 h 1471"/>
                  <a:gd name="T118" fmla="*/ 1012 w 2518"/>
                  <a:gd name="T119" fmla="*/ 1413 h 1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8"/>
                  <a:gd name="T181" fmla="*/ 0 h 1471"/>
                  <a:gd name="T182" fmla="*/ 2518 w 2518"/>
                  <a:gd name="T183" fmla="*/ 1471 h 14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8" h="1471">
                    <a:moveTo>
                      <a:pt x="1088" y="1413"/>
                    </a:moveTo>
                    <a:lnTo>
                      <a:pt x="1104" y="1413"/>
                    </a:lnTo>
                    <a:lnTo>
                      <a:pt x="1130" y="1404"/>
                    </a:lnTo>
                    <a:lnTo>
                      <a:pt x="1138" y="1404"/>
                    </a:lnTo>
                    <a:lnTo>
                      <a:pt x="1155" y="1396"/>
                    </a:lnTo>
                    <a:lnTo>
                      <a:pt x="1163" y="1379"/>
                    </a:lnTo>
                    <a:lnTo>
                      <a:pt x="1171" y="1371"/>
                    </a:lnTo>
                    <a:lnTo>
                      <a:pt x="1171" y="1363"/>
                    </a:lnTo>
                    <a:lnTo>
                      <a:pt x="1180" y="1346"/>
                    </a:lnTo>
                    <a:lnTo>
                      <a:pt x="1180" y="1329"/>
                    </a:lnTo>
                    <a:lnTo>
                      <a:pt x="1171" y="1313"/>
                    </a:lnTo>
                    <a:lnTo>
                      <a:pt x="1171" y="1296"/>
                    </a:lnTo>
                    <a:lnTo>
                      <a:pt x="1163" y="1279"/>
                    </a:lnTo>
                    <a:lnTo>
                      <a:pt x="1146" y="1262"/>
                    </a:lnTo>
                    <a:lnTo>
                      <a:pt x="1138" y="1237"/>
                    </a:lnTo>
                    <a:lnTo>
                      <a:pt x="1121" y="1221"/>
                    </a:lnTo>
                    <a:lnTo>
                      <a:pt x="1104" y="1195"/>
                    </a:lnTo>
                    <a:lnTo>
                      <a:pt x="1088" y="1187"/>
                    </a:lnTo>
                    <a:lnTo>
                      <a:pt x="1079" y="1170"/>
                    </a:lnTo>
                    <a:lnTo>
                      <a:pt x="1079" y="1162"/>
                    </a:lnTo>
                    <a:lnTo>
                      <a:pt x="1071" y="1145"/>
                    </a:lnTo>
                    <a:lnTo>
                      <a:pt x="1063" y="1120"/>
                    </a:lnTo>
                    <a:lnTo>
                      <a:pt x="1054" y="1095"/>
                    </a:lnTo>
                    <a:lnTo>
                      <a:pt x="1054" y="1070"/>
                    </a:lnTo>
                    <a:lnTo>
                      <a:pt x="1063" y="1037"/>
                    </a:lnTo>
                    <a:lnTo>
                      <a:pt x="1071" y="1011"/>
                    </a:lnTo>
                    <a:lnTo>
                      <a:pt x="1088" y="986"/>
                    </a:lnTo>
                    <a:lnTo>
                      <a:pt x="1104" y="961"/>
                    </a:lnTo>
                    <a:lnTo>
                      <a:pt x="1121" y="945"/>
                    </a:lnTo>
                    <a:lnTo>
                      <a:pt x="1146" y="919"/>
                    </a:lnTo>
                    <a:lnTo>
                      <a:pt x="1171" y="903"/>
                    </a:lnTo>
                    <a:lnTo>
                      <a:pt x="1196" y="894"/>
                    </a:lnTo>
                    <a:lnTo>
                      <a:pt x="1230" y="878"/>
                    </a:lnTo>
                    <a:lnTo>
                      <a:pt x="1255" y="869"/>
                    </a:lnTo>
                    <a:lnTo>
                      <a:pt x="1288" y="869"/>
                    </a:lnTo>
                    <a:lnTo>
                      <a:pt x="1322" y="869"/>
                    </a:lnTo>
                    <a:lnTo>
                      <a:pt x="1347" y="878"/>
                    </a:lnTo>
                    <a:lnTo>
                      <a:pt x="1380" y="894"/>
                    </a:lnTo>
                    <a:lnTo>
                      <a:pt x="1397" y="903"/>
                    </a:lnTo>
                    <a:lnTo>
                      <a:pt x="1422" y="928"/>
                    </a:lnTo>
                    <a:lnTo>
                      <a:pt x="1439" y="945"/>
                    </a:lnTo>
                    <a:lnTo>
                      <a:pt x="1456" y="961"/>
                    </a:lnTo>
                    <a:lnTo>
                      <a:pt x="1472" y="986"/>
                    </a:lnTo>
                    <a:lnTo>
                      <a:pt x="1481" y="1020"/>
                    </a:lnTo>
                    <a:lnTo>
                      <a:pt x="1489" y="1045"/>
                    </a:lnTo>
                    <a:lnTo>
                      <a:pt x="1498" y="1070"/>
                    </a:lnTo>
                    <a:lnTo>
                      <a:pt x="1498" y="1095"/>
                    </a:lnTo>
                    <a:lnTo>
                      <a:pt x="1489" y="1120"/>
                    </a:lnTo>
                    <a:lnTo>
                      <a:pt x="1481" y="1145"/>
                    </a:lnTo>
                    <a:lnTo>
                      <a:pt x="1472" y="1170"/>
                    </a:lnTo>
                    <a:lnTo>
                      <a:pt x="1456" y="1187"/>
                    </a:lnTo>
                    <a:lnTo>
                      <a:pt x="1422" y="1221"/>
                    </a:lnTo>
                    <a:lnTo>
                      <a:pt x="1389" y="1254"/>
                    </a:lnTo>
                    <a:lnTo>
                      <a:pt x="1380" y="1271"/>
                    </a:lnTo>
                    <a:lnTo>
                      <a:pt x="1372" y="1287"/>
                    </a:lnTo>
                    <a:lnTo>
                      <a:pt x="1364" y="1296"/>
                    </a:lnTo>
                    <a:lnTo>
                      <a:pt x="1355" y="1313"/>
                    </a:lnTo>
                    <a:lnTo>
                      <a:pt x="1355" y="1329"/>
                    </a:lnTo>
                    <a:lnTo>
                      <a:pt x="1355" y="1338"/>
                    </a:lnTo>
                    <a:lnTo>
                      <a:pt x="1355" y="1354"/>
                    </a:lnTo>
                    <a:lnTo>
                      <a:pt x="1355" y="1363"/>
                    </a:lnTo>
                    <a:lnTo>
                      <a:pt x="1364" y="1371"/>
                    </a:lnTo>
                    <a:lnTo>
                      <a:pt x="1372" y="1388"/>
                    </a:lnTo>
                    <a:lnTo>
                      <a:pt x="1380" y="1396"/>
                    </a:lnTo>
                    <a:lnTo>
                      <a:pt x="1397" y="1413"/>
                    </a:lnTo>
                    <a:lnTo>
                      <a:pt x="1422" y="1421"/>
                    </a:lnTo>
                    <a:lnTo>
                      <a:pt x="1439" y="1438"/>
                    </a:lnTo>
                    <a:lnTo>
                      <a:pt x="1472" y="1446"/>
                    </a:lnTo>
                    <a:lnTo>
                      <a:pt x="1506" y="1455"/>
                    </a:lnTo>
                    <a:lnTo>
                      <a:pt x="1548" y="1463"/>
                    </a:lnTo>
                    <a:lnTo>
                      <a:pt x="1581" y="1463"/>
                    </a:lnTo>
                    <a:lnTo>
                      <a:pt x="1623" y="1471"/>
                    </a:lnTo>
                    <a:lnTo>
                      <a:pt x="1665" y="1471"/>
                    </a:lnTo>
                    <a:lnTo>
                      <a:pt x="1707" y="1471"/>
                    </a:lnTo>
                    <a:lnTo>
                      <a:pt x="1748" y="1471"/>
                    </a:lnTo>
                    <a:lnTo>
                      <a:pt x="1799" y="1463"/>
                    </a:lnTo>
                    <a:lnTo>
                      <a:pt x="1832" y="1463"/>
                    </a:lnTo>
                    <a:lnTo>
                      <a:pt x="1874" y="1455"/>
                    </a:lnTo>
                    <a:lnTo>
                      <a:pt x="1916" y="1446"/>
                    </a:lnTo>
                    <a:lnTo>
                      <a:pt x="1941" y="1430"/>
                    </a:lnTo>
                    <a:lnTo>
                      <a:pt x="1974" y="1413"/>
                    </a:lnTo>
                    <a:lnTo>
                      <a:pt x="1983" y="1396"/>
                    </a:lnTo>
                    <a:lnTo>
                      <a:pt x="1983" y="1379"/>
                    </a:lnTo>
                    <a:lnTo>
                      <a:pt x="1991" y="1371"/>
                    </a:lnTo>
                    <a:lnTo>
                      <a:pt x="1991" y="1354"/>
                    </a:lnTo>
                    <a:lnTo>
                      <a:pt x="1991" y="1321"/>
                    </a:lnTo>
                    <a:lnTo>
                      <a:pt x="1991" y="1287"/>
                    </a:lnTo>
                    <a:lnTo>
                      <a:pt x="1991" y="1246"/>
                    </a:lnTo>
                    <a:lnTo>
                      <a:pt x="1991" y="1204"/>
                    </a:lnTo>
                    <a:lnTo>
                      <a:pt x="1983" y="1170"/>
                    </a:lnTo>
                    <a:lnTo>
                      <a:pt x="1974" y="1129"/>
                    </a:lnTo>
                    <a:lnTo>
                      <a:pt x="1958" y="1053"/>
                    </a:lnTo>
                    <a:lnTo>
                      <a:pt x="1941" y="978"/>
                    </a:lnTo>
                    <a:lnTo>
                      <a:pt x="1941" y="945"/>
                    </a:lnTo>
                    <a:lnTo>
                      <a:pt x="1941" y="911"/>
                    </a:lnTo>
                    <a:lnTo>
                      <a:pt x="1941" y="886"/>
                    </a:lnTo>
                    <a:lnTo>
                      <a:pt x="1949" y="861"/>
                    </a:lnTo>
                    <a:lnTo>
                      <a:pt x="1958" y="844"/>
                    </a:lnTo>
                    <a:lnTo>
                      <a:pt x="1966" y="819"/>
                    </a:lnTo>
                    <a:lnTo>
                      <a:pt x="1983" y="802"/>
                    </a:lnTo>
                    <a:lnTo>
                      <a:pt x="1999" y="794"/>
                    </a:lnTo>
                    <a:lnTo>
                      <a:pt x="2016" y="777"/>
                    </a:lnTo>
                    <a:lnTo>
                      <a:pt x="2033" y="761"/>
                    </a:lnTo>
                    <a:lnTo>
                      <a:pt x="2058" y="752"/>
                    </a:lnTo>
                    <a:lnTo>
                      <a:pt x="2075" y="744"/>
                    </a:lnTo>
                    <a:lnTo>
                      <a:pt x="2091" y="744"/>
                    </a:lnTo>
                    <a:lnTo>
                      <a:pt x="2117" y="735"/>
                    </a:lnTo>
                    <a:lnTo>
                      <a:pt x="2133" y="735"/>
                    </a:lnTo>
                    <a:lnTo>
                      <a:pt x="2158" y="744"/>
                    </a:lnTo>
                    <a:lnTo>
                      <a:pt x="2175" y="744"/>
                    </a:lnTo>
                    <a:lnTo>
                      <a:pt x="2192" y="761"/>
                    </a:lnTo>
                    <a:lnTo>
                      <a:pt x="2209" y="769"/>
                    </a:lnTo>
                    <a:lnTo>
                      <a:pt x="2225" y="786"/>
                    </a:lnTo>
                    <a:lnTo>
                      <a:pt x="2242" y="802"/>
                    </a:lnTo>
                    <a:lnTo>
                      <a:pt x="2259" y="811"/>
                    </a:lnTo>
                    <a:lnTo>
                      <a:pt x="2275" y="827"/>
                    </a:lnTo>
                    <a:lnTo>
                      <a:pt x="2301" y="836"/>
                    </a:lnTo>
                    <a:lnTo>
                      <a:pt x="2326" y="836"/>
                    </a:lnTo>
                    <a:lnTo>
                      <a:pt x="2351" y="836"/>
                    </a:lnTo>
                    <a:lnTo>
                      <a:pt x="2376" y="827"/>
                    </a:lnTo>
                    <a:lnTo>
                      <a:pt x="2401" y="819"/>
                    </a:lnTo>
                    <a:lnTo>
                      <a:pt x="2426" y="811"/>
                    </a:lnTo>
                    <a:lnTo>
                      <a:pt x="2443" y="794"/>
                    </a:lnTo>
                    <a:lnTo>
                      <a:pt x="2468" y="786"/>
                    </a:lnTo>
                    <a:lnTo>
                      <a:pt x="2485" y="769"/>
                    </a:lnTo>
                    <a:lnTo>
                      <a:pt x="2493" y="752"/>
                    </a:lnTo>
                    <a:lnTo>
                      <a:pt x="2510" y="727"/>
                    </a:lnTo>
                    <a:lnTo>
                      <a:pt x="2510" y="702"/>
                    </a:lnTo>
                    <a:lnTo>
                      <a:pt x="2518" y="685"/>
                    </a:lnTo>
                    <a:lnTo>
                      <a:pt x="2510" y="652"/>
                    </a:lnTo>
                    <a:lnTo>
                      <a:pt x="2510" y="618"/>
                    </a:lnTo>
                    <a:lnTo>
                      <a:pt x="2493" y="593"/>
                    </a:lnTo>
                    <a:lnTo>
                      <a:pt x="2485" y="568"/>
                    </a:lnTo>
                    <a:lnTo>
                      <a:pt x="2468" y="543"/>
                    </a:lnTo>
                    <a:lnTo>
                      <a:pt x="2443" y="526"/>
                    </a:lnTo>
                    <a:lnTo>
                      <a:pt x="2426" y="518"/>
                    </a:lnTo>
                    <a:lnTo>
                      <a:pt x="2401" y="501"/>
                    </a:lnTo>
                    <a:lnTo>
                      <a:pt x="2376" y="493"/>
                    </a:lnTo>
                    <a:lnTo>
                      <a:pt x="2351" y="485"/>
                    </a:lnTo>
                    <a:lnTo>
                      <a:pt x="2326" y="485"/>
                    </a:lnTo>
                    <a:lnTo>
                      <a:pt x="2301" y="485"/>
                    </a:lnTo>
                    <a:lnTo>
                      <a:pt x="2275" y="493"/>
                    </a:lnTo>
                    <a:lnTo>
                      <a:pt x="2259" y="501"/>
                    </a:lnTo>
                    <a:lnTo>
                      <a:pt x="2242" y="510"/>
                    </a:lnTo>
                    <a:lnTo>
                      <a:pt x="2225" y="518"/>
                    </a:lnTo>
                    <a:lnTo>
                      <a:pt x="2209" y="535"/>
                    </a:lnTo>
                    <a:lnTo>
                      <a:pt x="2192" y="543"/>
                    </a:lnTo>
                    <a:lnTo>
                      <a:pt x="2167" y="551"/>
                    </a:lnTo>
                    <a:lnTo>
                      <a:pt x="2150" y="560"/>
                    </a:lnTo>
                    <a:lnTo>
                      <a:pt x="2125" y="560"/>
                    </a:lnTo>
                    <a:lnTo>
                      <a:pt x="2100" y="560"/>
                    </a:lnTo>
                    <a:lnTo>
                      <a:pt x="2075" y="560"/>
                    </a:lnTo>
                    <a:lnTo>
                      <a:pt x="2058" y="560"/>
                    </a:lnTo>
                    <a:lnTo>
                      <a:pt x="2033" y="551"/>
                    </a:lnTo>
                    <a:lnTo>
                      <a:pt x="2008" y="543"/>
                    </a:lnTo>
                    <a:lnTo>
                      <a:pt x="1991" y="543"/>
                    </a:lnTo>
                    <a:lnTo>
                      <a:pt x="1974" y="526"/>
                    </a:lnTo>
                    <a:lnTo>
                      <a:pt x="1958" y="518"/>
                    </a:lnTo>
                    <a:lnTo>
                      <a:pt x="1941" y="501"/>
                    </a:lnTo>
                    <a:lnTo>
                      <a:pt x="1941" y="485"/>
                    </a:lnTo>
                    <a:lnTo>
                      <a:pt x="1932" y="468"/>
                    </a:lnTo>
                    <a:lnTo>
                      <a:pt x="1932" y="443"/>
                    </a:lnTo>
                    <a:lnTo>
                      <a:pt x="1932" y="393"/>
                    </a:lnTo>
                    <a:lnTo>
                      <a:pt x="1932" y="334"/>
                    </a:lnTo>
                    <a:lnTo>
                      <a:pt x="1941" y="267"/>
                    </a:lnTo>
                    <a:lnTo>
                      <a:pt x="1949" y="200"/>
                    </a:lnTo>
                    <a:lnTo>
                      <a:pt x="1958" y="133"/>
                    </a:lnTo>
                    <a:lnTo>
                      <a:pt x="1966" y="83"/>
                    </a:lnTo>
                    <a:lnTo>
                      <a:pt x="1974" y="33"/>
                    </a:lnTo>
                    <a:lnTo>
                      <a:pt x="1966" y="33"/>
                    </a:lnTo>
                    <a:lnTo>
                      <a:pt x="1891" y="33"/>
                    </a:lnTo>
                    <a:lnTo>
                      <a:pt x="1815" y="25"/>
                    </a:lnTo>
                    <a:lnTo>
                      <a:pt x="1748" y="25"/>
                    </a:lnTo>
                    <a:lnTo>
                      <a:pt x="1690" y="16"/>
                    </a:lnTo>
                    <a:lnTo>
                      <a:pt x="1631" y="8"/>
                    </a:lnTo>
                    <a:lnTo>
                      <a:pt x="1581" y="8"/>
                    </a:lnTo>
                    <a:lnTo>
                      <a:pt x="1548" y="0"/>
                    </a:lnTo>
                    <a:lnTo>
                      <a:pt x="1523" y="0"/>
                    </a:lnTo>
                    <a:lnTo>
                      <a:pt x="1506" y="0"/>
                    </a:lnTo>
                    <a:lnTo>
                      <a:pt x="1498" y="8"/>
                    </a:lnTo>
                    <a:lnTo>
                      <a:pt x="1481" y="16"/>
                    </a:lnTo>
                    <a:lnTo>
                      <a:pt x="1464" y="33"/>
                    </a:lnTo>
                    <a:lnTo>
                      <a:pt x="1456" y="41"/>
                    </a:lnTo>
                    <a:lnTo>
                      <a:pt x="1439" y="58"/>
                    </a:lnTo>
                    <a:lnTo>
                      <a:pt x="1439" y="83"/>
                    </a:lnTo>
                    <a:lnTo>
                      <a:pt x="1431" y="100"/>
                    </a:lnTo>
                    <a:lnTo>
                      <a:pt x="1422" y="125"/>
                    </a:lnTo>
                    <a:lnTo>
                      <a:pt x="1422" y="150"/>
                    </a:lnTo>
                    <a:lnTo>
                      <a:pt x="1422" y="175"/>
                    </a:lnTo>
                    <a:lnTo>
                      <a:pt x="1431" y="192"/>
                    </a:lnTo>
                    <a:lnTo>
                      <a:pt x="1439" y="217"/>
                    </a:lnTo>
                    <a:lnTo>
                      <a:pt x="1447" y="242"/>
                    </a:lnTo>
                    <a:lnTo>
                      <a:pt x="1464" y="267"/>
                    </a:lnTo>
                    <a:lnTo>
                      <a:pt x="1481" y="284"/>
                    </a:lnTo>
                    <a:lnTo>
                      <a:pt x="1506" y="301"/>
                    </a:lnTo>
                    <a:lnTo>
                      <a:pt x="1514" y="326"/>
                    </a:lnTo>
                    <a:lnTo>
                      <a:pt x="1531" y="359"/>
                    </a:lnTo>
                    <a:lnTo>
                      <a:pt x="1539" y="376"/>
                    </a:lnTo>
                    <a:lnTo>
                      <a:pt x="1539" y="409"/>
                    </a:lnTo>
                    <a:lnTo>
                      <a:pt x="1539" y="434"/>
                    </a:lnTo>
                    <a:lnTo>
                      <a:pt x="1539" y="460"/>
                    </a:lnTo>
                    <a:lnTo>
                      <a:pt x="1523" y="476"/>
                    </a:lnTo>
                    <a:lnTo>
                      <a:pt x="1514" y="501"/>
                    </a:lnTo>
                    <a:lnTo>
                      <a:pt x="1498" y="526"/>
                    </a:lnTo>
                    <a:lnTo>
                      <a:pt x="1481" y="543"/>
                    </a:lnTo>
                    <a:lnTo>
                      <a:pt x="1456" y="560"/>
                    </a:lnTo>
                    <a:lnTo>
                      <a:pt x="1431" y="577"/>
                    </a:lnTo>
                    <a:lnTo>
                      <a:pt x="1397" y="585"/>
                    </a:lnTo>
                    <a:lnTo>
                      <a:pt x="1364" y="593"/>
                    </a:lnTo>
                    <a:lnTo>
                      <a:pt x="1330" y="602"/>
                    </a:lnTo>
                    <a:lnTo>
                      <a:pt x="1314" y="602"/>
                    </a:lnTo>
                    <a:lnTo>
                      <a:pt x="1297" y="602"/>
                    </a:lnTo>
                    <a:lnTo>
                      <a:pt x="1280" y="593"/>
                    </a:lnTo>
                    <a:lnTo>
                      <a:pt x="1263" y="593"/>
                    </a:lnTo>
                    <a:lnTo>
                      <a:pt x="1247" y="585"/>
                    </a:lnTo>
                    <a:lnTo>
                      <a:pt x="1230" y="577"/>
                    </a:lnTo>
                    <a:lnTo>
                      <a:pt x="1222" y="568"/>
                    </a:lnTo>
                    <a:lnTo>
                      <a:pt x="1205" y="560"/>
                    </a:lnTo>
                    <a:lnTo>
                      <a:pt x="1180" y="543"/>
                    </a:lnTo>
                    <a:lnTo>
                      <a:pt x="1163" y="526"/>
                    </a:lnTo>
                    <a:lnTo>
                      <a:pt x="1146" y="501"/>
                    </a:lnTo>
                    <a:lnTo>
                      <a:pt x="1138" y="476"/>
                    </a:lnTo>
                    <a:lnTo>
                      <a:pt x="1130" y="451"/>
                    </a:lnTo>
                    <a:lnTo>
                      <a:pt x="1130" y="418"/>
                    </a:lnTo>
                    <a:lnTo>
                      <a:pt x="1121" y="393"/>
                    </a:lnTo>
                    <a:lnTo>
                      <a:pt x="1130" y="368"/>
                    </a:lnTo>
                    <a:lnTo>
                      <a:pt x="1130" y="334"/>
                    </a:lnTo>
                    <a:lnTo>
                      <a:pt x="1146" y="317"/>
                    </a:lnTo>
                    <a:lnTo>
                      <a:pt x="1155" y="292"/>
                    </a:lnTo>
                    <a:lnTo>
                      <a:pt x="1171" y="276"/>
                    </a:lnTo>
                    <a:lnTo>
                      <a:pt x="1188" y="259"/>
                    </a:lnTo>
                    <a:lnTo>
                      <a:pt x="1196" y="242"/>
                    </a:lnTo>
                    <a:lnTo>
                      <a:pt x="1205" y="225"/>
                    </a:lnTo>
                    <a:lnTo>
                      <a:pt x="1213" y="209"/>
                    </a:lnTo>
                    <a:lnTo>
                      <a:pt x="1222" y="192"/>
                    </a:lnTo>
                    <a:lnTo>
                      <a:pt x="1222" y="175"/>
                    </a:lnTo>
                    <a:lnTo>
                      <a:pt x="1222" y="158"/>
                    </a:lnTo>
                    <a:lnTo>
                      <a:pt x="1213" y="142"/>
                    </a:lnTo>
                    <a:lnTo>
                      <a:pt x="1205" y="125"/>
                    </a:lnTo>
                    <a:lnTo>
                      <a:pt x="1196" y="108"/>
                    </a:lnTo>
                    <a:lnTo>
                      <a:pt x="1180" y="92"/>
                    </a:lnTo>
                    <a:lnTo>
                      <a:pt x="1155" y="83"/>
                    </a:lnTo>
                    <a:lnTo>
                      <a:pt x="1130" y="66"/>
                    </a:lnTo>
                    <a:lnTo>
                      <a:pt x="1104" y="58"/>
                    </a:lnTo>
                    <a:lnTo>
                      <a:pt x="1071" y="41"/>
                    </a:lnTo>
                    <a:lnTo>
                      <a:pt x="1029" y="33"/>
                    </a:lnTo>
                    <a:lnTo>
                      <a:pt x="987" y="33"/>
                    </a:lnTo>
                    <a:lnTo>
                      <a:pt x="929" y="25"/>
                    </a:lnTo>
                    <a:lnTo>
                      <a:pt x="862" y="25"/>
                    </a:lnTo>
                    <a:lnTo>
                      <a:pt x="795" y="33"/>
                    </a:lnTo>
                    <a:lnTo>
                      <a:pt x="720" y="33"/>
                    </a:lnTo>
                    <a:lnTo>
                      <a:pt x="653" y="41"/>
                    </a:lnTo>
                    <a:lnTo>
                      <a:pt x="594" y="50"/>
                    </a:lnTo>
                    <a:lnTo>
                      <a:pt x="552" y="58"/>
                    </a:lnTo>
                    <a:lnTo>
                      <a:pt x="561" y="108"/>
                    </a:lnTo>
                    <a:lnTo>
                      <a:pt x="586" y="167"/>
                    </a:lnTo>
                    <a:lnTo>
                      <a:pt x="603" y="242"/>
                    </a:lnTo>
                    <a:lnTo>
                      <a:pt x="619" y="317"/>
                    </a:lnTo>
                    <a:lnTo>
                      <a:pt x="619" y="351"/>
                    </a:lnTo>
                    <a:lnTo>
                      <a:pt x="628" y="393"/>
                    </a:lnTo>
                    <a:lnTo>
                      <a:pt x="628" y="426"/>
                    </a:lnTo>
                    <a:lnTo>
                      <a:pt x="628" y="460"/>
                    </a:lnTo>
                    <a:lnTo>
                      <a:pt x="628" y="485"/>
                    </a:lnTo>
                    <a:lnTo>
                      <a:pt x="619" y="510"/>
                    </a:lnTo>
                    <a:lnTo>
                      <a:pt x="611" y="518"/>
                    </a:lnTo>
                    <a:lnTo>
                      <a:pt x="611" y="535"/>
                    </a:lnTo>
                    <a:lnTo>
                      <a:pt x="603" y="543"/>
                    </a:lnTo>
                    <a:lnTo>
                      <a:pt x="594" y="543"/>
                    </a:lnTo>
                    <a:lnTo>
                      <a:pt x="586" y="560"/>
                    </a:lnTo>
                    <a:lnTo>
                      <a:pt x="561" y="568"/>
                    </a:lnTo>
                    <a:lnTo>
                      <a:pt x="552" y="577"/>
                    </a:lnTo>
                    <a:lnTo>
                      <a:pt x="527" y="585"/>
                    </a:lnTo>
                    <a:lnTo>
                      <a:pt x="511" y="593"/>
                    </a:lnTo>
                    <a:lnTo>
                      <a:pt x="494" y="593"/>
                    </a:lnTo>
                    <a:lnTo>
                      <a:pt x="477" y="593"/>
                    </a:lnTo>
                    <a:lnTo>
                      <a:pt x="460" y="593"/>
                    </a:lnTo>
                    <a:lnTo>
                      <a:pt x="444" y="593"/>
                    </a:lnTo>
                    <a:lnTo>
                      <a:pt x="427" y="593"/>
                    </a:lnTo>
                    <a:lnTo>
                      <a:pt x="410" y="585"/>
                    </a:lnTo>
                    <a:lnTo>
                      <a:pt x="393" y="585"/>
                    </a:lnTo>
                    <a:lnTo>
                      <a:pt x="377" y="577"/>
                    </a:lnTo>
                    <a:lnTo>
                      <a:pt x="360" y="568"/>
                    </a:lnTo>
                    <a:lnTo>
                      <a:pt x="352" y="560"/>
                    </a:lnTo>
                    <a:lnTo>
                      <a:pt x="343" y="543"/>
                    </a:lnTo>
                    <a:lnTo>
                      <a:pt x="327" y="535"/>
                    </a:lnTo>
                    <a:lnTo>
                      <a:pt x="301" y="518"/>
                    </a:lnTo>
                    <a:lnTo>
                      <a:pt x="276" y="510"/>
                    </a:lnTo>
                    <a:lnTo>
                      <a:pt x="251" y="501"/>
                    </a:lnTo>
                    <a:lnTo>
                      <a:pt x="226" y="501"/>
                    </a:lnTo>
                    <a:lnTo>
                      <a:pt x="201" y="501"/>
                    </a:lnTo>
                    <a:lnTo>
                      <a:pt x="168" y="501"/>
                    </a:lnTo>
                    <a:lnTo>
                      <a:pt x="143" y="510"/>
                    </a:lnTo>
                    <a:lnTo>
                      <a:pt x="117" y="518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42" y="577"/>
                    </a:lnTo>
                    <a:lnTo>
                      <a:pt x="34" y="593"/>
                    </a:lnTo>
                    <a:lnTo>
                      <a:pt x="25" y="602"/>
                    </a:lnTo>
                    <a:lnTo>
                      <a:pt x="25" y="618"/>
                    </a:lnTo>
                    <a:lnTo>
                      <a:pt x="17" y="635"/>
                    </a:lnTo>
                    <a:lnTo>
                      <a:pt x="9" y="652"/>
                    </a:lnTo>
                    <a:lnTo>
                      <a:pt x="9" y="669"/>
                    </a:lnTo>
                    <a:lnTo>
                      <a:pt x="0" y="694"/>
                    </a:lnTo>
                    <a:lnTo>
                      <a:pt x="0" y="710"/>
                    </a:lnTo>
                    <a:lnTo>
                      <a:pt x="0" y="727"/>
                    </a:lnTo>
                    <a:lnTo>
                      <a:pt x="9" y="744"/>
                    </a:lnTo>
                    <a:lnTo>
                      <a:pt x="9" y="761"/>
                    </a:lnTo>
                    <a:lnTo>
                      <a:pt x="17" y="769"/>
                    </a:lnTo>
                    <a:lnTo>
                      <a:pt x="17" y="786"/>
                    </a:lnTo>
                    <a:lnTo>
                      <a:pt x="25" y="794"/>
                    </a:lnTo>
                    <a:lnTo>
                      <a:pt x="34" y="811"/>
                    </a:lnTo>
                    <a:lnTo>
                      <a:pt x="42" y="819"/>
                    </a:lnTo>
                    <a:lnTo>
                      <a:pt x="59" y="844"/>
                    </a:lnTo>
                    <a:lnTo>
                      <a:pt x="84" y="861"/>
                    </a:lnTo>
                    <a:lnTo>
                      <a:pt x="109" y="869"/>
                    </a:lnTo>
                    <a:lnTo>
                      <a:pt x="134" y="878"/>
                    </a:lnTo>
                    <a:lnTo>
                      <a:pt x="159" y="886"/>
                    </a:lnTo>
                    <a:lnTo>
                      <a:pt x="184" y="894"/>
                    </a:lnTo>
                    <a:lnTo>
                      <a:pt x="218" y="894"/>
                    </a:lnTo>
                    <a:lnTo>
                      <a:pt x="243" y="894"/>
                    </a:lnTo>
                    <a:lnTo>
                      <a:pt x="260" y="886"/>
                    </a:lnTo>
                    <a:lnTo>
                      <a:pt x="285" y="878"/>
                    </a:lnTo>
                    <a:lnTo>
                      <a:pt x="301" y="869"/>
                    </a:lnTo>
                    <a:lnTo>
                      <a:pt x="310" y="853"/>
                    </a:lnTo>
                    <a:lnTo>
                      <a:pt x="327" y="844"/>
                    </a:lnTo>
                    <a:lnTo>
                      <a:pt x="343" y="836"/>
                    </a:lnTo>
                    <a:lnTo>
                      <a:pt x="360" y="827"/>
                    </a:lnTo>
                    <a:lnTo>
                      <a:pt x="377" y="819"/>
                    </a:lnTo>
                    <a:lnTo>
                      <a:pt x="393" y="819"/>
                    </a:lnTo>
                    <a:lnTo>
                      <a:pt x="419" y="819"/>
                    </a:lnTo>
                    <a:lnTo>
                      <a:pt x="435" y="827"/>
                    </a:lnTo>
                    <a:lnTo>
                      <a:pt x="452" y="827"/>
                    </a:lnTo>
                    <a:lnTo>
                      <a:pt x="477" y="836"/>
                    </a:lnTo>
                    <a:lnTo>
                      <a:pt x="494" y="844"/>
                    </a:lnTo>
                    <a:lnTo>
                      <a:pt x="502" y="853"/>
                    </a:lnTo>
                    <a:lnTo>
                      <a:pt x="519" y="869"/>
                    </a:lnTo>
                    <a:lnTo>
                      <a:pt x="527" y="886"/>
                    </a:lnTo>
                    <a:lnTo>
                      <a:pt x="544" y="894"/>
                    </a:lnTo>
                    <a:lnTo>
                      <a:pt x="544" y="911"/>
                    </a:lnTo>
                    <a:lnTo>
                      <a:pt x="552" y="928"/>
                    </a:lnTo>
                    <a:lnTo>
                      <a:pt x="544" y="970"/>
                    </a:lnTo>
                    <a:lnTo>
                      <a:pt x="544" y="1020"/>
                    </a:lnTo>
                    <a:lnTo>
                      <a:pt x="536" y="1078"/>
                    </a:lnTo>
                    <a:lnTo>
                      <a:pt x="536" y="1145"/>
                    </a:lnTo>
                    <a:lnTo>
                      <a:pt x="527" y="1221"/>
                    </a:lnTo>
                    <a:lnTo>
                      <a:pt x="527" y="1287"/>
                    </a:lnTo>
                    <a:lnTo>
                      <a:pt x="536" y="1321"/>
                    </a:lnTo>
                    <a:lnTo>
                      <a:pt x="536" y="1354"/>
                    </a:lnTo>
                    <a:lnTo>
                      <a:pt x="544" y="1379"/>
                    </a:lnTo>
                    <a:lnTo>
                      <a:pt x="552" y="1413"/>
                    </a:lnTo>
                    <a:lnTo>
                      <a:pt x="561" y="1421"/>
                    </a:lnTo>
                    <a:lnTo>
                      <a:pt x="586" y="1421"/>
                    </a:lnTo>
                    <a:lnTo>
                      <a:pt x="611" y="1430"/>
                    </a:lnTo>
                    <a:lnTo>
                      <a:pt x="636" y="1430"/>
                    </a:lnTo>
                    <a:lnTo>
                      <a:pt x="703" y="1430"/>
                    </a:lnTo>
                    <a:lnTo>
                      <a:pt x="770" y="1430"/>
                    </a:lnTo>
                    <a:lnTo>
                      <a:pt x="854" y="1421"/>
                    </a:lnTo>
                    <a:lnTo>
                      <a:pt x="929" y="1421"/>
                    </a:lnTo>
                    <a:lnTo>
                      <a:pt x="1012" y="1413"/>
                    </a:lnTo>
                    <a:lnTo>
                      <a:pt x="1088" y="141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Freeform 116"/>
              <p:cNvSpPr>
                <a:spLocks noEditPoints="1"/>
              </p:cNvSpPr>
              <p:nvPr/>
            </p:nvSpPr>
            <p:spPr bwMode="auto">
              <a:xfrm>
                <a:off x="3244" y="2317"/>
                <a:ext cx="2543" cy="1497"/>
              </a:xfrm>
              <a:custGeom>
                <a:avLst/>
                <a:gdLst>
                  <a:gd name="T0" fmla="*/ 1204 w 2543"/>
                  <a:gd name="T1" fmla="*/ 1363 h 1497"/>
                  <a:gd name="T2" fmla="*/ 1129 w 2543"/>
                  <a:gd name="T3" fmla="*/ 1204 h 1497"/>
                  <a:gd name="T4" fmla="*/ 1129 w 2543"/>
                  <a:gd name="T5" fmla="*/ 979 h 1497"/>
                  <a:gd name="T6" fmla="*/ 1439 w 2543"/>
                  <a:gd name="T7" fmla="*/ 962 h 1497"/>
                  <a:gd name="T8" fmla="*/ 1380 w 2543"/>
                  <a:gd name="T9" fmla="*/ 1280 h 1497"/>
                  <a:gd name="T10" fmla="*/ 1397 w 2543"/>
                  <a:gd name="T11" fmla="*/ 1430 h 1497"/>
                  <a:gd name="T12" fmla="*/ 1957 w 2543"/>
                  <a:gd name="T13" fmla="*/ 1455 h 1497"/>
                  <a:gd name="T14" fmla="*/ 1999 w 2543"/>
                  <a:gd name="T15" fmla="*/ 1138 h 1497"/>
                  <a:gd name="T16" fmla="*/ 2033 w 2543"/>
                  <a:gd name="T17" fmla="*/ 795 h 1497"/>
                  <a:gd name="T18" fmla="*/ 2191 w 2543"/>
                  <a:gd name="T19" fmla="*/ 778 h 1497"/>
                  <a:gd name="T20" fmla="*/ 2392 w 2543"/>
                  <a:gd name="T21" fmla="*/ 853 h 1497"/>
                  <a:gd name="T22" fmla="*/ 2543 w 2543"/>
                  <a:gd name="T23" fmla="*/ 694 h 1497"/>
                  <a:gd name="T24" fmla="*/ 2283 w 2543"/>
                  <a:gd name="T25" fmla="*/ 494 h 1497"/>
                  <a:gd name="T26" fmla="*/ 2016 w 2543"/>
                  <a:gd name="T27" fmla="*/ 544 h 1497"/>
                  <a:gd name="T28" fmla="*/ 1974 w 2543"/>
                  <a:gd name="T29" fmla="*/ 209 h 1497"/>
                  <a:gd name="T30" fmla="*/ 1480 w 2543"/>
                  <a:gd name="T31" fmla="*/ 17 h 1497"/>
                  <a:gd name="T32" fmla="*/ 1480 w 2543"/>
                  <a:gd name="T33" fmla="*/ 301 h 1497"/>
                  <a:gd name="T34" fmla="*/ 1480 w 2543"/>
                  <a:gd name="T35" fmla="*/ 544 h 1497"/>
                  <a:gd name="T36" fmla="*/ 1246 w 2543"/>
                  <a:gd name="T37" fmla="*/ 577 h 1497"/>
                  <a:gd name="T38" fmla="*/ 1154 w 2543"/>
                  <a:gd name="T39" fmla="*/ 385 h 1497"/>
                  <a:gd name="T40" fmla="*/ 1246 w 2543"/>
                  <a:gd name="T41" fmla="*/ 167 h 1497"/>
                  <a:gd name="T42" fmla="*/ 602 w 2543"/>
                  <a:gd name="T43" fmla="*/ 50 h 1497"/>
                  <a:gd name="T44" fmla="*/ 611 w 2543"/>
                  <a:gd name="T45" fmla="*/ 527 h 1497"/>
                  <a:gd name="T46" fmla="*/ 519 w 2543"/>
                  <a:gd name="T47" fmla="*/ 594 h 1497"/>
                  <a:gd name="T48" fmla="*/ 360 w 2543"/>
                  <a:gd name="T49" fmla="*/ 544 h 1497"/>
                  <a:gd name="T50" fmla="*/ 33 w 2543"/>
                  <a:gd name="T51" fmla="*/ 602 h 1497"/>
                  <a:gd name="T52" fmla="*/ 8 w 2543"/>
                  <a:gd name="T53" fmla="*/ 761 h 1497"/>
                  <a:gd name="T54" fmla="*/ 67 w 2543"/>
                  <a:gd name="T55" fmla="*/ 870 h 1497"/>
                  <a:gd name="T56" fmla="*/ 393 w 2543"/>
                  <a:gd name="T57" fmla="*/ 845 h 1497"/>
                  <a:gd name="T58" fmla="*/ 535 w 2543"/>
                  <a:gd name="T59" fmla="*/ 912 h 1497"/>
                  <a:gd name="T60" fmla="*/ 535 w 2543"/>
                  <a:gd name="T61" fmla="*/ 1372 h 1497"/>
                  <a:gd name="T62" fmla="*/ 1020 w 2543"/>
                  <a:gd name="T63" fmla="*/ 1413 h 1497"/>
                  <a:gd name="T64" fmla="*/ 560 w 2543"/>
                  <a:gd name="T65" fmla="*/ 1330 h 1497"/>
                  <a:gd name="T66" fmla="*/ 544 w 2543"/>
                  <a:gd name="T67" fmla="*/ 878 h 1497"/>
                  <a:gd name="T68" fmla="*/ 318 w 2543"/>
                  <a:gd name="T69" fmla="*/ 853 h 1497"/>
                  <a:gd name="T70" fmla="*/ 67 w 2543"/>
                  <a:gd name="T71" fmla="*/ 828 h 1497"/>
                  <a:gd name="T72" fmla="*/ 25 w 2543"/>
                  <a:gd name="T73" fmla="*/ 719 h 1497"/>
                  <a:gd name="T74" fmla="*/ 84 w 2543"/>
                  <a:gd name="T75" fmla="*/ 586 h 1497"/>
                  <a:gd name="T76" fmla="*/ 351 w 2543"/>
                  <a:gd name="T77" fmla="*/ 577 h 1497"/>
                  <a:gd name="T78" fmla="*/ 569 w 2543"/>
                  <a:gd name="T79" fmla="*/ 602 h 1497"/>
                  <a:gd name="T80" fmla="*/ 644 w 2543"/>
                  <a:gd name="T81" fmla="*/ 527 h 1497"/>
                  <a:gd name="T82" fmla="*/ 870 w 2543"/>
                  <a:gd name="T83" fmla="*/ 50 h 1497"/>
                  <a:gd name="T84" fmla="*/ 1230 w 2543"/>
                  <a:gd name="T85" fmla="*/ 201 h 1497"/>
                  <a:gd name="T86" fmla="*/ 1121 w 2543"/>
                  <a:gd name="T87" fmla="*/ 410 h 1497"/>
                  <a:gd name="T88" fmla="*/ 1271 w 2543"/>
                  <a:gd name="T89" fmla="*/ 619 h 1497"/>
                  <a:gd name="T90" fmla="*/ 1539 w 2543"/>
                  <a:gd name="T91" fmla="*/ 519 h 1497"/>
                  <a:gd name="T92" fmla="*/ 1472 w 2543"/>
                  <a:gd name="T93" fmla="*/ 251 h 1497"/>
                  <a:gd name="T94" fmla="*/ 1514 w 2543"/>
                  <a:gd name="T95" fmla="*/ 34 h 1497"/>
                  <a:gd name="T96" fmla="*/ 1932 w 2543"/>
                  <a:gd name="T97" fmla="*/ 452 h 1497"/>
                  <a:gd name="T98" fmla="*/ 2066 w 2543"/>
                  <a:gd name="T99" fmla="*/ 586 h 1497"/>
                  <a:gd name="T100" fmla="*/ 2334 w 2543"/>
                  <a:gd name="T101" fmla="*/ 510 h 1497"/>
                  <a:gd name="T102" fmla="*/ 2509 w 2543"/>
                  <a:gd name="T103" fmla="*/ 711 h 1497"/>
                  <a:gd name="T104" fmla="*/ 2334 w 2543"/>
                  <a:gd name="T105" fmla="*/ 836 h 1497"/>
                  <a:gd name="T106" fmla="*/ 2166 w 2543"/>
                  <a:gd name="T107" fmla="*/ 744 h 1497"/>
                  <a:gd name="T108" fmla="*/ 1991 w 2543"/>
                  <a:gd name="T109" fmla="*/ 803 h 1497"/>
                  <a:gd name="T110" fmla="*/ 1991 w 2543"/>
                  <a:gd name="T111" fmla="*/ 1221 h 1497"/>
                  <a:gd name="T112" fmla="*/ 1882 w 2543"/>
                  <a:gd name="T113" fmla="*/ 1455 h 1497"/>
                  <a:gd name="T114" fmla="*/ 1397 w 2543"/>
                  <a:gd name="T115" fmla="*/ 1397 h 1497"/>
                  <a:gd name="T116" fmla="*/ 1439 w 2543"/>
                  <a:gd name="T117" fmla="*/ 1238 h 1497"/>
                  <a:gd name="T118" fmla="*/ 1414 w 2543"/>
                  <a:gd name="T119" fmla="*/ 903 h 1497"/>
                  <a:gd name="T120" fmla="*/ 1054 w 2543"/>
                  <a:gd name="T121" fmla="*/ 1079 h 1497"/>
                  <a:gd name="T122" fmla="*/ 1138 w 2543"/>
                  <a:gd name="T123" fmla="*/ 1255 h 1497"/>
                  <a:gd name="T124" fmla="*/ 1171 w 2543"/>
                  <a:gd name="T125" fmla="*/ 1372 h 14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3"/>
                  <a:gd name="T190" fmla="*/ 0 h 1497"/>
                  <a:gd name="T191" fmla="*/ 2543 w 2543"/>
                  <a:gd name="T192" fmla="*/ 1497 h 14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3" h="1497">
                    <a:moveTo>
                      <a:pt x="1112" y="1439"/>
                    </a:moveTo>
                    <a:lnTo>
                      <a:pt x="1121" y="1439"/>
                    </a:lnTo>
                    <a:lnTo>
                      <a:pt x="1146" y="1430"/>
                    </a:lnTo>
                    <a:lnTo>
                      <a:pt x="1138" y="1413"/>
                    </a:lnTo>
                    <a:lnTo>
                      <a:pt x="1138" y="1430"/>
                    </a:lnTo>
                    <a:lnTo>
                      <a:pt x="1146" y="1430"/>
                    </a:lnTo>
                    <a:lnTo>
                      <a:pt x="1154" y="1430"/>
                    </a:lnTo>
                    <a:lnTo>
                      <a:pt x="1171" y="1422"/>
                    </a:lnTo>
                    <a:lnTo>
                      <a:pt x="1171" y="1413"/>
                    </a:lnTo>
                    <a:lnTo>
                      <a:pt x="1179" y="1413"/>
                    </a:lnTo>
                    <a:lnTo>
                      <a:pt x="1188" y="1397"/>
                    </a:lnTo>
                    <a:lnTo>
                      <a:pt x="1171" y="1388"/>
                    </a:lnTo>
                    <a:lnTo>
                      <a:pt x="1179" y="1397"/>
                    </a:lnTo>
                    <a:lnTo>
                      <a:pt x="1188" y="1388"/>
                    </a:lnTo>
                    <a:lnTo>
                      <a:pt x="1196" y="1388"/>
                    </a:lnTo>
                    <a:lnTo>
                      <a:pt x="1196" y="1380"/>
                    </a:lnTo>
                    <a:lnTo>
                      <a:pt x="1196" y="1372"/>
                    </a:lnTo>
                    <a:lnTo>
                      <a:pt x="1179" y="1372"/>
                    </a:lnTo>
                    <a:lnTo>
                      <a:pt x="1196" y="1380"/>
                    </a:lnTo>
                    <a:lnTo>
                      <a:pt x="1204" y="1363"/>
                    </a:lnTo>
                    <a:lnTo>
                      <a:pt x="1204" y="1355"/>
                    </a:lnTo>
                    <a:lnTo>
                      <a:pt x="1204" y="1338"/>
                    </a:lnTo>
                    <a:lnTo>
                      <a:pt x="1196" y="1322"/>
                    </a:lnTo>
                    <a:lnTo>
                      <a:pt x="1179" y="1322"/>
                    </a:lnTo>
                    <a:lnTo>
                      <a:pt x="1196" y="1322"/>
                    </a:lnTo>
                    <a:lnTo>
                      <a:pt x="1196" y="1305"/>
                    </a:lnTo>
                    <a:lnTo>
                      <a:pt x="1188" y="1288"/>
                    </a:lnTo>
                    <a:lnTo>
                      <a:pt x="1179" y="1280"/>
                    </a:lnTo>
                    <a:lnTo>
                      <a:pt x="1163" y="1263"/>
                    </a:lnTo>
                    <a:lnTo>
                      <a:pt x="1154" y="1271"/>
                    </a:lnTo>
                    <a:lnTo>
                      <a:pt x="1171" y="1271"/>
                    </a:lnTo>
                    <a:lnTo>
                      <a:pt x="1163" y="1246"/>
                    </a:lnTo>
                    <a:lnTo>
                      <a:pt x="1154" y="1238"/>
                    </a:lnTo>
                    <a:lnTo>
                      <a:pt x="1138" y="1221"/>
                    </a:lnTo>
                    <a:lnTo>
                      <a:pt x="1129" y="1230"/>
                    </a:lnTo>
                    <a:lnTo>
                      <a:pt x="1146" y="1230"/>
                    </a:lnTo>
                    <a:lnTo>
                      <a:pt x="1129" y="1204"/>
                    </a:lnTo>
                    <a:lnTo>
                      <a:pt x="1121" y="1196"/>
                    </a:lnTo>
                    <a:lnTo>
                      <a:pt x="1104" y="1188"/>
                    </a:lnTo>
                    <a:lnTo>
                      <a:pt x="1096" y="1196"/>
                    </a:lnTo>
                    <a:lnTo>
                      <a:pt x="1112" y="1196"/>
                    </a:lnTo>
                    <a:lnTo>
                      <a:pt x="1104" y="1179"/>
                    </a:lnTo>
                    <a:lnTo>
                      <a:pt x="1087" y="1179"/>
                    </a:lnTo>
                    <a:lnTo>
                      <a:pt x="1104" y="1179"/>
                    </a:lnTo>
                    <a:lnTo>
                      <a:pt x="1104" y="1171"/>
                    </a:lnTo>
                    <a:lnTo>
                      <a:pt x="1096" y="1154"/>
                    </a:lnTo>
                    <a:lnTo>
                      <a:pt x="1087" y="1129"/>
                    </a:lnTo>
                    <a:lnTo>
                      <a:pt x="1079" y="1104"/>
                    </a:lnTo>
                    <a:lnTo>
                      <a:pt x="1062" y="1104"/>
                    </a:lnTo>
                    <a:lnTo>
                      <a:pt x="1079" y="1104"/>
                    </a:lnTo>
                    <a:lnTo>
                      <a:pt x="1079" y="1079"/>
                    </a:lnTo>
                    <a:lnTo>
                      <a:pt x="1062" y="1079"/>
                    </a:lnTo>
                    <a:lnTo>
                      <a:pt x="1079" y="1087"/>
                    </a:lnTo>
                    <a:lnTo>
                      <a:pt x="1087" y="1054"/>
                    </a:lnTo>
                    <a:lnTo>
                      <a:pt x="1096" y="1029"/>
                    </a:lnTo>
                    <a:lnTo>
                      <a:pt x="1112" y="1004"/>
                    </a:lnTo>
                    <a:lnTo>
                      <a:pt x="1129" y="979"/>
                    </a:lnTo>
                    <a:lnTo>
                      <a:pt x="1112" y="970"/>
                    </a:lnTo>
                    <a:lnTo>
                      <a:pt x="1121" y="979"/>
                    </a:lnTo>
                    <a:lnTo>
                      <a:pt x="1138" y="962"/>
                    </a:lnTo>
                    <a:lnTo>
                      <a:pt x="1163" y="937"/>
                    </a:lnTo>
                    <a:lnTo>
                      <a:pt x="1154" y="928"/>
                    </a:lnTo>
                    <a:lnTo>
                      <a:pt x="1163" y="945"/>
                    </a:lnTo>
                    <a:lnTo>
                      <a:pt x="1188" y="928"/>
                    </a:lnTo>
                    <a:lnTo>
                      <a:pt x="1213" y="920"/>
                    </a:lnTo>
                    <a:lnTo>
                      <a:pt x="1246" y="903"/>
                    </a:lnTo>
                    <a:lnTo>
                      <a:pt x="1271" y="895"/>
                    </a:lnTo>
                    <a:lnTo>
                      <a:pt x="1263" y="878"/>
                    </a:lnTo>
                    <a:lnTo>
                      <a:pt x="1263" y="895"/>
                    </a:lnTo>
                    <a:lnTo>
                      <a:pt x="1296" y="895"/>
                    </a:lnTo>
                    <a:lnTo>
                      <a:pt x="1330" y="895"/>
                    </a:lnTo>
                    <a:lnTo>
                      <a:pt x="1330" y="878"/>
                    </a:lnTo>
                    <a:lnTo>
                      <a:pt x="1330" y="895"/>
                    </a:lnTo>
                    <a:lnTo>
                      <a:pt x="1355" y="903"/>
                    </a:lnTo>
                    <a:lnTo>
                      <a:pt x="1388" y="920"/>
                    </a:lnTo>
                    <a:lnTo>
                      <a:pt x="1405" y="928"/>
                    </a:lnTo>
                    <a:lnTo>
                      <a:pt x="1405" y="912"/>
                    </a:lnTo>
                    <a:lnTo>
                      <a:pt x="1397" y="920"/>
                    </a:lnTo>
                    <a:lnTo>
                      <a:pt x="1422" y="945"/>
                    </a:lnTo>
                    <a:lnTo>
                      <a:pt x="1439" y="962"/>
                    </a:lnTo>
                    <a:lnTo>
                      <a:pt x="1455" y="979"/>
                    </a:lnTo>
                    <a:lnTo>
                      <a:pt x="1464" y="970"/>
                    </a:lnTo>
                    <a:lnTo>
                      <a:pt x="1455" y="979"/>
                    </a:lnTo>
                    <a:lnTo>
                      <a:pt x="1472" y="1004"/>
                    </a:lnTo>
                    <a:lnTo>
                      <a:pt x="1480" y="1037"/>
                    </a:lnTo>
                    <a:lnTo>
                      <a:pt x="1489" y="1062"/>
                    </a:lnTo>
                    <a:lnTo>
                      <a:pt x="1497" y="1087"/>
                    </a:lnTo>
                    <a:lnTo>
                      <a:pt x="1506" y="1079"/>
                    </a:lnTo>
                    <a:lnTo>
                      <a:pt x="1497" y="1079"/>
                    </a:lnTo>
                    <a:lnTo>
                      <a:pt x="1497" y="1104"/>
                    </a:lnTo>
                    <a:lnTo>
                      <a:pt x="1506" y="1104"/>
                    </a:lnTo>
                    <a:lnTo>
                      <a:pt x="1497" y="1104"/>
                    </a:lnTo>
                    <a:lnTo>
                      <a:pt x="1489" y="1129"/>
                    </a:lnTo>
                    <a:lnTo>
                      <a:pt x="1480" y="1154"/>
                    </a:lnTo>
                    <a:lnTo>
                      <a:pt x="1472" y="1179"/>
                    </a:lnTo>
                    <a:lnTo>
                      <a:pt x="1480" y="1179"/>
                    </a:lnTo>
                    <a:lnTo>
                      <a:pt x="1472" y="1171"/>
                    </a:lnTo>
                    <a:lnTo>
                      <a:pt x="1455" y="1188"/>
                    </a:lnTo>
                    <a:lnTo>
                      <a:pt x="1422" y="1221"/>
                    </a:lnTo>
                    <a:lnTo>
                      <a:pt x="1388" y="1255"/>
                    </a:lnTo>
                    <a:lnTo>
                      <a:pt x="1388" y="1263"/>
                    </a:lnTo>
                    <a:lnTo>
                      <a:pt x="1380" y="1280"/>
                    </a:lnTo>
                    <a:lnTo>
                      <a:pt x="1372" y="1296"/>
                    </a:lnTo>
                    <a:lnTo>
                      <a:pt x="1380" y="1296"/>
                    </a:lnTo>
                    <a:lnTo>
                      <a:pt x="1372" y="1288"/>
                    </a:lnTo>
                    <a:lnTo>
                      <a:pt x="1363" y="1296"/>
                    </a:lnTo>
                    <a:lnTo>
                      <a:pt x="1363" y="1305"/>
                    </a:lnTo>
                    <a:lnTo>
                      <a:pt x="1355" y="1322"/>
                    </a:lnTo>
                    <a:lnTo>
                      <a:pt x="1355" y="1338"/>
                    </a:lnTo>
                    <a:lnTo>
                      <a:pt x="1355" y="1347"/>
                    </a:lnTo>
                    <a:lnTo>
                      <a:pt x="1355" y="1363"/>
                    </a:lnTo>
                    <a:lnTo>
                      <a:pt x="1355" y="1372"/>
                    </a:lnTo>
                    <a:lnTo>
                      <a:pt x="1355" y="1380"/>
                    </a:lnTo>
                    <a:lnTo>
                      <a:pt x="1363" y="1388"/>
                    </a:lnTo>
                    <a:lnTo>
                      <a:pt x="1372" y="1380"/>
                    </a:lnTo>
                    <a:lnTo>
                      <a:pt x="1363" y="1388"/>
                    </a:lnTo>
                    <a:lnTo>
                      <a:pt x="1372" y="1405"/>
                    </a:lnTo>
                    <a:lnTo>
                      <a:pt x="1380" y="1413"/>
                    </a:lnTo>
                    <a:lnTo>
                      <a:pt x="1397" y="1430"/>
                    </a:lnTo>
                    <a:lnTo>
                      <a:pt x="1405" y="1439"/>
                    </a:lnTo>
                    <a:lnTo>
                      <a:pt x="1430" y="1447"/>
                    </a:lnTo>
                    <a:lnTo>
                      <a:pt x="1430" y="1430"/>
                    </a:lnTo>
                    <a:lnTo>
                      <a:pt x="1422" y="1439"/>
                    </a:lnTo>
                    <a:lnTo>
                      <a:pt x="1439" y="1455"/>
                    </a:lnTo>
                    <a:lnTo>
                      <a:pt x="1447" y="1464"/>
                    </a:lnTo>
                    <a:lnTo>
                      <a:pt x="1480" y="1472"/>
                    </a:lnTo>
                    <a:lnTo>
                      <a:pt x="1514" y="1480"/>
                    </a:lnTo>
                    <a:lnTo>
                      <a:pt x="1556" y="1489"/>
                    </a:lnTo>
                    <a:lnTo>
                      <a:pt x="1589" y="1489"/>
                    </a:lnTo>
                    <a:lnTo>
                      <a:pt x="1631" y="1497"/>
                    </a:lnTo>
                    <a:lnTo>
                      <a:pt x="1673" y="1497"/>
                    </a:lnTo>
                    <a:lnTo>
                      <a:pt x="1715" y="1497"/>
                    </a:lnTo>
                    <a:lnTo>
                      <a:pt x="1756" y="1497"/>
                    </a:lnTo>
                    <a:lnTo>
                      <a:pt x="1807" y="1489"/>
                    </a:lnTo>
                    <a:lnTo>
                      <a:pt x="1840" y="1489"/>
                    </a:lnTo>
                    <a:lnTo>
                      <a:pt x="1882" y="1480"/>
                    </a:lnTo>
                    <a:lnTo>
                      <a:pt x="1924" y="1472"/>
                    </a:lnTo>
                    <a:lnTo>
                      <a:pt x="1932" y="1464"/>
                    </a:lnTo>
                    <a:lnTo>
                      <a:pt x="1932" y="1472"/>
                    </a:lnTo>
                    <a:lnTo>
                      <a:pt x="1957" y="1455"/>
                    </a:lnTo>
                    <a:lnTo>
                      <a:pt x="1991" y="1439"/>
                    </a:lnTo>
                    <a:lnTo>
                      <a:pt x="1991" y="1430"/>
                    </a:lnTo>
                    <a:lnTo>
                      <a:pt x="1999" y="1430"/>
                    </a:lnTo>
                    <a:lnTo>
                      <a:pt x="2007" y="1413"/>
                    </a:lnTo>
                    <a:lnTo>
                      <a:pt x="2007" y="1405"/>
                    </a:lnTo>
                    <a:lnTo>
                      <a:pt x="2007" y="1388"/>
                    </a:lnTo>
                    <a:lnTo>
                      <a:pt x="1991" y="1388"/>
                    </a:lnTo>
                    <a:lnTo>
                      <a:pt x="1999" y="1397"/>
                    </a:lnTo>
                    <a:lnTo>
                      <a:pt x="2007" y="1388"/>
                    </a:lnTo>
                    <a:lnTo>
                      <a:pt x="2016" y="1388"/>
                    </a:lnTo>
                    <a:lnTo>
                      <a:pt x="2016" y="1380"/>
                    </a:lnTo>
                    <a:lnTo>
                      <a:pt x="2016" y="1363"/>
                    </a:lnTo>
                    <a:lnTo>
                      <a:pt x="2016" y="1330"/>
                    </a:lnTo>
                    <a:lnTo>
                      <a:pt x="2016" y="1296"/>
                    </a:lnTo>
                    <a:lnTo>
                      <a:pt x="2016" y="1255"/>
                    </a:lnTo>
                    <a:lnTo>
                      <a:pt x="2016" y="1213"/>
                    </a:lnTo>
                    <a:lnTo>
                      <a:pt x="2007" y="1179"/>
                    </a:lnTo>
                    <a:lnTo>
                      <a:pt x="1991" y="1179"/>
                    </a:lnTo>
                    <a:lnTo>
                      <a:pt x="2007" y="1179"/>
                    </a:lnTo>
                    <a:lnTo>
                      <a:pt x="1999" y="1138"/>
                    </a:lnTo>
                    <a:lnTo>
                      <a:pt x="1991" y="1096"/>
                    </a:lnTo>
                    <a:lnTo>
                      <a:pt x="1999" y="1138"/>
                    </a:lnTo>
                    <a:lnTo>
                      <a:pt x="1982" y="1062"/>
                    </a:lnTo>
                    <a:lnTo>
                      <a:pt x="1966" y="987"/>
                    </a:lnTo>
                    <a:lnTo>
                      <a:pt x="1949" y="987"/>
                    </a:lnTo>
                    <a:lnTo>
                      <a:pt x="1966" y="987"/>
                    </a:lnTo>
                    <a:lnTo>
                      <a:pt x="1966" y="954"/>
                    </a:lnTo>
                    <a:lnTo>
                      <a:pt x="1966" y="920"/>
                    </a:lnTo>
                    <a:lnTo>
                      <a:pt x="1966" y="895"/>
                    </a:lnTo>
                    <a:lnTo>
                      <a:pt x="1949" y="895"/>
                    </a:lnTo>
                    <a:lnTo>
                      <a:pt x="1966" y="903"/>
                    </a:lnTo>
                    <a:lnTo>
                      <a:pt x="1974" y="878"/>
                    </a:lnTo>
                    <a:lnTo>
                      <a:pt x="1982" y="862"/>
                    </a:lnTo>
                    <a:lnTo>
                      <a:pt x="1991" y="836"/>
                    </a:lnTo>
                    <a:lnTo>
                      <a:pt x="1974" y="828"/>
                    </a:lnTo>
                    <a:lnTo>
                      <a:pt x="1982" y="836"/>
                    </a:lnTo>
                    <a:lnTo>
                      <a:pt x="1999" y="820"/>
                    </a:lnTo>
                    <a:lnTo>
                      <a:pt x="1991" y="811"/>
                    </a:lnTo>
                    <a:lnTo>
                      <a:pt x="1999" y="828"/>
                    </a:lnTo>
                    <a:lnTo>
                      <a:pt x="2016" y="820"/>
                    </a:lnTo>
                    <a:lnTo>
                      <a:pt x="2016" y="811"/>
                    </a:lnTo>
                    <a:lnTo>
                      <a:pt x="2033" y="795"/>
                    </a:lnTo>
                    <a:lnTo>
                      <a:pt x="2049" y="778"/>
                    </a:lnTo>
                    <a:lnTo>
                      <a:pt x="2041" y="770"/>
                    </a:lnTo>
                    <a:lnTo>
                      <a:pt x="2049" y="786"/>
                    </a:lnTo>
                    <a:lnTo>
                      <a:pt x="2074" y="778"/>
                    </a:lnTo>
                    <a:lnTo>
                      <a:pt x="2091" y="770"/>
                    </a:lnTo>
                    <a:lnTo>
                      <a:pt x="2083" y="753"/>
                    </a:lnTo>
                    <a:lnTo>
                      <a:pt x="2083" y="770"/>
                    </a:lnTo>
                    <a:lnTo>
                      <a:pt x="2099" y="770"/>
                    </a:lnTo>
                    <a:lnTo>
                      <a:pt x="2108" y="770"/>
                    </a:lnTo>
                    <a:lnTo>
                      <a:pt x="2133" y="761"/>
                    </a:lnTo>
                    <a:lnTo>
                      <a:pt x="2125" y="744"/>
                    </a:lnTo>
                    <a:lnTo>
                      <a:pt x="2125" y="761"/>
                    </a:lnTo>
                    <a:lnTo>
                      <a:pt x="2141" y="761"/>
                    </a:lnTo>
                    <a:lnTo>
                      <a:pt x="2141" y="744"/>
                    </a:lnTo>
                    <a:lnTo>
                      <a:pt x="2141" y="761"/>
                    </a:lnTo>
                    <a:lnTo>
                      <a:pt x="2166" y="770"/>
                    </a:lnTo>
                    <a:lnTo>
                      <a:pt x="2183" y="770"/>
                    </a:lnTo>
                    <a:lnTo>
                      <a:pt x="2183" y="753"/>
                    </a:lnTo>
                    <a:lnTo>
                      <a:pt x="2175" y="761"/>
                    </a:lnTo>
                    <a:lnTo>
                      <a:pt x="2191" y="778"/>
                    </a:lnTo>
                    <a:lnTo>
                      <a:pt x="2200" y="786"/>
                    </a:lnTo>
                    <a:lnTo>
                      <a:pt x="2217" y="795"/>
                    </a:lnTo>
                    <a:lnTo>
                      <a:pt x="2217" y="778"/>
                    </a:lnTo>
                    <a:lnTo>
                      <a:pt x="2208" y="786"/>
                    </a:lnTo>
                    <a:lnTo>
                      <a:pt x="2225" y="803"/>
                    </a:lnTo>
                    <a:lnTo>
                      <a:pt x="2242" y="820"/>
                    </a:lnTo>
                    <a:lnTo>
                      <a:pt x="2250" y="828"/>
                    </a:lnTo>
                    <a:lnTo>
                      <a:pt x="2267" y="836"/>
                    </a:lnTo>
                    <a:lnTo>
                      <a:pt x="2267" y="820"/>
                    </a:lnTo>
                    <a:lnTo>
                      <a:pt x="2258" y="828"/>
                    </a:lnTo>
                    <a:lnTo>
                      <a:pt x="2275" y="845"/>
                    </a:lnTo>
                    <a:lnTo>
                      <a:pt x="2283" y="853"/>
                    </a:lnTo>
                    <a:lnTo>
                      <a:pt x="2309" y="862"/>
                    </a:lnTo>
                    <a:lnTo>
                      <a:pt x="2334" y="862"/>
                    </a:lnTo>
                    <a:lnTo>
                      <a:pt x="2359" y="862"/>
                    </a:lnTo>
                    <a:lnTo>
                      <a:pt x="2367" y="862"/>
                    </a:lnTo>
                    <a:lnTo>
                      <a:pt x="2392" y="853"/>
                    </a:lnTo>
                    <a:lnTo>
                      <a:pt x="2417" y="845"/>
                    </a:lnTo>
                    <a:lnTo>
                      <a:pt x="2442" y="836"/>
                    </a:lnTo>
                    <a:lnTo>
                      <a:pt x="2442" y="828"/>
                    </a:lnTo>
                    <a:lnTo>
                      <a:pt x="2459" y="811"/>
                    </a:lnTo>
                    <a:lnTo>
                      <a:pt x="2451" y="803"/>
                    </a:lnTo>
                    <a:lnTo>
                      <a:pt x="2459" y="820"/>
                    </a:lnTo>
                    <a:lnTo>
                      <a:pt x="2484" y="811"/>
                    </a:lnTo>
                    <a:lnTo>
                      <a:pt x="2484" y="803"/>
                    </a:lnTo>
                    <a:lnTo>
                      <a:pt x="2501" y="786"/>
                    </a:lnTo>
                    <a:lnTo>
                      <a:pt x="2509" y="786"/>
                    </a:lnTo>
                    <a:lnTo>
                      <a:pt x="2518" y="770"/>
                    </a:lnTo>
                    <a:lnTo>
                      <a:pt x="2534" y="744"/>
                    </a:lnTo>
                    <a:lnTo>
                      <a:pt x="2534" y="736"/>
                    </a:lnTo>
                    <a:lnTo>
                      <a:pt x="2534" y="711"/>
                    </a:lnTo>
                    <a:lnTo>
                      <a:pt x="2518" y="711"/>
                    </a:lnTo>
                    <a:lnTo>
                      <a:pt x="2534" y="719"/>
                    </a:lnTo>
                    <a:lnTo>
                      <a:pt x="2543" y="703"/>
                    </a:lnTo>
                    <a:lnTo>
                      <a:pt x="2543" y="694"/>
                    </a:lnTo>
                    <a:lnTo>
                      <a:pt x="2534" y="661"/>
                    </a:lnTo>
                    <a:lnTo>
                      <a:pt x="2518" y="661"/>
                    </a:lnTo>
                    <a:lnTo>
                      <a:pt x="2534" y="661"/>
                    </a:lnTo>
                    <a:lnTo>
                      <a:pt x="2534" y="627"/>
                    </a:lnTo>
                    <a:lnTo>
                      <a:pt x="2518" y="602"/>
                    </a:lnTo>
                    <a:lnTo>
                      <a:pt x="2509" y="577"/>
                    </a:lnTo>
                    <a:lnTo>
                      <a:pt x="2493" y="552"/>
                    </a:lnTo>
                    <a:lnTo>
                      <a:pt x="2484" y="544"/>
                    </a:lnTo>
                    <a:lnTo>
                      <a:pt x="2459" y="527"/>
                    </a:lnTo>
                    <a:lnTo>
                      <a:pt x="2442" y="519"/>
                    </a:lnTo>
                    <a:lnTo>
                      <a:pt x="2417" y="502"/>
                    </a:lnTo>
                    <a:lnTo>
                      <a:pt x="2392" y="494"/>
                    </a:lnTo>
                    <a:lnTo>
                      <a:pt x="2367" y="485"/>
                    </a:lnTo>
                    <a:lnTo>
                      <a:pt x="2359" y="485"/>
                    </a:lnTo>
                    <a:lnTo>
                      <a:pt x="2334" y="485"/>
                    </a:lnTo>
                    <a:lnTo>
                      <a:pt x="2309" y="485"/>
                    </a:lnTo>
                    <a:lnTo>
                      <a:pt x="2283" y="494"/>
                    </a:lnTo>
                    <a:lnTo>
                      <a:pt x="2267" y="502"/>
                    </a:lnTo>
                    <a:lnTo>
                      <a:pt x="2250" y="510"/>
                    </a:lnTo>
                    <a:lnTo>
                      <a:pt x="2233" y="519"/>
                    </a:lnTo>
                    <a:lnTo>
                      <a:pt x="2225" y="519"/>
                    </a:lnTo>
                    <a:lnTo>
                      <a:pt x="2208" y="535"/>
                    </a:lnTo>
                    <a:lnTo>
                      <a:pt x="2217" y="544"/>
                    </a:lnTo>
                    <a:lnTo>
                      <a:pt x="2217" y="535"/>
                    </a:lnTo>
                    <a:lnTo>
                      <a:pt x="2200" y="544"/>
                    </a:lnTo>
                    <a:lnTo>
                      <a:pt x="2175" y="552"/>
                    </a:lnTo>
                    <a:lnTo>
                      <a:pt x="2158" y="560"/>
                    </a:lnTo>
                    <a:lnTo>
                      <a:pt x="2158" y="569"/>
                    </a:lnTo>
                    <a:lnTo>
                      <a:pt x="2158" y="560"/>
                    </a:lnTo>
                    <a:lnTo>
                      <a:pt x="2133" y="560"/>
                    </a:lnTo>
                    <a:lnTo>
                      <a:pt x="2108" y="560"/>
                    </a:lnTo>
                    <a:lnTo>
                      <a:pt x="2083" y="560"/>
                    </a:lnTo>
                    <a:lnTo>
                      <a:pt x="2066" y="560"/>
                    </a:lnTo>
                    <a:lnTo>
                      <a:pt x="2066" y="569"/>
                    </a:lnTo>
                    <a:lnTo>
                      <a:pt x="2074" y="560"/>
                    </a:lnTo>
                    <a:lnTo>
                      <a:pt x="2049" y="552"/>
                    </a:lnTo>
                    <a:lnTo>
                      <a:pt x="2024" y="544"/>
                    </a:lnTo>
                    <a:lnTo>
                      <a:pt x="2016" y="544"/>
                    </a:lnTo>
                    <a:lnTo>
                      <a:pt x="1999" y="544"/>
                    </a:lnTo>
                    <a:lnTo>
                      <a:pt x="1999" y="552"/>
                    </a:lnTo>
                    <a:lnTo>
                      <a:pt x="2007" y="544"/>
                    </a:lnTo>
                    <a:lnTo>
                      <a:pt x="1991" y="527"/>
                    </a:lnTo>
                    <a:lnTo>
                      <a:pt x="1974" y="519"/>
                    </a:lnTo>
                    <a:lnTo>
                      <a:pt x="1966" y="527"/>
                    </a:lnTo>
                    <a:lnTo>
                      <a:pt x="1974" y="519"/>
                    </a:lnTo>
                    <a:lnTo>
                      <a:pt x="1957" y="502"/>
                    </a:lnTo>
                    <a:lnTo>
                      <a:pt x="1949" y="510"/>
                    </a:lnTo>
                    <a:lnTo>
                      <a:pt x="1966" y="510"/>
                    </a:lnTo>
                    <a:lnTo>
                      <a:pt x="1966" y="494"/>
                    </a:lnTo>
                    <a:lnTo>
                      <a:pt x="1957" y="477"/>
                    </a:lnTo>
                    <a:lnTo>
                      <a:pt x="1940" y="477"/>
                    </a:lnTo>
                    <a:lnTo>
                      <a:pt x="1957" y="477"/>
                    </a:lnTo>
                    <a:lnTo>
                      <a:pt x="1957" y="452"/>
                    </a:lnTo>
                    <a:lnTo>
                      <a:pt x="1957" y="402"/>
                    </a:lnTo>
                    <a:lnTo>
                      <a:pt x="1957" y="343"/>
                    </a:lnTo>
                    <a:lnTo>
                      <a:pt x="1966" y="276"/>
                    </a:lnTo>
                    <a:lnTo>
                      <a:pt x="1974" y="209"/>
                    </a:lnTo>
                    <a:lnTo>
                      <a:pt x="1982" y="142"/>
                    </a:lnTo>
                    <a:lnTo>
                      <a:pt x="1991" y="92"/>
                    </a:lnTo>
                    <a:lnTo>
                      <a:pt x="1999" y="42"/>
                    </a:lnTo>
                    <a:lnTo>
                      <a:pt x="1999" y="34"/>
                    </a:lnTo>
                    <a:lnTo>
                      <a:pt x="1982" y="34"/>
                    </a:lnTo>
                    <a:lnTo>
                      <a:pt x="1974" y="34"/>
                    </a:lnTo>
                    <a:lnTo>
                      <a:pt x="1899" y="34"/>
                    </a:lnTo>
                    <a:lnTo>
                      <a:pt x="1823" y="25"/>
                    </a:lnTo>
                    <a:lnTo>
                      <a:pt x="1756" y="25"/>
                    </a:lnTo>
                    <a:lnTo>
                      <a:pt x="1698" y="17"/>
                    </a:lnTo>
                    <a:lnTo>
                      <a:pt x="1639" y="9"/>
                    </a:lnTo>
                    <a:lnTo>
                      <a:pt x="1589" y="9"/>
                    </a:lnTo>
                    <a:lnTo>
                      <a:pt x="1556" y="0"/>
                    </a:lnTo>
                    <a:lnTo>
                      <a:pt x="1531" y="0"/>
                    </a:lnTo>
                    <a:lnTo>
                      <a:pt x="1514" y="0"/>
                    </a:lnTo>
                    <a:lnTo>
                      <a:pt x="1506" y="0"/>
                    </a:lnTo>
                    <a:lnTo>
                      <a:pt x="1497" y="9"/>
                    </a:lnTo>
                    <a:lnTo>
                      <a:pt x="1506" y="17"/>
                    </a:lnTo>
                    <a:lnTo>
                      <a:pt x="1506" y="9"/>
                    </a:lnTo>
                    <a:lnTo>
                      <a:pt x="1489" y="17"/>
                    </a:lnTo>
                    <a:lnTo>
                      <a:pt x="1480" y="17"/>
                    </a:lnTo>
                    <a:lnTo>
                      <a:pt x="1464" y="34"/>
                    </a:lnTo>
                    <a:lnTo>
                      <a:pt x="1455" y="42"/>
                    </a:lnTo>
                    <a:lnTo>
                      <a:pt x="1439" y="59"/>
                    </a:lnTo>
                    <a:lnTo>
                      <a:pt x="1439" y="67"/>
                    </a:lnTo>
                    <a:lnTo>
                      <a:pt x="1439" y="92"/>
                    </a:lnTo>
                    <a:lnTo>
                      <a:pt x="1447" y="92"/>
                    </a:lnTo>
                    <a:lnTo>
                      <a:pt x="1439" y="92"/>
                    </a:lnTo>
                    <a:lnTo>
                      <a:pt x="1430" y="109"/>
                    </a:lnTo>
                    <a:lnTo>
                      <a:pt x="1422" y="134"/>
                    </a:lnTo>
                    <a:lnTo>
                      <a:pt x="1422" y="159"/>
                    </a:lnTo>
                    <a:lnTo>
                      <a:pt x="1422" y="184"/>
                    </a:lnTo>
                    <a:lnTo>
                      <a:pt x="1422" y="193"/>
                    </a:lnTo>
                    <a:lnTo>
                      <a:pt x="1430" y="209"/>
                    </a:lnTo>
                    <a:lnTo>
                      <a:pt x="1439" y="234"/>
                    </a:lnTo>
                    <a:lnTo>
                      <a:pt x="1447" y="259"/>
                    </a:lnTo>
                    <a:lnTo>
                      <a:pt x="1464" y="285"/>
                    </a:lnTo>
                    <a:lnTo>
                      <a:pt x="1480" y="301"/>
                    </a:lnTo>
                    <a:lnTo>
                      <a:pt x="1489" y="310"/>
                    </a:lnTo>
                    <a:lnTo>
                      <a:pt x="1514" y="326"/>
                    </a:lnTo>
                    <a:lnTo>
                      <a:pt x="1514" y="310"/>
                    </a:lnTo>
                    <a:lnTo>
                      <a:pt x="1506" y="318"/>
                    </a:lnTo>
                    <a:lnTo>
                      <a:pt x="1514" y="343"/>
                    </a:lnTo>
                    <a:lnTo>
                      <a:pt x="1531" y="377"/>
                    </a:lnTo>
                    <a:lnTo>
                      <a:pt x="1539" y="393"/>
                    </a:lnTo>
                    <a:lnTo>
                      <a:pt x="1547" y="385"/>
                    </a:lnTo>
                    <a:lnTo>
                      <a:pt x="1539" y="385"/>
                    </a:lnTo>
                    <a:lnTo>
                      <a:pt x="1539" y="418"/>
                    </a:lnTo>
                    <a:lnTo>
                      <a:pt x="1539" y="443"/>
                    </a:lnTo>
                    <a:lnTo>
                      <a:pt x="1539" y="469"/>
                    </a:lnTo>
                    <a:lnTo>
                      <a:pt x="1547" y="469"/>
                    </a:lnTo>
                    <a:lnTo>
                      <a:pt x="1539" y="460"/>
                    </a:lnTo>
                    <a:lnTo>
                      <a:pt x="1522" y="477"/>
                    </a:lnTo>
                    <a:lnTo>
                      <a:pt x="1522" y="485"/>
                    </a:lnTo>
                    <a:lnTo>
                      <a:pt x="1514" y="510"/>
                    </a:lnTo>
                    <a:lnTo>
                      <a:pt x="1497" y="535"/>
                    </a:lnTo>
                    <a:lnTo>
                      <a:pt x="1506" y="535"/>
                    </a:lnTo>
                    <a:lnTo>
                      <a:pt x="1497" y="527"/>
                    </a:lnTo>
                    <a:lnTo>
                      <a:pt x="1480" y="544"/>
                    </a:lnTo>
                    <a:lnTo>
                      <a:pt x="1489" y="552"/>
                    </a:lnTo>
                    <a:lnTo>
                      <a:pt x="1489" y="544"/>
                    </a:lnTo>
                    <a:lnTo>
                      <a:pt x="1464" y="560"/>
                    </a:lnTo>
                    <a:lnTo>
                      <a:pt x="1439" y="577"/>
                    </a:lnTo>
                    <a:lnTo>
                      <a:pt x="1439" y="586"/>
                    </a:lnTo>
                    <a:lnTo>
                      <a:pt x="1439" y="577"/>
                    </a:lnTo>
                    <a:lnTo>
                      <a:pt x="1405" y="586"/>
                    </a:lnTo>
                    <a:lnTo>
                      <a:pt x="1372" y="594"/>
                    </a:lnTo>
                    <a:lnTo>
                      <a:pt x="1338" y="602"/>
                    </a:lnTo>
                    <a:lnTo>
                      <a:pt x="1322" y="602"/>
                    </a:lnTo>
                    <a:lnTo>
                      <a:pt x="1305" y="602"/>
                    </a:lnTo>
                    <a:lnTo>
                      <a:pt x="1305" y="611"/>
                    </a:lnTo>
                    <a:lnTo>
                      <a:pt x="1313" y="602"/>
                    </a:lnTo>
                    <a:lnTo>
                      <a:pt x="1296" y="594"/>
                    </a:lnTo>
                    <a:lnTo>
                      <a:pt x="1288" y="594"/>
                    </a:lnTo>
                    <a:lnTo>
                      <a:pt x="1271" y="594"/>
                    </a:lnTo>
                    <a:lnTo>
                      <a:pt x="1271" y="602"/>
                    </a:lnTo>
                    <a:lnTo>
                      <a:pt x="1280" y="594"/>
                    </a:lnTo>
                    <a:lnTo>
                      <a:pt x="1263" y="586"/>
                    </a:lnTo>
                    <a:lnTo>
                      <a:pt x="1246" y="577"/>
                    </a:lnTo>
                    <a:lnTo>
                      <a:pt x="1238" y="586"/>
                    </a:lnTo>
                    <a:lnTo>
                      <a:pt x="1246" y="577"/>
                    </a:lnTo>
                    <a:lnTo>
                      <a:pt x="1238" y="569"/>
                    </a:lnTo>
                    <a:lnTo>
                      <a:pt x="1221" y="560"/>
                    </a:lnTo>
                    <a:lnTo>
                      <a:pt x="1196" y="544"/>
                    </a:lnTo>
                    <a:lnTo>
                      <a:pt x="1188" y="552"/>
                    </a:lnTo>
                    <a:lnTo>
                      <a:pt x="1196" y="544"/>
                    </a:lnTo>
                    <a:lnTo>
                      <a:pt x="1179" y="527"/>
                    </a:lnTo>
                    <a:lnTo>
                      <a:pt x="1171" y="535"/>
                    </a:lnTo>
                    <a:lnTo>
                      <a:pt x="1188" y="535"/>
                    </a:lnTo>
                    <a:lnTo>
                      <a:pt x="1171" y="510"/>
                    </a:lnTo>
                    <a:lnTo>
                      <a:pt x="1163" y="485"/>
                    </a:lnTo>
                    <a:lnTo>
                      <a:pt x="1154" y="460"/>
                    </a:lnTo>
                    <a:lnTo>
                      <a:pt x="1138" y="460"/>
                    </a:lnTo>
                    <a:lnTo>
                      <a:pt x="1154" y="460"/>
                    </a:lnTo>
                    <a:lnTo>
                      <a:pt x="1154" y="427"/>
                    </a:lnTo>
                    <a:lnTo>
                      <a:pt x="1146" y="402"/>
                    </a:lnTo>
                    <a:lnTo>
                      <a:pt x="1129" y="402"/>
                    </a:lnTo>
                    <a:lnTo>
                      <a:pt x="1146" y="410"/>
                    </a:lnTo>
                    <a:lnTo>
                      <a:pt x="1154" y="385"/>
                    </a:lnTo>
                    <a:lnTo>
                      <a:pt x="1154" y="377"/>
                    </a:lnTo>
                    <a:lnTo>
                      <a:pt x="1154" y="343"/>
                    </a:lnTo>
                    <a:lnTo>
                      <a:pt x="1138" y="343"/>
                    </a:lnTo>
                    <a:lnTo>
                      <a:pt x="1146" y="351"/>
                    </a:lnTo>
                    <a:lnTo>
                      <a:pt x="1163" y="335"/>
                    </a:lnTo>
                    <a:lnTo>
                      <a:pt x="1171" y="335"/>
                    </a:lnTo>
                    <a:lnTo>
                      <a:pt x="1179" y="310"/>
                    </a:lnTo>
                    <a:lnTo>
                      <a:pt x="1163" y="301"/>
                    </a:lnTo>
                    <a:lnTo>
                      <a:pt x="1171" y="310"/>
                    </a:lnTo>
                    <a:lnTo>
                      <a:pt x="1188" y="293"/>
                    </a:lnTo>
                    <a:lnTo>
                      <a:pt x="1204" y="276"/>
                    </a:lnTo>
                    <a:lnTo>
                      <a:pt x="1213" y="276"/>
                    </a:lnTo>
                    <a:lnTo>
                      <a:pt x="1221" y="259"/>
                    </a:lnTo>
                    <a:lnTo>
                      <a:pt x="1230" y="243"/>
                    </a:lnTo>
                    <a:lnTo>
                      <a:pt x="1238" y="226"/>
                    </a:lnTo>
                    <a:lnTo>
                      <a:pt x="1246" y="209"/>
                    </a:lnTo>
                    <a:lnTo>
                      <a:pt x="1246" y="201"/>
                    </a:lnTo>
                    <a:lnTo>
                      <a:pt x="1246" y="184"/>
                    </a:lnTo>
                    <a:lnTo>
                      <a:pt x="1246" y="167"/>
                    </a:lnTo>
                    <a:lnTo>
                      <a:pt x="1238" y="151"/>
                    </a:lnTo>
                    <a:lnTo>
                      <a:pt x="1230" y="134"/>
                    </a:lnTo>
                    <a:lnTo>
                      <a:pt x="1221" y="117"/>
                    </a:lnTo>
                    <a:lnTo>
                      <a:pt x="1213" y="109"/>
                    </a:lnTo>
                    <a:lnTo>
                      <a:pt x="1196" y="92"/>
                    </a:lnTo>
                    <a:lnTo>
                      <a:pt x="1171" y="84"/>
                    </a:lnTo>
                    <a:lnTo>
                      <a:pt x="1146" y="67"/>
                    </a:lnTo>
                    <a:lnTo>
                      <a:pt x="1121" y="59"/>
                    </a:lnTo>
                    <a:lnTo>
                      <a:pt x="1087" y="42"/>
                    </a:lnTo>
                    <a:lnTo>
                      <a:pt x="1079" y="42"/>
                    </a:lnTo>
                    <a:lnTo>
                      <a:pt x="1037" y="34"/>
                    </a:lnTo>
                    <a:lnTo>
                      <a:pt x="995" y="34"/>
                    </a:lnTo>
                    <a:lnTo>
                      <a:pt x="937" y="25"/>
                    </a:lnTo>
                    <a:lnTo>
                      <a:pt x="870" y="25"/>
                    </a:lnTo>
                    <a:lnTo>
                      <a:pt x="803" y="34"/>
                    </a:lnTo>
                    <a:lnTo>
                      <a:pt x="728" y="34"/>
                    </a:lnTo>
                    <a:lnTo>
                      <a:pt x="661" y="42"/>
                    </a:lnTo>
                    <a:lnTo>
                      <a:pt x="602" y="50"/>
                    </a:lnTo>
                    <a:lnTo>
                      <a:pt x="560" y="59"/>
                    </a:lnTo>
                    <a:lnTo>
                      <a:pt x="544" y="59"/>
                    </a:lnTo>
                    <a:lnTo>
                      <a:pt x="552" y="67"/>
                    </a:lnTo>
                    <a:lnTo>
                      <a:pt x="560" y="117"/>
                    </a:lnTo>
                    <a:lnTo>
                      <a:pt x="560" y="126"/>
                    </a:lnTo>
                    <a:lnTo>
                      <a:pt x="585" y="184"/>
                    </a:lnTo>
                    <a:lnTo>
                      <a:pt x="602" y="259"/>
                    </a:lnTo>
                    <a:lnTo>
                      <a:pt x="619" y="335"/>
                    </a:lnTo>
                    <a:lnTo>
                      <a:pt x="627" y="326"/>
                    </a:lnTo>
                    <a:lnTo>
                      <a:pt x="619" y="326"/>
                    </a:lnTo>
                    <a:lnTo>
                      <a:pt x="619" y="360"/>
                    </a:lnTo>
                    <a:lnTo>
                      <a:pt x="627" y="402"/>
                    </a:lnTo>
                    <a:lnTo>
                      <a:pt x="627" y="435"/>
                    </a:lnTo>
                    <a:lnTo>
                      <a:pt x="627" y="469"/>
                    </a:lnTo>
                    <a:lnTo>
                      <a:pt x="627" y="494"/>
                    </a:lnTo>
                    <a:lnTo>
                      <a:pt x="636" y="494"/>
                    </a:lnTo>
                    <a:lnTo>
                      <a:pt x="627" y="494"/>
                    </a:lnTo>
                    <a:lnTo>
                      <a:pt x="619" y="519"/>
                    </a:lnTo>
                    <a:lnTo>
                      <a:pt x="627" y="519"/>
                    </a:lnTo>
                    <a:lnTo>
                      <a:pt x="619" y="510"/>
                    </a:lnTo>
                    <a:lnTo>
                      <a:pt x="611" y="519"/>
                    </a:lnTo>
                    <a:lnTo>
                      <a:pt x="611" y="527"/>
                    </a:lnTo>
                    <a:lnTo>
                      <a:pt x="611" y="544"/>
                    </a:lnTo>
                    <a:lnTo>
                      <a:pt x="619" y="544"/>
                    </a:lnTo>
                    <a:lnTo>
                      <a:pt x="611" y="535"/>
                    </a:lnTo>
                    <a:lnTo>
                      <a:pt x="602" y="544"/>
                    </a:lnTo>
                    <a:lnTo>
                      <a:pt x="611" y="552"/>
                    </a:lnTo>
                    <a:lnTo>
                      <a:pt x="611" y="544"/>
                    </a:lnTo>
                    <a:lnTo>
                      <a:pt x="602" y="544"/>
                    </a:lnTo>
                    <a:lnTo>
                      <a:pt x="594" y="544"/>
                    </a:lnTo>
                    <a:lnTo>
                      <a:pt x="594" y="552"/>
                    </a:lnTo>
                    <a:lnTo>
                      <a:pt x="585" y="569"/>
                    </a:lnTo>
                    <a:lnTo>
                      <a:pt x="594" y="569"/>
                    </a:lnTo>
                    <a:lnTo>
                      <a:pt x="594" y="560"/>
                    </a:lnTo>
                    <a:lnTo>
                      <a:pt x="569" y="569"/>
                    </a:lnTo>
                    <a:lnTo>
                      <a:pt x="560" y="569"/>
                    </a:lnTo>
                    <a:lnTo>
                      <a:pt x="552" y="577"/>
                    </a:lnTo>
                    <a:lnTo>
                      <a:pt x="560" y="586"/>
                    </a:lnTo>
                    <a:lnTo>
                      <a:pt x="560" y="577"/>
                    </a:lnTo>
                    <a:lnTo>
                      <a:pt x="535" y="586"/>
                    </a:lnTo>
                    <a:lnTo>
                      <a:pt x="519" y="594"/>
                    </a:lnTo>
                    <a:lnTo>
                      <a:pt x="519" y="602"/>
                    </a:lnTo>
                    <a:lnTo>
                      <a:pt x="519" y="594"/>
                    </a:lnTo>
                    <a:lnTo>
                      <a:pt x="502" y="594"/>
                    </a:lnTo>
                    <a:lnTo>
                      <a:pt x="485" y="594"/>
                    </a:lnTo>
                    <a:lnTo>
                      <a:pt x="468" y="594"/>
                    </a:lnTo>
                    <a:lnTo>
                      <a:pt x="452" y="594"/>
                    </a:lnTo>
                    <a:lnTo>
                      <a:pt x="435" y="594"/>
                    </a:lnTo>
                    <a:lnTo>
                      <a:pt x="435" y="602"/>
                    </a:lnTo>
                    <a:lnTo>
                      <a:pt x="443" y="594"/>
                    </a:lnTo>
                    <a:lnTo>
                      <a:pt x="427" y="586"/>
                    </a:lnTo>
                    <a:lnTo>
                      <a:pt x="418" y="586"/>
                    </a:lnTo>
                    <a:lnTo>
                      <a:pt x="401" y="586"/>
                    </a:lnTo>
                    <a:lnTo>
                      <a:pt x="401" y="594"/>
                    </a:lnTo>
                    <a:lnTo>
                      <a:pt x="410" y="586"/>
                    </a:lnTo>
                    <a:lnTo>
                      <a:pt x="393" y="577"/>
                    </a:lnTo>
                    <a:lnTo>
                      <a:pt x="376" y="569"/>
                    </a:lnTo>
                    <a:lnTo>
                      <a:pt x="368" y="577"/>
                    </a:lnTo>
                    <a:lnTo>
                      <a:pt x="376" y="569"/>
                    </a:lnTo>
                    <a:lnTo>
                      <a:pt x="368" y="560"/>
                    </a:lnTo>
                    <a:lnTo>
                      <a:pt x="360" y="569"/>
                    </a:lnTo>
                    <a:lnTo>
                      <a:pt x="376" y="569"/>
                    </a:lnTo>
                    <a:lnTo>
                      <a:pt x="368" y="552"/>
                    </a:lnTo>
                    <a:lnTo>
                      <a:pt x="360" y="544"/>
                    </a:lnTo>
                    <a:lnTo>
                      <a:pt x="343" y="535"/>
                    </a:lnTo>
                    <a:lnTo>
                      <a:pt x="318" y="519"/>
                    </a:lnTo>
                    <a:lnTo>
                      <a:pt x="293" y="510"/>
                    </a:lnTo>
                    <a:lnTo>
                      <a:pt x="268" y="502"/>
                    </a:lnTo>
                    <a:lnTo>
                      <a:pt x="259" y="502"/>
                    </a:lnTo>
                    <a:lnTo>
                      <a:pt x="234" y="502"/>
                    </a:lnTo>
                    <a:lnTo>
                      <a:pt x="209" y="502"/>
                    </a:lnTo>
                    <a:lnTo>
                      <a:pt x="176" y="502"/>
                    </a:lnTo>
                    <a:lnTo>
                      <a:pt x="151" y="510"/>
                    </a:lnTo>
                    <a:lnTo>
                      <a:pt x="125" y="519"/>
                    </a:lnTo>
                    <a:lnTo>
                      <a:pt x="100" y="535"/>
                    </a:lnTo>
                    <a:lnTo>
                      <a:pt x="92" y="535"/>
                    </a:lnTo>
                    <a:lnTo>
                      <a:pt x="67" y="560"/>
                    </a:lnTo>
                    <a:lnTo>
                      <a:pt x="75" y="569"/>
                    </a:lnTo>
                    <a:lnTo>
                      <a:pt x="75" y="560"/>
                    </a:lnTo>
                    <a:lnTo>
                      <a:pt x="50" y="577"/>
                    </a:lnTo>
                    <a:lnTo>
                      <a:pt x="42" y="577"/>
                    </a:lnTo>
                    <a:lnTo>
                      <a:pt x="42" y="586"/>
                    </a:lnTo>
                    <a:lnTo>
                      <a:pt x="33" y="602"/>
                    </a:lnTo>
                    <a:lnTo>
                      <a:pt x="42" y="602"/>
                    </a:lnTo>
                    <a:lnTo>
                      <a:pt x="33" y="594"/>
                    </a:lnTo>
                    <a:lnTo>
                      <a:pt x="25" y="602"/>
                    </a:lnTo>
                    <a:lnTo>
                      <a:pt x="25" y="611"/>
                    </a:lnTo>
                    <a:lnTo>
                      <a:pt x="25" y="627"/>
                    </a:lnTo>
                    <a:lnTo>
                      <a:pt x="33" y="627"/>
                    </a:lnTo>
                    <a:lnTo>
                      <a:pt x="25" y="627"/>
                    </a:lnTo>
                    <a:lnTo>
                      <a:pt x="17" y="644"/>
                    </a:lnTo>
                    <a:lnTo>
                      <a:pt x="8" y="661"/>
                    </a:lnTo>
                    <a:lnTo>
                      <a:pt x="8" y="678"/>
                    </a:lnTo>
                    <a:lnTo>
                      <a:pt x="17" y="678"/>
                    </a:lnTo>
                    <a:lnTo>
                      <a:pt x="8" y="678"/>
                    </a:lnTo>
                    <a:lnTo>
                      <a:pt x="0" y="703"/>
                    </a:lnTo>
                    <a:lnTo>
                      <a:pt x="0" y="719"/>
                    </a:lnTo>
                    <a:lnTo>
                      <a:pt x="0" y="736"/>
                    </a:lnTo>
                    <a:lnTo>
                      <a:pt x="0" y="744"/>
                    </a:lnTo>
                    <a:lnTo>
                      <a:pt x="8" y="761"/>
                    </a:lnTo>
                    <a:lnTo>
                      <a:pt x="17" y="753"/>
                    </a:lnTo>
                    <a:lnTo>
                      <a:pt x="8" y="753"/>
                    </a:lnTo>
                    <a:lnTo>
                      <a:pt x="8" y="770"/>
                    </a:lnTo>
                    <a:lnTo>
                      <a:pt x="8" y="778"/>
                    </a:lnTo>
                    <a:lnTo>
                      <a:pt x="17" y="786"/>
                    </a:lnTo>
                    <a:lnTo>
                      <a:pt x="25" y="778"/>
                    </a:lnTo>
                    <a:lnTo>
                      <a:pt x="17" y="778"/>
                    </a:lnTo>
                    <a:lnTo>
                      <a:pt x="17" y="795"/>
                    </a:lnTo>
                    <a:lnTo>
                      <a:pt x="17" y="803"/>
                    </a:lnTo>
                    <a:lnTo>
                      <a:pt x="25" y="811"/>
                    </a:lnTo>
                    <a:lnTo>
                      <a:pt x="33" y="803"/>
                    </a:lnTo>
                    <a:lnTo>
                      <a:pt x="25" y="811"/>
                    </a:lnTo>
                    <a:lnTo>
                      <a:pt x="33" y="828"/>
                    </a:lnTo>
                    <a:lnTo>
                      <a:pt x="42" y="836"/>
                    </a:lnTo>
                    <a:lnTo>
                      <a:pt x="50" y="828"/>
                    </a:lnTo>
                    <a:lnTo>
                      <a:pt x="42" y="836"/>
                    </a:lnTo>
                    <a:lnTo>
                      <a:pt x="59" y="862"/>
                    </a:lnTo>
                    <a:lnTo>
                      <a:pt x="67" y="870"/>
                    </a:lnTo>
                    <a:lnTo>
                      <a:pt x="92" y="887"/>
                    </a:lnTo>
                    <a:lnTo>
                      <a:pt x="117" y="895"/>
                    </a:lnTo>
                    <a:lnTo>
                      <a:pt x="142" y="903"/>
                    </a:lnTo>
                    <a:lnTo>
                      <a:pt x="167" y="912"/>
                    </a:lnTo>
                    <a:lnTo>
                      <a:pt x="192" y="920"/>
                    </a:lnTo>
                    <a:lnTo>
                      <a:pt x="226" y="920"/>
                    </a:lnTo>
                    <a:lnTo>
                      <a:pt x="251" y="920"/>
                    </a:lnTo>
                    <a:lnTo>
                      <a:pt x="259" y="920"/>
                    </a:lnTo>
                    <a:lnTo>
                      <a:pt x="276" y="912"/>
                    </a:lnTo>
                    <a:lnTo>
                      <a:pt x="301" y="903"/>
                    </a:lnTo>
                    <a:lnTo>
                      <a:pt x="318" y="895"/>
                    </a:lnTo>
                    <a:lnTo>
                      <a:pt x="318" y="887"/>
                    </a:lnTo>
                    <a:lnTo>
                      <a:pt x="326" y="887"/>
                    </a:lnTo>
                    <a:lnTo>
                      <a:pt x="335" y="870"/>
                    </a:lnTo>
                    <a:lnTo>
                      <a:pt x="318" y="862"/>
                    </a:lnTo>
                    <a:lnTo>
                      <a:pt x="326" y="878"/>
                    </a:lnTo>
                    <a:lnTo>
                      <a:pt x="343" y="870"/>
                    </a:lnTo>
                    <a:lnTo>
                      <a:pt x="360" y="862"/>
                    </a:lnTo>
                    <a:lnTo>
                      <a:pt x="376" y="853"/>
                    </a:lnTo>
                    <a:lnTo>
                      <a:pt x="393" y="845"/>
                    </a:lnTo>
                    <a:lnTo>
                      <a:pt x="385" y="828"/>
                    </a:lnTo>
                    <a:lnTo>
                      <a:pt x="385" y="845"/>
                    </a:lnTo>
                    <a:lnTo>
                      <a:pt x="401" y="845"/>
                    </a:lnTo>
                    <a:lnTo>
                      <a:pt x="427" y="845"/>
                    </a:lnTo>
                    <a:lnTo>
                      <a:pt x="427" y="828"/>
                    </a:lnTo>
                    <a:lnTo>
                      <a:pt x="427" y="845"/>
                    </a:lnTo>
                    <a:lnTo>
                      <a:pt x="443" y="853"/>
                    </a:lnTo>
                    <a:lnTo>
                      <a:pt x="460" y="853"/>
                    </a:lnTo>
                    <a:lnTo>
                      <a:pt x="460" y="836"/>
                    </a:lnTo>
                    <a:lnTo>
                      <a:pt x="460" y="853"/>
                    </a:lnTo>
                    <a:lnTo>
                      <a:pt x="485" y="862"/>
                    </a:lnTo>
                    <a:lnTo>
                      <a:pt x="502" y="870"/>
                    </a:lnTo>
                    <a:lnTo>
                      <a:pt x="502" y="853"/>
                    </a:lnTo>
                    <a:lnTo>
                      <a:pt x="493" y="862"/>
                    </a:lnTo>
                    <a:lnTo>
                      <a:pt x="502" y="870"/>
                    </a:lnTo>
                    <a:lnTo>
                      <a:pt x="519" y="887"/>
                    </a:lnTo>
                    <a:lnTo>
                      <a:pt x="527" y="878"/>
                    </a:lnTo>
                    <a:lnTo>
                      <a:pt x="519" y="887"/>
                    </a:lnTo>
                    <a:lnTo>
                      <a:pt x="527" y="903"/>
                    </a:lnTo>
                    <a:lnTo>
                      <a:pt x="535" y="912"/>
                    </a:lnTo>
                    <a:lnTo>
                      <a:pt x="552" y="920"/>
                    </a:lnTo>
                    <a:lnTo>
                      <a:pt x="552" y="903"/>
                    </a:lnTo>
                    <a:lnTo>
                      <a:pt x="544" y="903"/>
                    </a:lnTo>
                    <a:lnTo>
                      <a:pt x="544" y="920"/>
                    </a:lnTo>
                    <a:lnTo>
                      <a:pt x="544" y="928"/>
                    </a:lnTo>
                    <a:lnTo>
                      <a:pt x="552" y="945"/>
                    </a:lnTo>
                    <a:lnTo>
                      <a:pt x="560" y="937"/>
                    </a:lnTo>
                    <a:lnTo>
                      <a:pt x="552" y="937"/>
                    </a:lnTo>
                    <a:lnTo>
                      <a:pt x="544" y="979"/>
                    </a:lnTo>
                    <a:lnTo>
                      <a:pt x="544" y="1029"/>
                    </a:lnTo>
                    <a:lnTo>
                      <a:pt x="535" y="1087"/>
                    </a:lnTo>
                    <a:lnTo>
                      <a:pt x="535" y="1154"/>
                    </a:lnTo>
                    <a:lnTo>
                      <a:pt x="527" y="1230"/>
                    </a:lnTo>
                    <a:lnTo>
                      <a:pt x="527" y="1296"/>
                    </a:lnTo>
                    <a:lnTo>
                      <a:pt x="527" y="1305"/>
                    </a:lnTo>
                    <a:lnTo>
                      <a:pt x="535" y="1338"/>
                    </a:lnTo>
                    <a:lnTo>
                      <a:pt x="544" y="1330"/>
                    </a:lnTo>
                    <a:lnTo>
                      <a:pt x="535" y="1330"/>
                    </a:lnTo>
                    <a:lnTo>
                      <a:pt x="535" y="1363"/>
                    </a:lnTo>
                    <a:lnTo>
                      <a:pt x="535" y="1372"/>
                    </a:lnTo>
                    <a:lnTo>
                      <a:pt x="544" y="1397"/>
                    </a:lnTo>
                    <a:lnTo>
                      <a:pt x="552" y="1430"/>
                    </a:lnTo>
                    <a:lnTo>
                      <a:pt x="560" y="1439"/>
                    </a:lnTo>
                    <a:lnTo>
                      <a:pt x="569" y="1447"/>
                    </a:lnTo>
                    <a:lnTo>
                      <a:pt x="594" y="1447"/>
                    </a:lnTo>
                    <a:lnTo>
                      <a:pt x="594" y="1430"/>
                    </a:lnTo>
                    <a:lnTo>
                      <a:pt x="594" y="1447"/>
                    </a:lnTo>
                    <a:lnTo>
                      <a:pt x="619" y="1455"/>
                    </a:lnTo>
                    <a:lnTo>
                      <a:pt x="644" y="1455"/>
                    </a:lnTo>
                    <a:lnTo>
                      <a:pt x="711" y="1455"/>
                    </a:lnTo>
                    <a:lnTo>
                      <a:pt x="778" y="1455"/>
                    </a:lnTo>
                    <a:lnTo>
                      <a:pt x="862" y="1447"/>
                    </a:lnTo>
                    <a:lnTo>
                      <a:pt x="937" y="1447"/>
                    </a:lnTo>
                    <a:lnTo>
                      <a:pt x="1020" y="1439"/>
                    </a:lnTo>
                    <a:lnTo>
                      <a:pt x="1096" y="1439"/>
                    </a:lnTo>
                    <a:lnTo>
                      <a:pt x="1112" y="1439"/>
                    </a:lnTo>
                    <a:close/>
                    <a:moveTo>
                      <a:pt x="1096" y="1413"/>
                    </a:moveTo>
                    <a:lnTo>
                      <a:pt x="1020" y="1413"/>
                    </a:lnTo>
                    <a:lnTo>
                      <a:pt x="937" y="1422"/>
                    </a:lnTo>
                    <a:lnTo>
                      <a:pt x="862" y="1422"/>
                    </a:lnTo>
                    <a:lnTo>
                      <a:pt x="778" y="1430"/>
                    </a:lnTo>
                    <a:lnTo>
                      <a:pt x="711" y="1430"/>
                    </a:lnTo>
                    <a:lnTo>
                      <a:pt x="644" y="1430"/>
                    </a:lnTo>
                    <a:lnTo>
                      <a:pt x="619" y="1430"/>
                    </a:lnTo>
                    <a:lnTo>
                      <a:pt x="619" y="1439"/>
                    </a:lnTo>
                    <a:lnTo>
                      <a:pt x="627" y="1430"/>
                    </a:lnTo>
                    <a:lnTo>
                      <a:pt x="602" y="1422"/>
                    </a:lnTo>
                    <a:lnTo>
                      <a:pt x="594" y="1422"/>
                    </a:lnTo>
                    <a:lnTo>
                      <a:pt x="569" y="1422"/>
                    </a:lnTo>
                    <a:lnTo>
                      <a:pt x="569" y="1430"/>
                    </a:lnTo>
                    <a:lnTo>
                      <a:pt x="577" y="1422"/>
                    </a:lnTo>
                    <a:lnTo>
                      <a:pt x="569" y="1413"/>
                    </a:lnTo>
                    <a:lnTo>
                      <a:pt x="560" y="1422"/>
                    </a:lnTo>
                    <a:lnTo>
                      <a:pt x="577" y="1422"/>
                    </a:lnTo>
                    <a:lnTo>
                      <a:pt x="569" y="1388"/>
                    </a:lnTo>
                    <a:lnTo>
                      <a:pt x="560" y="1363"/>
                    </a:lnTo>
                    <a:lnTo>
                      <a:pt x="544" y="1363"/>
                    </a:lnTo>
                    <a:lnTo>
                      <a:pt x="560" y="1363"/>
                    </a:lnTo>
                    <a:lnTo>
                      <a:pt x="560" y="1330"/>
                    </a:lnTo>
                    <a:lnTo>
                      <a:pt x="552" y="1296"/>
                    </a:lnTo>
                    <a:lnTo>
                      <a:pt x="535" y="1296"/>
                    </a:lnTo>
                    <a:lnTo>
                      <a:pt x="552" y="1296"/>
                    </a:lnTo>
                    <a:lnTo>
                      <a:pt x="552" y="1230"/>
                    </a:lnTo>
                    <a:lnTo>
                      <a:pt x="560" y="1154"/>
                    </a:lnTo>
                    <a:lnTo>
                      <a:pt x="560" y="1087"/>
                    </a:lnTo>
                    <a:lnTo>
                      <a:pt x="569" y="1029"/>
                    </a:lnTo>
                    <a:lnTo>
                      <a:pt x="569" y="979"/>
                    </a:lnTo>
                    <a:lnTo>
                      <a:pt x="577" y="937"/>
                    </a:lnTo>
                    <a:lnTo>
                      <a:pt x="569" y="920"/>
                    </a:lnTo>
                    <a:lnTo>
                      <a:pt x="552" y="920"/>
                    </a:lnTo>
                    <a:lnTo>
                      <a:pt x="569" y="920"/>
                    </a:lnTo>
                    <a:lnTo>
                      <a:pt x="569" y="903"/>
                    </a:lnTo>
                    <a:lnTo>
                      <a:pt x="569" y="895"/>
                    </a:lnTo>
                    <a:lnTo>
                      <a:pt x="560" y="895"/>
                    </a:lnTo>
                    <a:lnTo>
                      <a:pt x="544" y="887"/>
                    </a:lnTo>
                    <a:lnTo>
                      <a:pt x="535" y="895"/>
                    </a:lnTo>
                    <a:lnTo>
                      <a:pt x="552" y="895"/>
                    </a:lnTo>
                    <a:lnTo>
                      <a:pt x="544" y="878"/>
                    </a:lnTo>
                    <a:lnTo>
                      <a:pt x="535" y="870"/>
                    </a:lnTo>
                    <a:lnTo>
                      <a:pt x="519" y="853"/>
                    </a:lnTo>
                    <a:lnTo>
                      <a:pt x="510" y="845"/>
                    </a:lnTo>
                    <a:lnTo>
                      <a:pt x="493" y="836"/>
                    </a:lnTo>
                    <a:lnTo>
                      <a:pt x="468" y="828"/>
                    </a:lnTo>
                    <a:lnTo>
                      <a:pt x="460" y="828"/>
                    </a:lnTo>
                    <a:lnTo>
                      <a:pt x="443" y="828"/>
                    </a:lnTo>
                    <a:lnTo>
                      <a:pt x="443" y="836"/>
                    </a:lnTo>
                    <a:lnTo>
                      <a:pt x="452" y="828"/>
                    </a:lnTo>
                    <a:lnTo>
                      <a:pt x="435" y="820"/>
                    </a:lnTo>
                    <a:lnTo>
                      <a:pt x="427" y="820"/>
                    </a:lnTo>
                    <a:lnTo>
                      <a:pt x="401" y="820"/>
                    </a:lnTo>
                    <a:lnTo>
                      <a:pt x="385" y="820"/>
                    </a:lnTo>
                    <a:lnTo>
                      <a:pt x="368" y="828"/>
                    </a:lnTo>
                    <a:lnTo>
                      <a:pt x="351" y="836"/>
                    </a:lnTo>
                    <a:lnTo>
                      <a:pt x="335" y="845"/>
                    </a:lnTo>
                    <a:lnTo>
                      <a:pt x="318" y="853"/>
                    </a:lnTo>
                    <a:lnTo>
                      <a:pt x="309" y="853"/>
                    </a:lnTo>
                    <a:lnTo>
                      <a:pt x="309" y="862"/>
                    </a:lnTo>
                    <a:lnTo>
                      <a:pt x="301" y="878"/>
                    </a:lnTo>
                    <a:lnTo>
                      <a:pt x="309" y="878"/>
                    </a:lnTo>
                    <a:lnTo>
                      <a:pt x="309" y="870"/>
                    </a:lnTo>
                    <a:lnTo>
                      <a:pt x="293" y="878"/>
                    </a:lnTo>
                    <a:lnTo>
                      <a:pt x="268" y="887"/>
                    </a:lnTo>
                    <a:lnTo>
                      <a:pt x="251" y="895"/>
                    </a:lnTo>
                    <a:lnTo>
                      <a:pt x="251" y="903"/>
                    </a:lnTo>
                    <a:lnTo>
                      <a:pt x="251" y="895"/>
                    </a:lnTo>
                    <a:lnTo>
                      <a:pt x="226" y="895"/>
                    </a:lnTo>
                    <a:lnTo>
                      <a:pt x="192" y="895"/>
                    </a:lnTo>
                    <a:lnTo>
                      <a:pt x="192" y="903"/>
                    </a:lnTo>
                    <a:lnTo>
                      <a:pt x="201" y="895"/>
                    </a:lnTo>
                    <a:lnTo>
                      <a:pt x="176" y="887"/>
                    </a:lnTo>
                    <a:lnTo>
                      <a:pt x="151" y="878"/>
                    </a:lnTo>
                    <a:lnTo>
                      <a:pt x="125" y="870"/>
                    </a:lnTo>
                    <a:lnTo>
                      <a:pt x="100" y="862"/>
                    </a:lnTo>
                    <a:lnTo>
                      <a:pt x="75" y="845"/>
                    </a:lnTo>
                    <a:lnTo>
                      <a:pt x="67" y="853"/>
                    </a:lnTo>
                    <a:lnTo>
                      <a:pt x="84" y="853"/>
                    </a:lnTo>
                    <a:lnTo>
                      <a:pt x="67" y="828"/>
                    </a:lnTo>
                    <a:lnTo>
                      <a:pt x="59" y="820"/>
                    </a:lnTo>
                    <a:lnTo>
                      <a:pt x="50" y="811"/>
                    </a:lnTo>
                    <a:lnTo>
                      <a:pt x="42" y="820"/>
                    </a:lnTo>
                    <a:lnTo>
                      <a:pt x="59" y="820"/>
                    </a:lnTo>
                    <a:lnTo>
                      <a:pt x="50" y="803"/>
                    </a:lnTo>
                    <a:lnTo>
                      <a:pt x="42" y="795"/>
                    </a:lnTo>
                    <a:lnTo>
                      <a:pt x="33" y="786"/>
                    </a:lnTo>
                    <a:lnTo>
                      <a:pt x="25" y="795"/>
                    </a:lnTo>
                    <a:lnTo>
                      <a:pt x="42" y="795"/>
                    </a:lnTo>
                    <a:lnTo>
                      <a:pt x="42" y="778"/>
                    </a:lnTo>
                    <a:lnTo>
                      <a:pt x="33" y="770"/>
                    </a:lnTo>
                    <a:lnTo>
                      <a:pt x="25" y="761"/>
                    </a:lnTo>
                    <a:lnTo>
                      <a:pt x="17" y="770"/>
                    </a:lnTo>
                    <a:lnTo>
                      <a:pt x="33" y="770"/>
                    </a:lnTo>
                    <a:lnTo>
                      <a:pt x="33" y="753"/>
                    </a:lnTo>
                    <a:lnTo>
                      <a:pt x="25" y="736"/>
                    </a:lnTo>
                    <a:lnTo>
                      <a:pt x="8" y="736"/>
                    </a:lnTo>
                    <a:lnTo>
                      <a:pt x="25" y="736"/>
                    </a:lnTo>
                    <a:lnTo>
                      <a:pt x="25" y="719"/>
                    </a:lnTo>
                    <a:lnTo>
                      <a:pt x="25" y="703"/>
                    </a:lnTo>
                    <a:lnTo>
                      <a:pt x="8" y="703"/>
                    </a:lnTo>
                    <a:lnTo>
                      <a:pt x="25" y="711"/>
                    </a:lnTo>
                    <a:lnTo>
                      <a:pt x="33" y="686"/>
                    </a:lnTo>
                    <a:lnTo>
                      <a:pt x="33" y="678"/>
                    </a:lnTo>
                    <a:lnTo>
                      <a:pt x="33" y="661"/>
                    </a:lnTo>
                    <a:lnTo>
                      <a:pt x="17" y="661"/>
                    </a:lnTo>
                    <a:lnTo>
                      <a:pt x="33" y="669"/>
                    </a:lnTo>
                    <a:lnTo>
                      <a:pt x="42" y="652"/>
                    </a:lnTo>
                    <a:lnTo>
                      <a:pt x="50" y="636"/>
                    </a:lnTo>
                    <a:lnTo>
                      <a:pt x="50" y="627"/>
                    </a:lnTo>
                    <a:lnTo>
                      <a:pt x="50" y="611"/>
                    </a:lnTo>
                    <a:lnTo>
                      <a:pt x="33" y="611"/>
                    </a:lnTo>
                    <a:lnTo>
                      <a:pt x="42" y="619"/>
                    </a:lnTo>
                    <a:lnTo>
                      <a:pt x="50" y="611"/>
                    </a:lnTo>
                    <a:lnTo>
                      <a:pt x="59" y="611"/>
                    </a:lnTo>
                    <a:lnTo>
                      <a:pt x="67" y="594"/>
                    </a:lnTo>
                    <a:lnTo>
                      <a:pt x="50" y="586"/>
                    </a:lnTo>
                    <a:lnTo>
                      <a:pt x="59" y="602"/>
                    </a:lnTo>
                    <a:lnTo>
                      <a:pt x="84" y="586"/>
                    </a:lnTo>
                    <a:lnTo>
                      <a:pt x="84" y="577"/>
                    </a:lnTo>
                    <a:lnTo>
                      <a:pt x="109" y="552"/>
                    </a:lnTo>
                    <a:lnTo>
                      <a:pt x="100" y="544"/>
                    </a:lnTo>
                    <a:lnTo>
                      <a:pt x="109" y="560"/>
                    </a:lnTo>
                    <a:lnTo>
                      <a:pt x="134" y="544"/>
                    </a:lnTo>
                    <a:lnTo>
                      <a:pt x="159" y="535"/>
                    </a:lnTo>
                    <a:lnTo>
                      <a:pt x="184" y="527"/>
                    </a:lnTo>
                    <a:lnTo>
                      <a:pt x="176" y="510"/>
                    </a:lnTo>
                    <a:lnTo>
                      <a:pt x="176" y="527"/>
                    </a:lnTo>
                    <a:lnTo>
                      <a:pt x="209" y="527"/>
                    </a:lnTo>
                    <a:lnTo>
                      <a:pt x="234" y="527"/>
                    </a:lnTo>
                    <a:lnTo>
                      <a:pt x="259" y="527"/>
                    </a:lnTo>
                    <a:lnTo>
                      <a:pt x="259" y="510"/>
                    </a:lnTo>
                    <a:lnTo>
                      <a:pt x="259" y="527"/>
                    </a:lnTo>
                    <a:lnTo>
                      <a:pt x="284" y="535"/>
                    </a:lnTo>
                    <a:lnTo>
                      <a:pt x="309" y="544"/>
                    </a:lnTo>
                    <a:lnTo>
                      <a:pt x="335" y="560"/>
                    </a:lnTo>
                    <a:lnTo>
                      <a:pt x="351" y="569"/>
                    </a:lnTo>
                    <a:lnTo>
                      <a:pt x="351" y="552"/>
                    </a:lnTo>
                    <a:lnTo>
                      <a:pt x="343" y="560"/>
                    </a:lnTo>
                    <a:lnTo>
                      <a:pt x="351" y="577"/>
                    </a:lnTo>
                    <a:lnTo>
                      <a:pt x="360" y="586"/>
                    </a:lnTo>
                    <a:lnTo>
                      <a:pt x="368" y="594"/>
                    </a:lnTo>
                    <a:lnTo>
                      <a:pt x="385" y="602"/>
                    </a:lnTo>
                    <a:lnTo>
                      <a:pt x="401" y="611"/>
                    </a:lnTo>
                    <a:lnTo>
                      <a:pt x="418" y="611"/>
                    </a:lnTo>
                    <a:lnTo>
                      <a:pt x="418" y="594"/>
                    </a:lnTo>
                    <a:lnTo>
                      <a:pt x="418" y="611"/>
                    </a:lnTo>
                    <a:lnTo>
                      <a:pt x="435" y="619"/>
                    </a:lnTo>
                    <a:lnTo>
                      <a:pt x="452" y="619"/>
                    </a:lnTo>
                    <a:lnTo>
                      <a:pt x="468" y="619"/>
                    </a:lnTo>
                    <a:lnTo>
                      <a:pt x="485" y="619"/>
                    </a:lnTo>
                    <a:lnTo>
                      <a:pt x="502" y="619"/>
                    </a:lnTo>
                    <a:lnTo>
                      <a:pt x="519" y="619"/>
                    </a:lnTo>
                    <a:lnTo>
                      <a:pt x="527" y="619"/>
                    </a:lnTo>
                    <a:lnTo>
                      <a:pt x="544" y="611"/>
                    </a:lnTo>
                    <a:lnTo>
                      <a:pt x="569" y="602"/>
                    </a:lnTo>
                    <a:lnTo>
                      <a:pt x="569" y="594"/>
                    </a:lnTo>
                    <a:lnTo>
                      <a:pt x="577" y="586"/>
                    </a:lnTo>
                    <a:lnTo>
                      <a:pt x="569" y="577"/>
                    </a:lnTo>
                    <a:lnTo>
                      <a:pt x="577" y="594"/>
                    </a:lnTo>
                    <a:lnTo>
                      <a:pt x="602" y="586"/>
                    </a:lnTo>
                    <a:lnTo>
                      <a:pt x="602" y="577"/>
                    </a:lnTo>
                    <a:lnTo>
                      <a:pt x="611" y="577"/>
                    </a:lnTo>
                    <a:lnTo>
                      <a:pt x="619" y="560"/>
                    </a:lnTo>
                    <a:lnTo>
                      <a:pt x="602" y="552"/>
                    </a:lnTo>
                    <a:lnTo>
                      <a:pt x="602" y="569"/>
                    </a:lnTo>
                    <a:lnTo>
                      <a:pt x="611" y="569"/>
                    </a:lnTo>
                    <a:lnTo>
                      <a:pt x="619" y="569"/>
                    </a:lnTo>
                    <a:lnTo>
                      <a:pt x="619" y="560"/>
                    </a:lnTo>
                    <a:lnTo>
                      <a:pt x="627" y="552"/>
                    </a:lnTo>
                    <a:lnTo>
                      <a:pt x="636" y="552"/>
                    </a:lnTo>
                    <a:lnTo>
                      <a:pt x="636" y="544"/>
                    </a:lnTo>
                    <a:lnTo>
                      <a:pt x="636" y="527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36" y="527"/>
                    </a:lnTo>
                    <a:lnTo>
                      <a:pt x="644" y="527"/>
                    </a:lnTo>
                    <a:lnTo>
                      <a:pt x="652" y="502"/>
                    </a:lnTo>
                    <a:lnTo>
                      <a:pt x="652" y="494"/>
                    </a:lnTo>
                    <a:lnTo>
                      <a:pt x="652" y="469"/>
                    </a:lnTo>
                    <a:lnTo>
                      <a:pt x="652" y="435"/>
                    </a:lnTo>
                    <a:lnTo>
                      <a:pt x="652" y="402"/>
                    </a:lnTo>
                    <a:lnTo>
                      <a:pt x="644" y="360"/>
                    </a:lnTo>
                    <a:lnTo>
                      <a:pt x="644" y="326"/>
                    </a:lnTo>
                    <a:lnTo>
                      <a:pt x="627" y="251"/>
                    </a:lnTo>
                    <a:lnTo>
                      <a:pt x="611" y="176"/>
                    </a:lnTo>
                    <a:lnTo>
                      <a:pt x="585" y="117"/>
                    </a:lnTo>
                    <a:lnTo>
                      <a:pt x="569" y="117"/>
                    </a:lnTo>
                    <a:lnTo>
                      <a:pt x="585" y="117"/>
                    </a:lnTo>
                    <a:lnTo>
                      <a:pt x="577" y="67"/>
                    </a:lnTo>
                    <a:lnTo>
                      <a:pt x="560" y="67"/>
                    </a:lnTo>
                    <a:lnTo>
                      <a:pt x="560" y="84"/>
                    </a:lnTo>
                    <a:lnTo>
                      <a:pt x="602" y="75"/>
                    </a:lnTo>
                    <a:lnTo>
                      <a:pt x="661" y="67"/>
                    </a:lnTo>
                    <a:lnTo>
                      <a:pt x="728" y="59"/>
                    </a:lnTo>
                    <a:lnTo>
                      <a:pt x="803" y="59"/>
                    </a:lnTo>
                    <a:lnTo>
                      <a:pt x="870" y="50"/>
                    </a:lnTo>
                    <a:lnTo>
                      <a:pt x="937" y="50"/>
                    </a:lnTo>
                    <a:lnTo>
                      <a:pt x="995" y="59"/>
                    </a:lnTo>
                    <a:lnTo>
                      <a:pt x="1037" y="59"/>
                    </a:lnTo>
                    <a:lnTo>
                      <a:pt x="1079" y="67"/>
                    </a:lnTo>
                    <a:lnTo>
                      <a:pt x="1079" y="50"/>
                    </a:lnTo>
                    <a:lnTo>
                      <a:pt x="1079" y="67"/>
                    </a:lnTo>
                    <a:lnTo>
                      <a:pt x="1112" y="84"/>
                    </a:lnTo>
                    <a:lnTo>
                      <a:pt x="1138" y="92"/>
                    </a:lnTo>
                    <a:lnTo>
                      <a:pt x="1163" y="109"/>
                    </a:lnTo>
                    <a:lnTo>
                      <a:pt x="1188" y="117"/>
                    </a:lnTo>
                    <a:lnTo>
                      <a:pt x="1188" y="101"/>
                    </a:lnTo>
                    <a:lnTo>
                      <a:pt x="1179" y="109"/>
                    </a:lnTo>
                    <a:lnTo>
                      <a:pt x="1196" y="126"/>
                    </a:lnTo>
                    <a:lnTo>
                      <a:pt x="1204" y="117"/>
                    </a:lnTo>
                    <a:lnTo>
                      <a:pt x="1196" y="126"/>
                    </a:lnTo>
                    <a:lnTo>
                      <a:pt x="1204" y="142"/>
                    </a:lnTo>
                    <a:lnTo>
                      <a:pt x="1213" y="159"/>
                    </a:lnTo>
                    <a:lnTo>
                      <a:pt x="1221" y="176"/>
                    </a:lnTo>
                    <a:lnTo>
                      <a:pt x="1230" y="167"/>
                    </a:lnTo>
                    <a:lnTo>
                      <a:pt x="1221" y="167"/>
                    </a:lnTo>
                    <a:lnTo>
                      <a:pt x="1221" y="184"/>
                    </a:lnTo>
                    <a:lnTo>
                      <a:pt x="1221" y="201"/>
                    </a:lnTo>
                    <a:lnTo>
                      <a:pt x="1230" y="201"/>
                    </a:lnTo>
                    <a:lnTo>
                      <a:pt x="1221" y="201"/>
                    </a:lnTo>
                    <a:lnTo>
                      <a:pt x="1213" y="218"/>
                    </a:lnTo>
                    <a:lnTo>
                      <a:pt x="1204" y="234"/>
                    </a:lnTo>
                    <a:lnTo>
                      <a:pt x="1196" y="251"/>
                    </a:lnTo>
                    <a:lnTo>
                      <a:pt x="1188" y="268"/>
                    </a:lnTo>
                    <a:lnTo>
                      <a:pt x="1196" y="268"/>
                    </a:lnTo>
                    <a:lnTo>
                      <a:pt x="1188" y="259"/>
                    </a:lnTo>
                    <a:lnTo>
                      <a:pt x="1171" y="276"/>
                    </a:lnTo>
                    <a:lnTo>
                      <a:pt x="1154" y="293"/>
                    </a:lnTo>
                    <a:lnTo>
                      <a:pt x="1154" y="301"/>
                    </a:lnTo>
                    <a:lnTo>
                      <a:pt x="1146" y="326"/>
                    </a:lnTo>
                    <a:lnTo>
                      <a:pt x="1154" y="326"/>
                    </a:lnTo>
                    <a:lnTo>
                      <a:pt x="1146" y="318"/>
                    </a:lnTo>
                    <a:lnTo>
                      <a:pt x="1129" y="335"/>
                    </a:lnTo>
                    <a:lnTo>
                      <a:pt x="1129" y="343"/>
                    </a:lnTo>
                    <a:lnTo>
                      <a:pt x="1129" y="377"/>
                    </a:lnTo>
                    <a:lnTo>
                      <a:pt x="1138" y="377"/>
                    </a:lnTo>
                    <a:lnTo>
                      <a:pt x="1129" y="377"/>
                    </a:lnTo>
                    <a:lnTo>
                      <a:pt x="1121" y="402"/>
                    </a:lnTo>
                    <a:lnTo>
                      <a:pt x="1112" y="402"/>
                    </a:lnTo>
                    <a:lnTo>
                      <a:pt x="1121" y="410"/>
                    </a:lnTo>
                    <a:lnTo>
                      <a:pt x="1129" y="435"/>
                    </a:lnTo>
                    <a:lnTo>
                      <a:pt x="1138" y="427"/>
                    </a:lnTo>
                    <a:lnTo>
                      <a:pt x="1129" y="427"/>
                    </a:lnTo>
                    <a:lnTo>
                      <a:pt x="1129" y="460"/>
                    </a:lnTo>
                    <a:lnTo>
                      <a:pt x="1129" y="469"/>
                    </a:lnTo>
                    <a:lnTo>
                      <a:pt x="1138" y="494"/>
                    </a:lnTo>
                    <a:lnTo>
                      <a:pt x="1146" y="519"/>
                    </a:lnTo>
                    <a:lnTo>
                      <a:pt x="1163" y="544"/>
                    </a:lnTo>
                    <a:lnTo>
                      <a:pt x="1179" y="560"/>
                    </a:lnTo>
                    <a:lnTo>
                      <a:pt x="1188" y="569"/>
                    </a:lnTo>
                    <a:lnTo>
                      <a:pt x="1213" y="586"/>
                    </a:lnTo>
                    <a:lnTo>
                      <a:pt x="1230" y="594"/>
                    </a:lnTo>
                    <a:lnTo>
                      <a:pt x="1230" y="577"/>
                    </a:lnTo>
                    <a:lnTo>
                      <a:pt x="1221" y="586"/>
                    </a:lnTo>
                    <a:lnTo>
                      <a:pt x="1230" y="594"/>
                    </a:lnTo>
                    <a:lnTo>
                      <a:pt x="1238" y="602"/>
                    </a:lnTo>
                    <a:lnTo>
                      <a:pt x="1255" y="611"/>
                    </a:lnTo>
                    <a:lnTo>
                      <a:pt x="1271" y="619"/>
                    </a:lnTo>
                    <a:lnTo>
                      <a:pt x="1288" y="619"/>
                    </a:lnTo>
                    <a:lnTo>
                      <a:pt x="1288" y="602"/>
                    </a:lnTo>
                    <a:lnTo>
                      <a:pt x="1288" y="619"/>
                    </a:lnTo>
                    <a:lnTo>
                      <a:pt x="1305" y="627"/>
                    </a:lnTo>
                    <a:lnTo>
                      <a:pt x="1322" y="627"/>
                    </a:lnTo>
                    <a:lnTo>
                      <a:pt x="1338" y="627"/>
                    </a:lnTo>
                    <a:lnTo>
                      <a:pt x="1372" y="619"/>
                    </a:lnTo>
                    <a:lnTo>
                      <a:pt x="1405" y="611"/>
                    </a:lnTo>
                    <a:lnTo>
                      <a:pt x="1439" y="602"/>
                    </a:lnTo>
                    <a:lnTo>
                      <a:pt x="1447" y="594"/>
                    </a:lnTo>
                    <a:lnTo>
                      <a:pt x="1447" y="602"/>
                    </a:lnTo>
                    <a:lnTo>
                      <a:pt x="1472" y="586"/>
                    </a:lnTo>
                    <a:lnTo>
                      <a:pt x="1497" y="569"/>
                    </a:lnTo>
                    <a:lnTo>
                      <a:pt x="1497" y="560"/>
                    </a:lnTo>
                    <a:lnTo>
                      <a:pt x="1514" y="544"/>
                    </a:lnTo>
                    <a:lnTo>
                      <a:pt x="1522" y="544"/>
                    </a:lnTo>
                    <a:lnTo>
                      <a:pt x="1539" y="519"/>
                    </a:lnTo>
                    <a:lnTo>
                      <a:pt x="1547" y="494"/>
                    </a:lnTo>
                    <a:lnTo>
                      <a:pt x="1531" y="485"/>
                    </a:lnTo>
                    <a:lnTo>
                      <a:pt x="1539" y="494"/>
                    </a:lnTo>
                    <a:lnTo>
                      <a:pt x="1556" y="477"/>
                    </a:lnTo>
                    <a:lnTo>
                      <a:pt x="1564" y="477"/>
                    </a:lnTo>
                    <a:lnTo>
                      <a:pt x="1564" y="469"/>
                    </a:lnTo>
                    <a:lnTo>
                      <a:pt x="1564" y="443"/>
                    </a:lnTo>
                    <a:lnTo>
                      <a:pt x="1564" y="418"/>
                    </a:lnTo>
                    <a:lnTo>
                      <a:pt x="1564" y="385"/>
                    </a:lnTo>
                    <a:lnTo>
                      <a:pt x="1556" y="368"/>
                    </a:lnTo>
                    <a:lnTo>
                      <a:pt x="1539" y="335"/>
                    </a:lnTo>
                    <a:lnTo>
                      <a:pt x="1531" y="310"/>
                    </a:lnTo>
                    <a:lnTo>
                      <a:pt x="1522" y="301"/>
                    </a:lnTo>
                    <a:lnTo>
                      <a:pt x="1497" y="285"/>
                    </a:lnTo>
                    <a:lnTo>
                      <a:pt x="1489" y="293"/>
                    </a:lnTo>
                    <a:lnTo>
                      <a:pt x="1497" y="285"/>
                    </a:lnTo>
                    <a:lnTo>
                      <a:pt x="1480" y="268"/>
                    </a:lnTo>
                    <a:lnTo>
                      <a:pt x="1472" y="276"/>
                    </a:lnTo>
                    <a:lnTo>
                      <a:pt x="1489" y="276"/>
                    </a:lnTo>
                    <a:lnTo>
                      <a:pt x="1472" y="251"/>
                    </a:lnTo>
                    <a:lnTo>
                      <a:pt x="1464" y="226"/>
                    </a:lnTo>
                    <a:lnTo>
                      <a:pt x="1455" y="201"/>
                    </a:lnTo>
                    <a:lnTo>
                      <a:pt x="1447" y="184"/>
                    </a:lnTo>
                    <a:lnTo>
                      <a:pt x="1430" y="184"/>
                    </a:lnTo>
                    <a:lnTo>
                      <a:pt x="1447" y="184"/>
                    </a:lnTo>
                    <a:lnTo>
                      <a:pt x="1447" y="159"/>
                    </a:lnTo>
                    <a:lnTo>
                      <a:pt x="1447" y="134"/>
                    </a:lnTo>
                    <a:lnTo>
                      <a:pt x="1430" y="134"/>
                    </a:lnTo>
                    <a:lnTo>
                      <a:pt x="1447" y="142"/>
                    </a:lnTo>
                    <a:lnTo>
                      <a:pt x="1455" y="117"/>
                    </a:lnTo>
                    <a:lnTo>
                      <a:pt x="1464" y="101"/>
                    </a:lnTo>
                    <a:lnTo>
                      <a:pt x="1464" y="92"/>
                    </a:lnTo>
                    <a:lnTo>
                      <a:pt x="1464" y="67"/>
                    </a:lnTo>
                    <a:lnTo>
                      <a:pt x="1447" y="67"/>
                    </a:lnTo>
                    <a:lnTo>
                      <a:pt x="1455" y="75"/>
                    </a:lnTo>
                    <a:lnTo>
                      <a:pt x="1472" y="59"/>
                    </a:lnTo>
                    <a:lnTo>
                      <a:pt x="1480" y="50"/>
                    </a:lnTo>
                    <a:lnTo>
                      <a:pt x="1497" y="34"/>
                    </a:lnTo>
                    <a:lnTo>
                      <a:pt x="1489" y="25"/>
                    </a:lnTo>
                    <a:lnTo>
                      <a:pt x="1497" y="42"/>
                    </a:lnTo>
                    <a:lnTo>
                      <a:pt x="1514" y="34"/>
                    </a:lnTo>
                    <a:lnTo>
                      <a:pt x="1514" y="25"/>
                    </a:lnTo>
                    <a:lnTo>
                      <a:pt x="1522" y="17"/>
                    </a:lnTo>
                    <a:lnTo>
                      <a:pt x="1514" y="9"/>
                    </a:lnTo>
                    <a:lnTo>
                      <a:pt x="1514" y="25"/>
                    </a:lnTo>
                    <a:lnTo>
                      <a:pt x="1531" y="25"/>
                    </a:lnTo>
                    <a:lnTo>
                      <a:pt x="1556" y="25"/>
                    </a:lnTo>
                    <a:lnTo>
                      <a:pt x="1589" y="34"/>
                    </a:lnTo>
                    <a:lnTo>
                      <a:pt x="1639" y="34"/>
                    </a:lnTo>
                    <a:lnTo>
                      <a:pt x="1698" y="42"/>
                    </a:lnTo>
                    <a:lnTo>
                      <a:pt x="1756" y="50"/>
                    </a:lnTo>
                    <a:lnTo>
                      <a:pt x="1823" y="50"/>
                    </a:lnTo>
                    <a:lnTo>
                      <a:pt x="1899" y="59"/>
                    </a:lnTo>
                    <a:lnTo>
                      <a:pt x="1974" y="59"/>
                    </a:lnTo>
                    <a:lnTo>
                      <a:pt x="1982" y="59"/>
                    </a:lnTo>
                    <a:lnTo>
                      <a:pt x="1982" y="42"/>
                    </a:lnTo>
                    <a:lnTo>
                      <a:pt x="1974" y="42"/>
                    </a:lnTo>
                    <a:lnTo>
                      <a:pt x="1966" y="92"/>
                    </a:lnTo>
                    <a:lnTo>
                      <a:pt x="1957" y="142"/>
                    </a:lnTo>
                    <a:lnTo>
                      <a:pt x="1949" y="209"/>
                    </a:lnTo>
                    <a:lnTo>
                      <a:pt x="1940" y="276"/>
                    </a:lnTo>
                    <a:lnTo>
                      <a:pt x="1932" y="343"/>
                    </a:lnTo>
                    <a:lnTo>
                      <a:pt x="1932" y="402"/>
                    </a:lnTo>
                    <a:lnTo>
                      <a:pt x="1932" y="452"/>
                    </a:lnTo>
                    <a:lnTo>
                      <a:pt x="1932" y="477"/>
                    </a:lnTo>
                    <a:lnTo>
                      <a:pt x="1932" y="485"/>
                    </a:lnTo>
                    <a:lnTo>
                      <a:pt x="1940" y="502"/>
                    </a:lnTo>
                    <a:lnTo>
                      <a:pt x="1949" y="494"/>
                    </a:lnTo>
                    <a:lnTo>
                      <a:pt x="1940" y="494"/>
                    </a:lnTo>
                    <a:lnTo>
                      <a:pt x="1940" y="510"/>
                    </a:lnTo>
                    <a:lnTo>
                      <a:pt x="1940" y="519"/>
                    </a:lnTo>
                    <a:lnTo>
                      <a:pt x="1957" y="535"/>
                    </a:lnTo>
                    <a:lnTo>
                      <a:pt x="1966" y="544"/>
                    </a:lnTo>
                    <a:lnTo>
                      <a:pt x="1982" y="552"/>
                    </a:lnTo>
                    <a:lnTo>
                      <a:pt x="1982" y="535"/>
                    </a:lnTo>
                    <a:lnTo>
                      <a:pt x="1974" y="544"/>
                    </a:lnTo>
                    <a:lnTo>
                      <a:pt x="1991" y="560"/>
                    </a:lnTo>
                    <a:lnTo>
                      <a:pt x="1999" y="569"/>
                    </a:lnTo>
                    <a:lnTo>
                      <a:pt x="2016" y="569"/>
                    </a:lnTo>
                    <a:lnTo>
                      <a:pt x="2016" y="552"/>
                    </a:lnTo>
                    <a:lnTo>
                      <a:pt x="2016" y="569"/>
                    </a:lnTo>
                    <a:lnTo>
                      <a:pt x="2041" y="577"/>
                    </a:lnTo>
                    <a:lnTo>
                      <a:pt x="2066" y="586"/>
                    </a:lnTo>
                    <a:lnTo>
                      <a:pt x="2083" y="586"/>
                    </a:lnTo>
                    <a:lnTo>
                      <a:pt x="2108" y="586"/>
                    </a:lnTo>
                    <a:lnTo>
                      <a:pt x="2133" y="586"/>
                    </a:lnTo>
                    <a:lnTo>
                      <a:pt x="2158" y="586"/>
                    </a:lnTo>
                    <a:lnTo>
                      <a:pt x="2166" y="586"/>
                    </a:lnTo>
                    <a:lnTo>
                      <a:pt x="2183" y="577"/>
                    </a:lnTo>
                    <a:lnTo>
                      <a:pt x="2208" y="569"/>
                    </a:lnTo>
                    <a:lnTo>
                      <a:pt x="2225" y="560"/>
                    </a:lnTo>
                    <a:lnTo>
                      <a:pt x="2225" y="552"/>
                    </a:lnTo>
                    <a:lnTo>
                      <a:pt x="2242" y="535"/>
                    </a:lnTo>
                    <a:lnTo>
                      <a:pt x="2233" y="527"/>
                    </a:lnTo>
                    <a:lnTo>
                      <a:pt x="2242" y="544"/>
                    </a:lnTo>
                    <a:lnTo>
                      <a:pt x="2258" y="535"/>
                    </a:lnTo>
                    <a:lnTo>
                      <a:pt x="2275" y="527"/>
                    </a:lnTo>
                    <a:lnTo>
                      <a:pt x="2292" y="519"/>
                    </a:lnTo>
                    <a:lnTo>
                      <a:pt x="2317" y="510"/>
                    </a:lnTo>
                    <a:lnTo>
                      <a:pt x="2309" y="494"/>
                    </a:lnTo>
                    <a:lnTo>
                      <a:pt x="2309" y="510"/>
                    </a:lnTo>
                    <a:lnTo>
                      <a:pt x="2334" y="510"/>
                    </a:lnTo>
                    <a:lnTo>
                      <a:pt x="2359" y="510"/>
                    </a:lnTo>
                    <a:lnTo>
                      <a:pt x="2359" y="494"/>
                    </a:lnTo>
                    <a:lnTo>
                      <a:pt x="2359" y="510"/>
                    </a:lnTo>
                    <a:lnTo>
                      <a:pt x="2384" y="519"/>
                    </a:lnTo>
                    <a:lnTo>
                      <a:pt x="2409" y="527"/>
                    </a:lnTo>
                    <a:lnTo>
                      <a:pt x="2434" y="544"/>
                    </a:lnTo>
                    <a:lnTo>
                      <a:pt x="2451" y="552"/>
                    </a:lnTo>
                    <a:lnTo>
                      <a:pt x="2476" y="569"/>
                    </a:lnTo>
                    <a:lnTo>
                      <a:pt x="2476" y="552"/>
                    </a:lnTo>
                    <a:lnTo>
                      <a:pt x="2467" y="560"/>
                    </a:lnTo>
                    <a:lnTo>
                      <a:pt x="2484" y="586"/>
                    </a:lnTo>
                    <a:lnTo>
                      <a:pt x="2493" y="611"/>
                    </a:lnTo>
                    <a:lnTo>
                      <a:pt x="2509" y="636"/>
                    </a:lnTo>
                    <a:lnTo>
                      <a:pt x="2518" y="627"/>
                    </a:lnTo>
                    <a:lnTo>
                      <a:pt x="2509" y="627"/>
                    </a:lnTo>
                    <a:lnTo>
                      <a:pt x="2509" y="661"/>
                    </a:lnTo>
                    <a:lnTo>
                      <a:pt x="2509" y="669"/>
                    </a:lnTo>
                    <a:lnTo>
                      <a:pt x="2518" y="703"/>
                    </a:lnTo>
                    <a:lnTo>
                      <a:pt x="2526" y="694"/>
                    </a:lnTo>
                    <a:lnTo>
                      <a:pt x="2518" y="694"/>
                    </a:lnTo>
                    <a:lnTo>
                      <a:pt x="2509" y="711"/>
                    </a:lnTo>
                    <a:lnTo>
                      <a:pt x="2509" y="736"/>
                    </a:lnTo>
                    <a:lnTo>
                      <a:pt x="2518" y="736"/>
                    </a:lnTo>
                    <a:lnTo>
                      <a:pt x="2509" y="736"/>
                    </a:lnTo>
                    <a:lnTo>
                      <a:pt x="2493" y="761"/>
                    </a:lnTo>
                    <a:lnTo>
                      <a:pt x="2484" y="778"/>
                    </a:lnTo>
                    <a:lnTo>
                      <a:pt x="2493" y="778"/>
                    </a:lnTo>
                    <a:lnTo>
                      <a:pt x="2484" y="770"/>
                    </a:lnTo>
                    <a:lnTo>
                      <a:pt x="2467" y="786"/>
                    </a:lnTo>
                    <a:lnTo>
                      <a:pt x="2476" y="795"/>
                    </a:lnTo>
                    <a:lnTo>
                      <a:pt x="2476" y="786"/>
                    </a:lnTo>
                    <a:lnTo>
                      <a:pt x="2451" y="795"/>
                    </a:lnTo>
                    <a:lnTo>
                      <a:pt x="2442" y="795"/>
                    </a:lnTo>
                    <a:lnTo>
                      <a:pt x="2426" y="811"/>
                    </a:lnTo>
                    <a:lnTo>
                      <a:pt x="2434" y="820"/>
                    </a:lnTo>
                    <a:lnTo>
                      <a:pt x="2434" y="811"/>
                    </a:lnTo>
                    <a:lnTo>
                      <a:pt x="2409" y="820"/>
                    </a:lnTo>
                    <a:lnTo>
                      <a:pt x="2384" y="828"/>
                    </a:lnTo>
                    <a:lnTo>
                      <a:pt x="2359" y="836"/>
                    </a:lnTo>
                    <a:lnTo>
                      <a:pt x="2359" y="845"/>
                    </a:lnTo>
                    <a:lnTo>
                      <a:pt x="2359" y="836"/>
                    </a:lnTo>
                    <a:lnTo>
                      <a:pt x="2334" y="836"/>
                    </a:lnTo>
                    <a:lnTo>
                      <a:pt x="2309" y="836"/>
                    </a:lnTo>
                    <a:lnTo>
                      <a:pt x="2309" y="845"/>
                    </a:lnTo>
                    <a:lnTo>
                      <a:pt x="2317" y="836"/>
                    </a:lnTo>
                    <a:lnTo>
                      <a:pt x="2292" y="828"/>
                    </a:lnTo>
                    <a:lnTo>
                      <a:pt x="2283" y="836"/>
                    </a:lnTo>
                    <a:lnTo>
                      <a:pt x="2292" y="828"/>
                    </a:lnTo>
                    <a:lnTo>
                      <a:pt x="2275" y="811"/>
                    </a:lnTo>
                    <a:lnTo>
                      <a:pt x="2258" y="803"/>
                    </a:lnTo>
                    <a:lnTo>
                      <a:pt x="2250" y="811"/>
                    </a:lnTo>
                    <a:lnTo>
                      <a:pt x="2258" y="803"/>
                    </a:lnTo>
                    <a:lnTo>
                      <a:pt x="2242" y="786"/>
                    </a:lnTo>
                    <a:lnTo>
                      <a:pt x="2225" y="770"/>
                    </a:lnTo>
                    <a:lnTo>
                      <a:pt x="2208" y="761"/>
                    </a:lnTo>
                    <a:lnTo>
                      <a:pt x="2200" y="770"/>
                    </a:lnTo>
                    <a:lnTo>
                      <a:pt x="2208" y="761"/>
                    </a:lnTo>
                    <a:lnTo>
                      <a:pt x="2191" y="744"/>
                    </a:lnTo>
                    <a:lnTo>
                      <a:pt x="2183" y="744"/>
                    </a:lnTo>
                    <a:lnTo>
                      <a:pt x="2166" y="744"/>
                    </a:lnTo>
                    <a:lnTo>
                      <a:pt x="2166" y="753"/>
                    </a:lnTo>
                    <a:lnTo>
                      <a:pt x="2175" y="744"/>
                    </a:lnTo>
                    <a:lnTo>
                      <a:pt x="2150" y="736"/>
                    </a:lnTo>
                    <a:lnTo>
                      <a:pt x="2141" y="736"/>
                    </a:lnTo>
                    <a:lnTo>
                      <a:pt x="2125" y="736"/>
                    </a:lnTo>
                    <a:lnTo>
                      <a:pt x="2099" y="744"/>
                    </a:lnTo>
                    <a:lnTo>
                      <a:pt x="2099" y="753"/>
                    </a:lnTo>
                    <a:lnTo>
                      <a:pt x="2099" y="744"/>
                    </a:lnTo>
                    <a:lnTo>
                      <a:pt x="2083" y="744"/>
                    </a:lnTo>
                    <a:lnTo>
                      <a:pt x="2066" y="753"/>
                    </a:lnTo>
                    <a:lnTo>
                      <a:pt x="2041" y="761"/>
                    </a:lnTo>
                    <a:lnTo>
                      <a:pt x="2033" y="761"/>
                    </a:lnTo>
                    <a:lnTo>
                      <a:pt x="2016" y="778"/>
                    </a:lnTo>
                    <a:lnTo>
                      <a:pt x="1999" y="795"/>
                    </a:lnTo>
                    <a:lnTo>
                      <a:pt x="2007" y="803"/>
                    </a:lnTo>
                    <a:lnTo>
                      <a:pt x="2007" y="795"/>
                    </a:lnTo>
                    <a:lnTo>
                      <a:pt x="1991" y="803"/>
                    </a:lnTo>
                    <a:lnTo>
                      <a:pt x="1982" y="803"/>
                    </a:lnTo>
                    <a:lnTo>
                      <a:pt x="1966" y="820"/>
                    </a:lnTo>
                    <a:lnTo>
                      <a:pt x="1966" y="828"/>
                    </a:lnTo>
                    <a:lnTo>
                      <a:pt x="1957" y="853"/>
                    </a:lnTo>
                    <a:lnTo>
                      <a:pt x="1949" y="870"/>
                    </a:lnTo>
                    <a:lnTo>
                      <a:pt x="1940" y="895"/>
                    </a:lnTo>
                    <a:lnTo>
                      <a:pt x="1940" y="920"/>
                    </a:lnTo>
                    <a:lnTo>
                      <a:pt x="1940" y="954"/>
                    </a:lnTo>
                    <a:lnTo>
                      <a:pt x="1940" y="987"/>
                    </a:lnTo>
                    <a:lnTo>
                      <a:pt x="1940" y="995"/>
                    </a:lnTo>
                    <a:lnTo>
                      <a:pt x="1957" y="1071"/>
                    </a:lnTo>
                    <a:lnTo>
                      <a:pt x="1974" y="1146"/>
                    </a:lnTo>
                    <a:lnTo>
                      <a:pt x="1982" y="1138"/>
                    </a:lnTo>
                    <a:lnTo>
                      <a:pt x="1974" y="1138"/>
                    </a:lnTo>
                    <a:lnTo>
                      <a:pt x="1982" y="1179"/>
                    </a:lnTo>
                    <a:lnTo>
                      <a:pt x="1982" y="1204"/>
                    </a:lnTo>
                    <a:lnTo>
                      <a:pt x="1982" y="1188"/>
                    </a:lnTo>
                    <a:lnTo>
                      <a:pt x="1991" y="1221"/>
                    </a:lnTo>
                    <a:lnTo>
                      <a:pt x="1999" y="1213"/>
                    </a:lnTo>
                    <a:lnTo>
                      <a:pt x="1991" y="1213"/>
                    </a:lnTo>
                    <a:lnTo>
                      <a:pt x="1991" y="1255"/>
                    </a:lnTo>
                    <a:lnTo>
                      <a:pt x="1991" y="1296"/>
                    </a:lnTo>
                    <a:lnTo>
                      <a:pt x="1991" y="1330"/>
                    </a:lnTo>
                    <a:lnTo>
                      <a:pt x="1991" y="1363"/>
                    </a:lnTo>
                    <a:lnTo>
                      <a:pt x="1991" y="1380"/>
                    </a:lnTo>
                    <a:lnTo>
                      <a:pt x="1999" y="1380"/>
                    </a:lnTo>
                    <a:lnTo>
                      <a:pt x="1991" y="1372"/>
                    </a:lnTo>
                    <a:lnTo>
                      <a:pt x="1982" y="1380"/>
                    </a:lnTo>
                    <a:lnTo>
                      <a:pt x="1982" y="1388"/>
                    </a:lnTo>
                    <a:lnTo>
                      <a:pt x="1982" y="1405"/>
                    </a:lnTo>
                    <a:lnTo>
                      <a:pt x="1991" y="1405"/>
                    </a:lnTo>
                    <a:lnTo>
                      <a:pt x="1982" y="1405"/>
                    </a:lnTo>
                    <a:lnTo>
                      <a:pt x="1974" y="1422"/>
                    </a:lnTo>
                    <a:lnTo>
                      <a:pt x="1982" y="1422"/>
                    </a:lnTo>
                    <a:lnTo>
                      <a:pt x="1982" y="1413"/>
                    </a:lnTo>
                    <a:lnTo>
                      <a:pt x="1949" y="1430"/>
                    </a:lnTo>
                    <a:lnTo>
                      <a:pt x="1924" y="1447"/>
                    </a:lnTo>
                    <a:lnTo>
                      <a:pt x="1924" y="1455"/>
                    </a:lnTo>
                    <a:lnTo>
                      <a:pt x="1924" y="1447"/>
                    </a:lnTo>
                    <a:lnTo>
                      <a:pt x="1882" y="1455"/>
                    </a:lnTo>
                    <a:lnTo>
                      <a:pt x="1840" y="1464"/>
                    </a:lnTo>
                    <a:lnTo>
                      <a:pt x="1807" y="1464"/>
                    </a:lnTo>
                    <a:lnTo>
                      <a:pt x="1756" y="1472"/>
                    </a:lnTo>
                    <a:lnTo>
                      <a:pt x="1715" y="1472"/>
                    </a:lnTo>
                    <a:lnTo>
                      <a:pt x="1673" y="1472"/>
                    </a:lnTo>
                    <a:lnTo>
                      <a:pt x="1631" y="1472"/>
                    </a:lnTo>
                    <a:lnTo>
                      <a:pt x="1589" y="1464"/>
                    </a:lnTo>
                    <a:lnTo>
                      <a:pt x="1556" y="1464"/>
                    </a:lnTo>
                    <a:lnTo>
                      <a:pt x="1514" y="1455"/>
                    </a:lnTo>
                    <a:lnTo>
                      <a:pt x="1480" y="1447"/>
                    </a:lnTo>
                    <a:lnTo>
                      <a:pt x="1447" y="1439"/>
                    </a:lnTo>
                    <a:lnTo>
                      <a:pt x="1447" y="1447"/>
                    </a:lnTo>
                    <a:lnTo>
                      <a:pt x="1455" y="1439"/>
                    </a:lnTo>
                    <a:lnTo>
                      <a:pt x="1439" y="1422"/>
                    </a:lnTo>
                    <a:lnTo>
                      <a:pt x="1414" y="1413"/>
                    </a:lnTo>
                    <a:lnTo>
                      <a:pt x="1405" y="1422"/>
                    </a:lnTo>
                    <a:lnTo>
                      <a:pt x="1414" y="1413"/>
                    </a:lnTo>
                    <a:lnTo>
                      <a:pt x="1397" y="1397"/>
                    </a:lnTo>
                    <a:lnTo>
                      <a:pt x="1388" y="1388"/>
                    </a:lnTo>
                    <a:lnTo>
                      <a:pt x="1380" y="1397"/>
                    </a:lnTo>
                    <a:lnTo>
                      <a:pt x="1397" y="1397"/>
                    </a:lnTo>
                    <a:lnTo>
                      <a:pt x="1388" y="1380"/>
                    </a:lnTo>
                    <a:lnTo>
                      <a:pt x="1380" y="1372"/>
                    </a:lnTo>
                    <a:lnTo>
                      <a:pt x="1372" y="1363"/>
                    </a:lnTo>
                    <a:lnTo>
                      <a:pt x="1363" y="1372"/>
                    </a:lnTo>
                    <a:lnTo>
                      <a:pt x="1380" y="1372"/>
                    </a:lnTo>
                    <a:lnTo>
                      <a:pt x="1380" y="1363"/>
                    </a:lnTo>
                    <a:lnTo>
                      <a:pt x="1380" y="1347"/>
                    </a:lnTo>
                    <a:lnTo>
                      <a:pt x="1380" y="1338"/>
                    </a:lnTo>
                    <a:lnTo>
                      <a:pt x="1380" y="1322"/>
                    </a:lnTo>
                    <a:lnTo>
                      <a:pt x="1363" y="1322"/>
                    </a:lnTo>
                    <a:lnTo>
                      <a:pt x="1380" y="1330"/>
                    </a:lnTo>
                    <a:lnTo>
                      <a:pt x="1388" y="1313"/>
                    </a:lnTo>
                    <a:lnTo>
                      <a:pt x="1372" y="1305"/>
                    </a:lnTo>
                    <a:lnTo>
                      <a:pt x="1380" y="1313"/>
                    </a:lnTo>
                    <a:lnTo>
                      <a:pt x="1388" y="1305"/>
                    </a:lnTo>
                    <a:lnTo>
                      <a:pt x="1397" y="1305"/>
                    </a:lnTo>
                    <a:lnTo>
                      <a:pt x="1405" y="1288"/>
                    </a:lnTo>
                    <a:lnTo>
                      <a:pt x="1414" y="1271"/>
                    </a:lnTo>
                    <a:lnTo>
                      <a:pt x="1397" y="1263"/>
                    </a:lnTo>
                    <a:lnTo>
                      <a:pt x="1405" y="1271"/>
                    </a:lnTo>
                    <a:lnTo>
                      <a:pt x="1439" y="1238"/>
                    </a:lnTo>
                    <a:lnTo>
                      <a:pt x="1472" y="1204"/>
                    </a:lnTo>
                    <a:lnTo>
                      <a:pt x="1489" y="1188"/>
                    </a:lnTo>
                    <a:lnTo>
                      <a:pt x="1497" y="1188"/>
                    </a:lnTo>
                    <a:lnTo>
                      <a:pt x="1506" y="1163"/>
                    </a:lnTo>
                    <a:lnTo>
                      <a:pt x="1514" y="1138"/>
                    </a:lnTo>
                    <a:lnTo>
                      <a:pt x="1522" y="1112"/>
                    </a:lnTo>
                    <a:lnTo>
                      <a:pt x="1522" y="1104"/>
                    </a:lnTo>
                    <a:lnTo>
                      <a:pt x="1522" y="1079"/>
                    </a:lnTo>
                    <a:lnTo>
                      <a:pt x="1514" y="1054"/>
                    </a:lnTo>
                    <a:lnTo>
                      <a:pt x="1506" y="1029"/>
                    </a:lnTo>
                    <a:lnTo>
                      <a:pt x="1497" y="995"/>
                    </a:lnTo>
                    <a:lnTo>
                      <a:pt x="1480" y="970"/>
                    </a:lnTo>
                    <a:lnTo>
                      <a:pt x="1472" y="962"/>
                    </a:lnTo>
                    <a:lnTo>
                      <a:pt x="1455" y="945"/>
                    </a:lnTo>
                    <a:lnTo>
                      <a:pt x="1439" y="928"/>
                    </a:lnTo>
                    <a:lnTo>
                      <a:pt x="1414" y="903"/>
                    </a:lnTo>
                    <a:lnTo>
                      <a:pt x="1397" y="895"/>
                    </a:lnTo>
                    <a:lnTo>
                      <a:pt x="1363" y="878"/>
                    </a:lnTo>
                    <a:lnTo>
                      <a:pt x="1338" y="870"/>
                    </a:lnTo>
                    <a:lnTo>
                      <a:pt x="1330" y="870"/>
                    </a:lnTo>
                    <a:lnTo>
                      <a:pt x="1296" y="870"/>
                    </a:lnTo>
                    <a:lnTo>
                      <a:pt x="1263" y="870"/>
                    </a:lnTo>
                    <a:lnTo>
                      <a:pt x="1238" y="878"/>
                    </a:lnTo>
                    <a:lnTo>
                      <a:pt x="1204" y="895"/>
                    </a:lnTo>
                    <a:lnTo>
                      <a:pt x="1179" y="903"/>
                    </a:lnTo>
                    <a:lnTo>
                      <a:pt x="1154" y="920"/>
                    </a:lnTo>
                    <a:lnTo>
                      <a:pt x="1146" y="920"/>
                    </a:lnTo>
                    <a:lnTo>
                      <a:pt x="1121" y="945"/>
                    </a:lnTo>
                    <a:lnTo>
                      <a:pt x="1104" y="962"/>
                    </a:lnTo>
                    <a:lnTo>
                      <a:pt x="1104" y="970"/>
                    </a:lnTo>
                    <a:lnTo>
                      <a:pt x="1087" y="995"/>
                    </a:lnTo>
                    <a:lnTo>
                      <a:pt x="1071" y="1020"/>
                    </a:lnTo>
                    <a:lnTo>
                      <a:pt x="1062" y="1046"/>
                    </a:lnTo>
                    <a:lnTo>
                      <a:pt x="1054" y="1079"/>
                    </a:lnTo>
                    <a:lnTo>
                      <a:pt x="1054" y="1104"/>
                    </a:lnTo>
                    <a:lnTo>
                      <a:pt x="1054" y="1112"/>
                    </a:lnTo>
                    <a:lnTo>
                      <a:pt x="1062" y="1138"/>
                    </a:lnTo>
                    <a:lnTo>
                      <a:pt x="1071" y="1163"/>
                    </a:lnTo>
                    <a:lnTo>
                      <a:pt x="1079" y="1179"/>
                    </a:lnTo>
                    <a:lnTo>
                      <a:pt x="1087" y="1171"/>
                    </a:lnTo>
                    <a:lnTo>
                      <a:pt x="1079" y="1171"/>
                    </a:lnTo>
                    <a:lnTo>
                      <a:pt x="1079" y="1179"/>
                    </a:lnTo>
                    <a:lnTo>
                      <a:pt x="1079" y="1188"/>
                    </a:lnTo>
                    <a:lnTo>
                      <a:pt x="1087" y="1204"/>
                    </a:lnTo>
                    <a:lnTo>
                      <a:pt x="1096" y="1213"/>
                    </a:lnTo>
                    <a:lnTo>
                      <a:pt x="1112" y="1221"/>
                    </a:lnTo>
                    <a:lnTo>
                      <a:pt x="1112" y="1204"/>
                    </a:lnTo>
                    <a:lnTo>
                      <a:pt x="1104" y="1213"/>
                    </a:lnTo>
                    <a:lnTo>
                      <a:pt x="1121" y="1238"/>
                    </a:lnTo>
                    <a:lnTo>
                      <a:pt x="1138" y="1255"/>
                    </a:lnTo>
                    <a:lnTo>
                      <a:pt x="1146" y="1246"/>
                    </a:lnTo>
                    <a:lnTo>
                      <a:pt x="1138" y="1255"/>
                    </a:lnTo>
                    <a:lnTo>
                      <a:pt x="1146" y="1280"/>
                    </a:lnTo>
                    <a:lnTo>
                      <a:pt x="1163" y="1296"/>
                    </a:lnTo>
                    <a:lnTo>
                      <a:pt x="1171" y="1288"/>
                    </a:lnTo>
                    <a:lnTo>
                      <a:pt x="1163" y="1296"/>
                    </a:lnTo>
                    <a:lnTo>
                      <a:pt x="1171" y="1313"/>
                    </a:lnTo>
                    <a:lnTo>
                      <a:pt x="1179" y="1305"/>
                    </a:lnTo>
                    <a:lnTo>
                      <a:pt x="1171" y="1305"/>
                    </a:lnTo>
                    <a:lnTo>
                      <a:pt x="1171" y="1322"/>
                    </a:lnTo>
                    <a:lnTo>
                      <a:pt x="1171" y="1330"/>
                    </a:lnTo>
                    <a:lnTo>
                      <a:pt x="1179" y="1347"/>
                    </a:lnTo>
                    <a:lnTo>
                      <a:pt x="1188" y="1338"/>
                    </a:lnTo>
                    <a:lnTo>
                      <a:pt x="1179" y="1338"/>
                    </a:lnTo>
                    <a:lnTo>
                      <a:pt x="1179" y="1355"/>
                    </a:lnTo>
                    <a:lnTo>
                      <a:pt x="1188" y="1355"/>
                    </a:lnTo>
                    <a:lnTo>
                      <a:pt x="1179" y="1355"/>
                    </a:lnTo>
                    <a:lnTo>
                      <a:pt x="1171" y="1372"/>
                    </a:lnTo>
                    <a:lnTo>
                      <a:pt x="1171" y="1380"/>
                    </a:lnTo>
                    <a:lnTo>
                      <a:pt x="1179" y="1380"/>
                    </a:lnTo>
                    <a:lnTo>
                      <a:pt x="1171" y="1372"/>
                    </a:lnTo>
                    <a:lnTo>
                      <a:pt x="1163" y="1380"/>
                    </a:lnTo>
                    <a:lnTo>
                      <a:pt x="1163" y="1388"/>
                    </a:lnTo>
                    <a:lnTo>
                      <a:pt x="1154" y="1405"/>
                    </a:lnTo>
                    <a:lnTo>
                      <a:pt x="1163" y="1405"/>
                    </a:lnTo>
                    <a:lnTo>
                      <a:pt x="1163" y="1397"/>
                    </a:lnTo>
                    <a:lnTo>
                      <a:pt x="1146" y="1405"/>
                    </a:lnTo>
                    <a:lnTo>
                      <a:pt x="1146" y="1413"/>
                    </a:lnTo>
                    <a:lnTo>
                      <a:pt x="1146" y="1405"/>
                    </a:lnTo>
                    <a:lnTo>
                      <a:pt x="1138" y="1405"/>
                    </a:lnTo>
                    <a:lnTo>
                      <a:pt x="1112" y="1413"/>
                    </a:lnTo>
                    <a:lnTo>
                      <a:pt x="1112" y="1422"/>
                    </a:lnTo>
                    <a:lnTo>
                      <a:pt x="1112" y="1413"/>
                    </a:lnTo>
                    <a:lnTo>
                      <a:pt x="1096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24" name="Text Box 172"/>
            <p:cNvSpPr txBox="1">
              <a:spLocks noChangeArrowheads="1"/>
            </p:cNvSpPr>
            <p:nvPr/>
          </p:nvSpPr>
          <p:spPr bwMode="auto">
            <a:xfrm>
              <a:off x="3696" y="2704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14</a:t>
              </a:r>
            </a:p>
          </p:txBody>
        </p:sp>
      </p:grpSp>
      <p:grpSp>
        <p:nvGrpSpPr>
          <p:cNvPr id="30" name="Group 193"/>
          <p:cNvGrpSpPr>
            <a:grpSpLocks/>
          </p:cNvGrpSpPr>
          <p:nvPr/>
        </p:nvGrpSpPr>
        <p:grpSpPr bwMode="auto">
          <a:xfrm>
            <a:off x="8101013" y="2636838"/>
            <a:ext cx="2625725" cy="3384550"/>
            <a:chOff x="5103" y="1661"/>
            <a:chExt cx="1654" cy="2132"/>
          </a:xfrm>
        </p:grpSpPr>
        <p:grpSp>
          <p:nvGrpSpPr>
            <p:cNvPr id="7219" name="Group 108"/>
            <p:cNvGrpSpPr>
              <a:grpSpLocks/>
            </p:cNvGrpSpPr>
            <p:nvPr/>
          </p:nvGrpSpPr>
          <p:grpSpPr bwMode="auto">
            <a:xfrm>
              <a:off x="5103" y="1661"/>
              <a:ext cx="1654" cy="2132"/>
              <a:chOff x="5176" y="1690"/>
              <a:chExt cx="1564" cy="2132"/>
            </a:xfrm>
          </p:grpSpPr>
          <p:sp>
            <p:nvSpPr>
              <p:cNvPr id="7221" name="Freeform 106"/>
              <p:cNvSpPr>
                <a:spLocks/>
              </p:cNvSpPr>
              <p:nvPr/>
            </p:nvSpPr>
            <p:spPr bwMode="auto">
              <a:xfrm>
                <a:off x="5184" y="1698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2" name="Freeform 107"/>
              <p:cNvSpPr>
                <a:spLocks noEditPoints="1"/>
              </p:cNvSpPr>
              <p:nvPr/>
            </p:nvSpPr>
            <p:spPr bwMode="auto">
              <a:xfrm>
                <a:off x="5176" y="1690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20" name="Text Box 173"/>
            <p:cNvSpPr txBox="1">
              <a:spLocks noChangeArrowheads="1"/>
            </p:cNvSpPr>
            <p:nvPr/>
          </p:nvSpPr>
          <p:spPr bwMode="auto">
            <a:xfrm>
              <a:off x="5103" y="3067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15</a:t>
              </a:r>
            </a:p>
          </p:txBody>
        </p:sp>
      </p:grpSp>
      <p:grpSp>
        <p:nvGrpSpPr>
          <p:cNvPr id="14336" name="Group 194"/>
          <p:cNvGrpSpPr>
            <a:grpSpLocks/>
          </p:cNvGrpSpPr>
          <p:nvPr/>
        </p:nvGrpSpPr>
        <p:grpSpPr bwMode="auto">
          <a:xfrm>
            <a:off x="-1585913" y="5040313"/>
            <a:ext cx="3970338" cy="3081337"/>
            <a:chOff x="-999" y="3175"/>
            <a:chExt cx="2501" cy="1941"/>
          </a:xfrm>
        </p:grpSpPr>
        <p:grpSp>
          <p:nvGrpSpPr>
            <p:cNvPr id="7215" name="Group 77"/>
            <p:cNvGrpSpPr>
              <a:grpSpLocks/>
            </p:cNvGrpSpPr>
            <p:nvPr/>
          </p:nvGrpSpPr>
          <p:grpSpPr bwMode="auto">
            <a:xfrm>
              <a:off x="-999" y="3175"/>
              <a:ext cx="2501" cy="1941"/>
              <a:chOff x="-999" y="3175"/>
              <a:chExt cx="2501" cy="1941"/>
            </a:xfrm>
          </p:grpSpPr>
          <p:sp>
            <p:nvSpPr>
              <p:cNvPr id="7217" name="Freeform 75"/>
              <p:cNvSpPr>
                <a:spLocks/>
              </p:cNvSpPr>
              <p:nvPr/>
            </p:nvSpPr>
            <p:spPr bwMode="auto">
              <a:xfrm>
                <a:off x="-991" y="3184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Freeform 76"/>
              <p:cNvSpPr>
                <a:spLocks noEditPoints="1"/>
              </p:cNvSpPr>
              <p:nvPr/>
            </p:nvSpPr>
            <p:spPr bwMode="auto">
              <a:xfrm>
                <a:off x="-999" y="3175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16" name="Text Box 174"/>
            <p:cNvSpPr txBox="1">
              <a:spLocks noChangeArrowheads="1"/>
            </p:cNvSpPr>
            <p:nvPr/>
          </p:nvSpPr>
          <p:spPr bwMode="auto">
            <a:xfrm>
              <a:off x="204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16</a:t>
              </a:r>
            </a:p>
          </p:txBody>
        </p:sp>
      </p:grpSp>
      <p:grpSp>
        <p:nvGrpSpPr>
          <p:cNvPr id="14339" name="Group 195"/>
          <p:cNvGrpSpPr>
            <a:grpSpLocks/>
          </p:cNvGrpSpPr>
          <p:nvPr/>
        </p:nvGrpSpPr>
        <p:grpSpPr bwMode="auto">
          <a:xfrm>
            <a:off x="1401763" y="5000625"/>
            <a:ext cx="2403475" cy="3943350"/>
            <a:chOff x="883" y="3150"/>
            <a:chExt cx="1514" cy="2484"/>
          </a:xfrm>
        </p:grpSpPr>
        <p:grpSp>
          <p:nvGrpSpPr>
            <p:cNvPr id="7211" name="Group 94"/>
            <p:cNvGrpSpPr>
              <a:grpSpLocks/>
            </p:cNvGrpSpPr>
            <p:nvPr/>
          </p:nvGrpSpPr>
          <p:grpSpPr bwMode="auto">
            <a:xfrm>
              <a:off x="883" y="3150"/>
              <a:ext cx="1514" cy="2484"/>
              <a:chOff x="883" y="3150"/>
              <a:chExt cx="1514" cy="2484"/>
            </a:xfrm>
          </p:grpSpPr>
          <p:sp>
            <p:nvSpPr>
              <p:cNvPr id="7213" name="Freeform 92"/>
              <p:cNvSpPr>
                <a:spLocks/>
              </p:cNvSpPr>
              <p:nvPr/>
            </p:nvSpPr>
            <p:spPr bwMode="auto">
              <a:xfrm>
                <a:off x="891" y="3159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Freeform 93"/>
              <p:cNvSpPr>
                <a:spLocks noEditPoints="1"/>
              </p:cNvSpPr>
              <p:nvPr/>
            </p:nvSpPr>
            <p:spPr bwMode="auto">
              <a:xfrm>
                <a:off x="883" y="3150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12" name="Text Box 175"/>
            <p:cNvSpPr txBox="1">
              <a:spLocks noChangeArrowheads="1"/>
            </p:cNvSpPr>
            <p:nvPr/>
          </p:nvSpPr>
          <p:spPr bwMode="auto">
            <a:xfrm>
              <a:off x="1247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17</a:t>
              </a:r>
            </a:p>
          </p:txBody>
        </p:sp>
      </p:grpSp>
      <p:grpSp>
        <p:nvGrpSpPr>
          <p:cNvPr id="14341" name="Group 196"/>
          <p:cNvGrpSpPr>
            <a:grpSpLocks/>
          </p:cNvGrpSpPr>
          <p:nvPr/>
        </p:nvGrpSpPr>
        <p:grpSpPr bwMode="auto">
          <a:xfrm>
            <a:off x="2916238" y="5013325"/>
            <a:ext cx="3970337" cy="3081338"/>
            <a:chOff x="1837" y="3158"/>
            <a:chExt cx="2501" cy="1941"/>
          </a:xfrm>
        </p:grpSpPr>
        <p:grpSp>
          <p:nvGrpSpPr>
            <p:cNvPr id="7207" name="Group 91"/>
            <p:cNvGrpSpPr>
              <a:grpSpLocks/>
            </p:cNvGrpSpPr>
            <p:nvPr/>
          </p:nvGrpSpPr>
          <p:grpSpPr bwMode="auto">
            <a:xfrm>
              <a:off x="1837" y="3158"/>
              <a:ext cx="2501" cy="1941"/>
              <a:chOff x="1836" y="3175"/>
              <a:chExt cx="2501" cy="1941"/>
            </a:xfrm>
          </p:grpSpPr>
          <p:sp>
            <p:nvSpPr>
              <p:cNvPr id="7209" name="Freeform 89"/>
              <p:cNvSpPr>
                <a:spLocks/>
              </p:cNvSpPr>
              <p:nvPr/>
            </p:nvSpPr>
            <p:spPr bwMode="auto">
              <a:xfrm>
                <a:off x="1844" y="3184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Freeform 90"/>
              <p:cNvSpPr>
                <a:spLocks noEditPoints="1"/>
              </p:cNvSpPr>
              <p:nvPr/>
            </p:nvSpPr>
            <p:spPr bwMode="auto">
              <a:xfrm>
                <a:off x="1836" y="3175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08" name="Text Box 176"/>
            <p:cNvSpPr txBox="1">
              <a:spLocks noChangeArrowheads="1"/>
            </p:cNvSpPr>
            <p:nvPr/>
          </p:nvSpPr>
          <p:spPr bwMode="auto">
            <a:xfrm>
              <a:off x="2699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18</a:t>
              </a:r>
            </a:p>
          </p:txBody>
        </p:sp>
      </p:grpSp>
      <p:grpSp>
        <p:nvGrpSpPr>
          <p:cNvPr id="14343" name="Group 197"/>
          <p:cNvGrpSpPr>
            <a:grpSpLocks/>
          </p:cNvGrpSpPr>
          <p:nvPr/>
        </p:nvGrpSpPr>
        <p:grpSpPr bwMode="auto">
          <a:xfrm>
            <a:off x="5973763" y="5072063"/>
            <a:ext cx="2403475" cy="3943350"/>
            <a:chOff x="3763" y="3195"/>
            <a:chExt cx="1514" cy="2484"/>
          </a:xfrm>
        </p:grpSpPr>
        <p:grpSp>
          <p:nvGrpSpPr>
            <p:cNvPr id="7203" name="Group 114"/>
            <p:cNvGrpSpPr>
              <a:grpSpLocks/>
            </p:cNvGrpSpPr>
            <p:nvPr/>
          </p:nvGrpSpPr>
          <p:grpSpPr bwMode="auto">
            <a:xfrm>
              <a:off x="3763" y="3195"/>
              <a:ext cx="1514" cy="2484"/>
              <a:chOff x="3763" y="3195"/>
              <a:chExt cx="1514" cy="2484"/>
            </a:xfrm>
          </p:grpSpPr>
          <p:sp>
            <p:nvSpPr>
              <p:cNvPr id="7205" name="Freeform 112"/>
              <p:cNvSpPr>
                <a:spLocks/>
              </p:cNvSpPr>
              <p:nvPr/>
            </p:nvSpPr>
            <p:spPr bwMode="auto">
              <a:xfrm>
                <a:off x="3771" y="3204"/>
                <a:ext cx="1489" cy="2458"/>
              </a:xfrm>
              <a:custGeom>
                <a:avLst/>
                <a:gdLst>
                  <a:gd name="T0" fmla="*/ 318 w 1489"/>
                  <a:gd name="T1" fmla="*/ 1162 h 2458"/>
                  <a:gd name="T2" fmla="*/ 477 w 1489"/>
                  <a:gd name="T3" fmla="*/ 1187 h 2458"/>
                  <a:gd name="T4" fmla="*/ 560 w 1489"/>
                  <a:gd name="T5" fmla="*/ 1288 h 2458"/>
                  <a:gd name="T6" fmla="*/ 560 w 1489"/>
                  <a:gd name="T7" fmla="*/ 1388 h 2458"/>
                  <a:gd name="T8" fmla="*/ 460 w 1489"/>
                  <a:gd name="T9" fmla="*/ 1505 h 2458"/>
                  <a:gd name="T10" fmla="*/ 318 w 1489"/>
                  <a:gd name="T11" fmla="*/ 1505 h 2458"/>
                  <a:gd name="T12" fmla="*/ 217 w 1489"/>
                  <a:gd name="T13" fmla="*/ 1430 h 2458"/>
                  <a:gd name="T14" fmla="*/ 109 w 1489"/>
                  <a:gd name="T15" fmla="*/ 1396 h 2458"/>
                  <a:gd name="T16" fmla="*/ 25 w 1489"/>
                  <a:gd name="T17" fmla="*/ 1455 h 2458"/>
                  <a:gd name="T18" fmla="*/ 0 w 1489"/>
                  <a:gd name="T19" fmla="*/ 1773 h 2458"/>
                  <a:gd name="T20" fmla="*/ 67 w 1489"/>
                  <a:gd name="T21" fmla="*/ 1915 h 2458"/>
                  <a:gd name="T22" fmla="*/ 460 w 1489"/>
                  <a:gd name="T23" fmla="*/ 1898 h 2458"/>
                  <a:gd name="T24" fmla="*/ 652 w 1489"/>
                  <a:gd name="T25" fmla="*/ 1957 h 2458"/>
                  <a:gd name="T26" fmla="*/ 694 w 1489"/>
                  <a:gd name="T27" fmla="*/ 2057 h 2458"/>
                  <a:gd name="T28" fmla="*/ 627 w 1489"/>
                  <a:gd name="T29" fmla="*/ 2157 h 2458"/>
                  <a:gd name="T30" fmla="*/ 602 w 1489"/>
                  <a:gd name="T31" fmla="*/ 2308 h 2458"/>
                  <a:gd name="T32" fmla="*/ 694 w 1489"/>
                  <a:gd name="T33" fmla="*/ 2433 h 2458"/>
                  <a:gd name="T34" fmla="*/ 786 w 1489"/>
                  <a:gd name="T35" fmla="*/ 2458 h 2458"/>
                  <a:gd name="T36" fmla="*/ 953 w 1489"/>
                  <a:gd name="T37" fmla="*/ 2400 h 2458"/>
                  <a:gd name="T38" fmla="*/ 1020 w 1489"/>
                  <a:gd name="T39" fmla="*/ 2266 h 2458"/>
                  <a:gd name="T40" fmla="*/ 937 w 1489"/>
                  <a:gd name="T41" fmla="*/ 2124 h 2458"/>
                  <a:gd name="T42" fmla="*/ 903 w 1489"/>
                  <a:gd name="T43" fmla="*/ 1990 h 2458"/>
                  <a:gd name="T44" fmla="*/ 953 w 1489"/>
                  <a:gd name="T45" fmla="*/ 1881 h 2458"/>
                  <a:gd name="T46" fmla="*/ 1104 w 1489"/>
                  <a:gd name="T47" fmla="*/ 1873 h 2458"/>
                  <a:gd name="T48" fmla="*/ 1455 w 1489"/>
                  <a:gd name="T49" fmla="*/ 1873 h 2458"/>
                  <a:gd name="T50" fmla="*/ 1489 w 1489"/>
                  <a:gd name="T51" fmla="*/ 1672 h 2458"/>
                  <a:gd name="T52" fmla="*/ 1472 w 1489"/>
                  <a:gd name="T53" fmla="*/ 1480 h 2458"/>
                  <a:gd name="T54" fmla="*/ 1422 w 1489"/>
                  <a:gd name="T55" fmla="*/ 1363 h 2458"/>
                  <a:gd name="T56" fmla="*/ 1338 w 1489"/>
                  <a:gd name="T57" fmla="*/ 1338 h 2458"/>
                  <a:gd name="T58" fmla="*/ 1171 w 1489"/>
                  <a:gd name="T59" fmla="*/ 1388 h 2458"/>
                  <a:gd name="T60" fmla="*/ 1071 w 1489"/>
                  <a:gd name="T61" fmla="*/ 1379 h 2458"/>
                  <a:gd name="T62" fmla="*/ 979 w 1489"/>
                  <a:gd name="T63" fmla="*/ 1304 h 2458"/>
                  <a:gd name="T64" fmla="*/ 970 w 1489"/>
                  <a:gd name="T65" fmla="*/ 1179 h 2458"/>
                  <a:gd name="T66" fmla="*/ 1054 w 1489"/>
                  <a:gd name="T67" fmla="*/ 1078 h 2458"/>
                  <a:gd name="T68" fmla="*/ 1146 w 1489"/>
                  <a:gd name="T69" fmla="*/ 1062 h 2458"/>
                  <a:gd name="T70" fmla="*/ 1305 w 1489"/>
                  <a:gd name="T71" fmla="*/ 1137 h 2458"/>
                  <a:gd name="T72" fmla="*/ 1405 w 1489"/>
                  <a:gd name="T73" fmla="*/ 1145 h 2458"/>
                  <a:gd name="T74" fmla="*/ 1464 w 1489"/>
                  <a:gd name="T75" fmla="*/ 1095 h 2458"/>
                  <a:gd name="T76" fmla="*/ 1472 w 1489"/>
                  <a:gd name="T77" fmla="*/ 878 h 2458"/>
                  <a:gd name="T78" fmla="*/ 1447 w 1489"/>
                  <a:gd name="T79" fmla="*/ 552 h 2458"/>
                  <a:gd name="T80" fmla="*/ 1271 w 1489"/>
                  <a:gd name="T81" fmla="*/ 593 h 2458"/>
                  <a:gd name="T82" fmla="*/ 1020 w 1489"/>
                  <a:gd name="T83" fmla="*/ 585 h 2458"/>
                  <a:gd name="T84" fmla="*/ 853 w 1489"/>
                  <a:gd name="T85" fmla="*/ 518 h 2458"/>
                  <a:gd name="T86" fmla="*/ 828 w 1489"/>
                  <a:gd name="T87" fmla="*/ 451 h 2458"/>
                  <a:gd name="T88" fmla="*/ 895 w 1489"/>
                  <a:gd name="T89" fmla="*/ 351 h 2458"/>
                  <a:gd name="T90" fmla="*/ 970 w 1489"/>
                  <a:gd name="T91" fmla="*/ 192 h 2458"/>
                  <a:gd name="T92" fmla="*/ 903 w 1489"/>
                  <a:gd name="T93" fmla="*/ 50 h 2458"/>
                  <a:gd name="T94" fmla="*/ 728 w 1489"/>
                  <a:gd name="T95" fmla="*/ 0 h 2458"/>
                  <a:gd name="T96" fmla="*/ 577 w 1489"/>
                  <a:gd name="T97" fmla="*/ 92 h 2458"/>
                  <a:gd name="T98" fmla="*/ 535 w 1489"/>
                  <a:gd name="T99" fmla="*/ 251 h 2458"/>
                  <a:gd name="T100" fmla="*/ 594 w 1489"/>
                  <a:gd name="T101" fmla="*/ 343 h 2458"/>
                  <a:gd name="T102" fmla="*/ 652 w 1489"/>
                  <a:gd name="T103" fmla="*/ 460 h 2458"/>
                  <a:gd name="T104" fmla="*/ 619 w 1489"/>
                  <a:gd name="T105" fmla="*/ 526 h 2458"/>
                  <a:gd name="T106" fmla="*/ 326 w 1489"/>
                  <a:gd name="T107" fmla="*/ 543 h 2458"/>
                  <a:gd name="T108" fmla="*/ 42 w 1489"/>
                  <a:gd name="T109" fmla="*/ 543 h 2458"/>
                  <a:gd name="T110" fmla="*/ 25 w 1489"/>
                  <a:gd name="T111" fmla="*/ 978 h 2458"/>
                  <a:gd name="T112" fmla="*/ 33 w 1489"/>
                  <a:gd name="T113" fmla="*/ 1204 h 2458"/>
                  <a:gd name="T114" fmla="*/ 125 w 1489"/>
                  <a:gd name="T115" fmla="*/ 1254 h 2458"/>
                  <a:gd name="T116" fmla="*/ 243 w 1489"/>
                  <a:gd name="T117" fmla="*/ 1221 h 2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9"/>
                  <a:gd name="T178" fmla="*/ 0 h 2458"/>
                  <a:gd name="T179" fmla="*/ 1489 w 1489"/>
                  <a:gd name="T180" fmla="*/ 2458 h 2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9" h="2458">
                    <a:moveTo>
                      <a:pt x="259" y="1204"/>
                    </a:moveTo>
                    <a:lnTo>
                      <a:pt x="268" y="1196"/>
                    </a:lnTo>
                    <a:lnTo>
                      <a:pt x="276" y="1179"/>
                    </a:lnTo>
                    <a:lnTo>
                      <a:pt x="284" y="1179"/>
                    </a:lnTo>
                    <a:lnTo>
                      <a:pt x="293" y="1170"/>
                    </a:lnTo>
                    <a:lnTo>
                      <a:pt x="318" y="1162"/>
                    </a:lnTo>
                    <a:lnTo>
                      <a:pt x="343" y="1154"/>
                    </a:lnTo>
                    <a:lnTo>
                      <a:pt x="368" y="1154"/>
                    </a:lnTo>
                    <a:lnTo>
                      <a:pt x="401" y="1154"/>
                    </a:lnTo>
                    <a:lnTo>
                      <a:pt x="427" y="1162"/>
                    </a:lnTo>
                    <a:lnTo>
                      <a:pt x="452" y="1170"/>
                    </a:lnTo>
                    <a:lnTo>
                      <a:pt x="477" y="1187"/>
                    </a:lnTo>
                    <a:lnTo>
                      <a:pt x="502" y="1204"/>
                    </a:lnTo>
                    <a:lnTo>
                      <a:pt x="527" y="1221"/>
                    </a:lnTo>
                    <a:lnTo>
                      <a:pt x="544" y="1246"/>
                    </a:lnTo>
                    <a:lnTo>
                      <a:pt x="544" y="1262"/>
                    </a:lnTo>
                    <a:lnTo>
                      <a:pt x="552" y="1271"/>
                    </a:lnTo>
                    <a:lnTo>
                      <a:pt x="560" y="1288"/>
                    </a:lnTo>
                    <a:lnTo>
                      <a:pt x="569" y="1296"/>
                    </a:lnTo>
                    <a:lnTo>
                      <a:pt x="569" y="1313"/>
                    </a:lnTo>
                    <a:lnTo>
                      <a:pt x="569" y="1329"/>
                    </a:lnTo>
                    <a:lnTo>
                      <a:pt x="569" y="1346"/>
                    </a:lnTo>
                    <a:lnTo>
                      <a:pt x="569" y="1363"/>
                    </a:lnTo>
                    <a:lnTo>
                      <a:pt x="560" y="1388"/>
                    </a:lnTo>
                    <a:lnTo>
                      <a:pt x="552" y="1421"/>
                    </a:lnTo>
                    <a:lnTo>
                      <a:pt x="535" y="1438"/>
                    </a:lnTo>
                    <a:lnTo>
                      <a:pt x="519" y="1463"/>
                    </a:lnTo>
                    <a:lnTo>
                      <a:pt x="502" y="1480"/>
                    </a:lnTo>
                    <a:lnTo>
                      <a:pt x="485" y="1497"/>
                    </a:lnTo>
                    <a:lnTo>
                      <a:pt x="460" y="1505"/>
                    </a:lnTo>
                    <a:lnTo>
                      <a:pt x="435" y="1513"/>
                    </a:lnTo>
                    <a:lnTo>
                      <a:pt x="418" y="1522"/>
                    </a:lnTo>
                    <a:lnTo>
                      <a:pt x="393" y="1522"/>
                    </a:lnTo>
                    <a:lnTo>
                      <a:pt x="368" y="1522"/>
                    </a:lnTo>
                    <a:lnTo>
                      <a:pt x="343" y="1513"/>
                    </a:lnTo>
                    <a:lnTo>
                      <a:pt x="318" y="1505"/>
                    </a:lnTo>
                    <a:lnTo>
                      <a:pt x="301" y="1497"/>
                    </a:lnTo>
                    <a:lnTo>
                      <a:pt x="284" y="1488"/>
                    </a:lnTo>
                    <a:lnTo>
                      <a:pt x="268" y="1471"/>
                    </a:lnTo>
                    <a:lnTo>
                      <a:pt x="251" y="1455"/>
                    </a:lnTo>
                    <a:lnTo>
                      <a:pt x="234" y="1438"/>
                    </a:lnTo>
                    <a:lnTo>
                      <a:pt x="217" y="1430"/>
                    </a:lnTo>
                    <a:lnTo>
                      <a:pt x="192" y="1421"/>
                    </a:lnTo>
                    <a:lnTo>
                      <a:pt x="176" y="1413"/>
                    </a:lnTo>
                    <a:lnTo>
                      <a:pt x="159" y="1405"/>
                    </a:lnTo>
                    <a:lnTo>
                      <a:pt x="142" y="1396"/>
                    </a:lnTo>
                    <a:lnTo>
                      <a:pt x="125" y="1396"/>
                    </a:lnTo>
                    <a:lnTo>
                      <a:pt x="109" y="1396"/>
                    </a:lnTo>
                    <a:lnTo>
                      <a:pt x="92" y="1396"/>
                    </a:lnTo>
                    <a:lnTo>
                      <a:pt x="75" y="1405"/>
                    </a:lnTo>
                    <a:lnTo>
                      <a:pt x="58" y="1413"/>
                    </a:lnTo>
                    <a:lnTo>
                      <a:pt x="42" y="1421"/>
                    </a:lnTo>
                    <a:lnTo>
                      <a:pt x="33" y="1438"/>
                    </a:lnTo>
                    <a:lnTo>
                      <a:pt x="25" y="1455"/>
                    </a:lnTo>
                    <a:lnTo>
                      <a:pt x="25" y="1480"/>
                    </a:lnTo>
                    <a:lnTo>
                      <a:pt x="17" y="1530"/>
                    </a:lnTo>
                    <a:lnTo>
                      <a:pt x="8" y="1589"/>
                    </a:lnTo>
                    <a:lnTo>
                      <a:pt x="0" y="1647"/>
                    </a:lnTo>
                    <a:lnTo>
                      <a:pt x="0" y="1706"/>
                    </a:lnTo>
                    <a:lnTo>
                      <a:pt x="0" y="1773"/>
                    </a:lnTo>
                    <a:lnTo>
                      <a:pt x="0" y="1831"/>
                    </a:lnTo>
                    <a:lnTo>
                      <a:pt x="8" y="1856"/>
                    </a:lnTo>
                    <a:lnTo>
                      <a:pt x="8" y="1881"/>
                    </a:lnTo>
                    <a:lnTo>
                      <a:pt x="17" y="1906"/>
                    </a:lnTo>
                    <a:lnTo>
                      <a:pt x="25" y="1923"/>
                    </a:lnTo>
                    <a:lnTo>
                      <a:pt x="67" y="1915"/>
                    </a:lnTo>
                    <a:lnTo>
                      <a:pt x="125" y="1906"/>
                    </a:lnTo>
                    <a:lnTo>
                      <a:pt x="192" y="1898"/>
                    </a:lnTo>
                    <a:lnTo>
                      <a:pt x="268" y="1898"/>
                    </a:lnTo>
                    <a:lnTo>
                      <a:pt x="343" y="1890"/>
                    </a:lnTo>
                    <a:lnTo>
                      <a:pt x="401" y="1890"/>
                    </a:lnTo>
                    <a:lnTo>
                      <a:pt x="460" y="1898"/>
                    </a:lnTo>
                    <a:lnTo>
                      <a:pt x="502" y="1898"/>
                    </a:lnTo>
                    <a:lnTo>
                      <a:pt x="544" y="1906"/>
                    </a:lnTo>
                    <a:lnTo>
                      <a:pt x="577" y="1915"/>
                    </a:lnTo>
                    <a:lnTo>
                      <a:pt x="611" y="1931"/>
                    </a:lnTo>
                    <a:lnTo>
                      <a:pt x="636" y="1948"/>
                    </a:lnTo>
                    <a:lnTo>
                      <a:pt x="652" y="1957"/>
                    </a:lnTo>
                    <a:lnTo>
                      <a:pt x="669" y="1973"/>
                    </a:lnTo>
                    <a:lnTo>
                      <a:pt x="686" y="1990"/>
                    </a:lnTo>
                    <a:lnTo>
                      <a:pt x="694" y="2007"/>
                    </a:lnTo>
                    <a:lnTo>
                      <a:pt x="694" y="2023"/>
                    </a:lnTo>
                    <a:lnTo>
                      <a:pt x="694" y="2040"/>
                    </a:lnTo>
                    <a:lnTo>
                      <a:pt x="694" y="2057"/>
                    </a:lnTo>
                    <a:lnTo>
                      <a:pt x="694" y="2074"/>
                    </a:lnTo>
                    <a:lnTo>
                      <a:pt x="686" y="2090"/>
                    </a:lnTo>
                    <a:lnTo>
                      <a:pt x="677" y="2107"/>
                    </a:lnTo>
                    <a:lnTo>
                      <a:pt x="661" y="2124"/>
                    </a:lnTo>
                    <a:lnTo>
                      <a:pt x="644" y="2132"/>
                    </a:lnTo>
                    <a:lnTo>
                      <a:pt x="627" y="2157"/>
                    </a:lnTo>
                    <a:lnTo>
                      <a:pt x="619" y="2174"/>
                    </a:lnTo>
                    <a:lnTo>
                      <a:pt x="611" y="2199"/>
                    </a:lnTo>
                    <a:lnTo>
                      <a:pt x="602" y="2224"/>
                    </a:lnTo>
                    <a:lnTo>
                      <a:pt x="602" y="2249"/>
                    </a:lnTo>
                    <a:lnTo>
                      <a:pt x="602" y="2283"/>
                    </a:lnTo>
                    <a:lnTo>
                      <a:pt x="602" y="2308"/>
                    </a:lnTo>
                    <a:lnTo>
                      <a:pt x="611" y="2333"/>
                    </a:lnTo>
                    <a:lnTo>
                      <a:pt x="627" y="2358"/>
                    </a:lnTo>
                    <a:lnTo>
                      <a:pt x="644" y="2383"/>
                    </a:lnTo>
                    <a:lnTo>
                      <a:pt x="661" y="2400"/>
                    </a:lnTo>
                    <a:lnTo>
                      <a:pt x="677" y="2425"/>
                    </a:lnTo>
                    <a:lnTo>
                      <a:pt x="694" y="2433"/>
                    </a:lnTo>
                    <a:lnTo>
                      <a:pt x="711" y="2442"/>
                    </a:lnTo>
                    <a:lnTo>
                      <a:pt x="719" y="2442"/>
                    </a:lnTo>
                    <a:lnTo>
                      <a:pt x="736" y="2450"/>
                    </a:lnTo>
                    <a:lnTo>
                      <a:pt x="753" y="2458"/>
                    </a:lnTo>
                    <a:lnTo>
                      <a:pt x="769" y="2458"/>
                    </a:lnTo>
                    <a:lnTo>
                      <a:pt x="786" y="2458"/>
                    </a:lnTo>
                    <a:lnTo>
                      <a:pt x="803" y="2458"/>
                    </a:lnTo>
                    <a:lnTo>
                      <a:pt x="845" y="2458"/>
                    </a:lnTo>
                    <a:lnTo>
                      <a:pt x="878" y="2450"/>
                    </a:lnTo>
                    <a:lnTo>
                      <a:pt x="903" y="2433"/>
                    </a:lnTo>
                    <a:lnTo>
                      <a:pt x="928" y="2425"/>
                    </a:lnTo>
                    <a:lnTo>
                      <a:pt x="953" y="2400"/>
                    </a:lnTo>
                    <a:lnTo>
                      <a:pt x="979" y="2383"/>
                    </a:lnTo>
                    <a:lnTo>
                      <a:pt x="995" y="2366"/>
                    </a:lnTo>
                    <a:lnTo>
                      <a:pt x="1004" y="2341"/>
                    </a:lnTo>
                    <a:lnTo>
                      <a:pt x="1012" y="2316"/>
                    </a:lnTo>
                    <a:lnTo>
                      <a:pt x="1012" y="2291"/>
                    </a:lnTo>
                    <a:lnTo>
                      <a:pt x="1020" y="2266"/>
                    </a:lnTo>
                    <a:lnTo>
                      <a:pt x="1012" y="2241"/>
                    </a:lnTo>
                    <a:lnTo>
                      <a:pt x="1004" y="2216"/>
                    </a:lnTo>
                    <a:lnTo>
                      <a:pt x="995" y="2191"/>
                    </a:lnTo>
                    <a:lnTo>
                      <a:pt x="979" y="2166"/>
                    </a:lnTo>
                    <a:lnTo>
                      <a:pt x="953" y="2149"/>
                    </a:lnTo>
                    <a:lnTo>
                      <a:pt x="937" y="2124"/>
                    </a:lnTo>
                    <a:lnTo>
                      <a:pt x="928" y="2107"/>
                    </a:lnTo>
                    <a:lnTo>
                      <a:pt x="912" y="2082"/>
                    </a:lnTo>
                    <a:lnTo>
                      <a:pt x="903" y="2057"/>
                    </a:lnTo>
                    <a:lnTo>
                      <a:pt x="903" y="2032"/>
                    </a:lnTo>
                    <a:lnTo>
                      <a:pt x="903" y="2007"/>
                    </a:lnTo>
                    <a:lnTo>
                      <a:pt x="903" y="1990"/>
                    </a:lnTo>
                    <a:lnTo>
                      <a:pt x="903" y="1965"/>
                    </a:lnTo>
                    <a:lnTo>
                      <a:pt x="912" y="1948"/>
                    </a:lnTo>
                    <a:lnTo>
                      <a:pt x="920" y="1923"/>
                    </a:lnTo>
                    <a:lnTo>
                      <a:pt x="928" y="1906"/>
                    </a:lnTo>
                    <a:lnTo>
                      <a:pt x="945" y="1898"/>
                    </a:lnTo>
                    <a:lnTo>
                      <a:pt x="953" y="1881"/>
                    </a:lnTo>
                    <a:lnTo>
                      <a:pt x="970" y="1873"/>
                    </a:lnTo>
                    <a:lnTo>
                      <a:pt x="987" y="1865"/>
                    </a:lnTo>
                    <a:lnTo>
                      <a:pt x="995" y="1865"/>
                    </a:lnTo>
                    <a:lnTo>
                      <a:pt x="1020" y="1865"/>
                    </a:lnTo>
                    <a:lnTo>
                      <a:pt x="1062" y="1873"/>
                    </a:lnTo>
                    <a:lnTo>
                      <a:pt x="1104" y="1873"/>
                    </a:lnTo>
                    <a:lnTo>
                      <a:pt x="1163" y="1881"/>
                    </a:lnTo>
                    <a:lnTo>
                      <a:pt x="1229" y="1890"/>
                    </a:lnTo>
                    <a:lnTo>
                      <a:pt x="1296" y="1890"/>
                    </a:lnTo>
                    <a:lnTo>
                      <a:pt x="1363" y="1898"/>
                    </a:lnTo>
                    <a:lnTo>
                      <a:pt x="1439" y="1898"/>
                    </a:lnTo>
                    <a:lnTo>
                      <a:pt x="1455" y="1873"/>
                    </a:lnTo>
                    <a:lnTo>
                      <a:pt x="1464" y="1839"/>
                    </a:lnTo>
                    <a:lnTo>
                      <a:pt x="1472" y="1806"/>
                    </a:lnTo>
                    <a:lnTo>
                      <a:pt x="1480" y="1773"/>
                    </a:lnTo>
                    <a:lnTo>
                      <a:pt x="1489" y="1739"/>
                    </a:lnTo>
                    <a:lnTo>
                      <a:pt x="1489" y="1706"/>
                    </a:lnTo>
                    <a:lnTo>
                      <a:pt x="1489" y="1672"/>
                    </a:lnTo>
                    <a:lnTo>
                      <a:pt x="1489" y="1639"/>
                    </a:lnTo>
                    <a:lnTo>
                      <a:pt x="1489" y="1605"/>
                    </a:lnTo>
                    <a:lnTo>
                      <a:pt x="1489" y="1572"/>
                    </a:lnTo>
                    <a:lnTo>
                      <a:pt x="1480" y="1538"/>
                    </a:lnTo>
                    <a:lnTo>
                      <a:pt x="1480" y="1505"/>
                    </a:lnTo>
                    <a:lnTo>
                      <a:pt x="1472" y="1480"/>
                    </a:lnTo>
                    <a:lnTo>
                      <a:pt x="1464" y="1455"/>
                    </a:lnTo>
                    <a:lnTo>
                      <a:pt x="1455" y="1430"/>
                    </a:lnTo>
                    <a:lnTo>
                      <a:pt x="1447" y="1413"/>
                    </a:lnTo>
                    <a:lnTo>
                      <a:pt x="1439" y="1388"/>
                    </a:lnTo>
                    <a:lnTo>
                      <a:pt x="1430" y="1379"/>
                    </a:lnTo>
                    <a:lnTo>
                      <a:pt x="1422" y="1363"/>
                    </a:lnTo>
                    <a:lnTo>
                      <a:pt x="1413" y="1354"/>
                    </a:lnTo>
                    <a:lnTo>
                      <a:pt x="1397" y="1346"/>
                    </a:lnTo>
                    <a:lnTo>
                      <a:pt x="1388" y="1346"/>
                    </a:lnTo>
                    <a:lnTo>
                      <a:pt x="1380" y="1338"/>
                    </a:lnTo>
                    <a:lnTo>
                      <a:pt x="1363" y="1338"/>
                    </a:lnTo>
                    <a:lnTo>
                      <a:pt x="1338" y="1338"/>
                    </a:lnTo>
                    <a:lnTo>
                      <a:pt x="1305" y="1346"/>
                    </a:lnTo>
                    <a:lnTo>
                      <a:pt x="1271" y="1354"/>
                    </a:lnTo>
                    <a:lnTo>
                      <a:pt x="1238" y="1371"/>
                    </a:lnTo>
                    <a:lnTo>
                      <a:pt x="1213" y="1379"/>
                    </a:lnTo>
                    <a:lnTo>
                      <a:pt x="1196" y="1379"/>
                    </a:lnTo>
                    <a:lnTo>
                      <a:pt x="1171" y="1388"/>
                    </a:lnTo>
                    <a:lnTo>
                      <a:pt x="1154" y="1388"/>
                    </a:lnTo>
                    <a:lnTo>
                      <a:pt x="1129" y="1388"/>
                    </a:lnTo>
                    <a:lnTo>
                      <a:pt x="1112" y="1388"/>
                    </a:lnTo>
                    <a:lnTo>
                      <a:pt x="1104" y="1388"/>
                    </a:lnTo>
                    <a:lnTo>
                      <a:pt x="1079" y="1379"/>
                    </a:lnTo>
                    <a:lnTo>
                      <a:pt x="1071" y="1379"/>
                    </a:lnTo>
                    <a:lnTo>
                      <a:pt x="1054" y="1371"/>
                    </a:lnTo>
                    <a:lnTo>
                      <a:pt x="1045" y="1371"/>
                    </a:lnTo>
                    <a:lnTo>
                      <a:pt x="1029" y="1363"/>
                    </a:lnTo>
                    <a:lnTo>
                      <a:pt x="1012" y="1346"/>
                    </a:lnTo>
                    <a:lnTo>
                      <a:pt x="995" y="1321"/>
                    </a:lnTo>
                    <a:lnTo>
                      <a:pt x="979" y="1304"/>
                    </a:lnTo>
                    <a:lnTo>
                      <a:pt x="970" y="1279"/>
                    </a:lnTo>
                    <a:lnTo>
                      <a:pt x="962" y="1254"/>
                    </a:lnTo>
                    <a:lnTo>
                      <a:pt x="962" y="1237"/>
                    </a:lnTo>
                    <a:lnTo>
                      <a:pt x="962" y="1212"/>
                    </a:lnTo>
                    <a:lnTo>
                      <a:pt x="962" y="1196"/>
                    </a:lnTo>
                    <a:lnTo>
                      <a:pt x="970" y="1179"/>
                    </a:lnTo>
                    <a:lnTo>
                      <a:pt x="979" y="1162"/>
                    </a:lnTo>
                    <a:lnTo>
                      <a:pt x="987" y="1137"/>
                    </a:lnTo>
                    <a:lnTo>
                      <a:pt x="1004" y="1112"/>
                    </a:lnTo>
                    <a:lnTo>
                      <a:pt x="1020" y="1095"/>
                    </a:lnTo>
                    <a:lnTo>
                      <a:pt x="1037" y="1087"/>
                    </a:lnTo>
                    <a:lnTo>
                      <a:pt x="1054" y="1078"/>
                    </a:lnTo>
                    <a:lnTo>
                      <a:pt x="1071" y="1070"/>
                    </a:lnTo>
                    <a:lnTo>
                      <a:pt x="1087" y="1062"/>
                    </a:lnTo>
                    <a:lnTo>
                      <a:pt x="1104" y="1053"/>
                    </a:lnTo>
                    <a:lnTo>
                      <a:pt x="1121" y="1053"/>
                    </a:lnTo>
                    <a:lnTo>
                      <a:pt x="1129" y="1053"/>
                    </a:lnTo>
                    <a:lnTo>
                      <a:pt x="1146" y="1062"/>
                    </a:lnTo>
                    <a:lnTo>
                      <a:pt x="1163" y="1062"/>
                    </a:lnTo>
                    <a:lnTo>
                      <a:pt x="1196" y="1078"/>
                    </a:lnTo>
                    <a:lnTo>
                      <a:pt x="1221" y="1087"/>
                    </a:lnTo>
                    <a:lnTo>
                      <a:pt x="1255" y="1104"/>
                    </a:lnTo>
                    <a:lnTo>
                      <a:pt x="1280" y="1120"/>
                    </a:lnTo>
                    <a:lnTo>
                      <a:pt x="1305" y="1137"/>
                    </a:lnTo>
                    <a:lnTo>
                      <a:pt x="1338" y="1145"/>
                    </a:lnTo>
                    <a:lnTo>
                      <a:pt x="1355" y="1145"/>
                    </a:lnTo>
                    <a:lnTo>
                      <a:pt x="1363" y="1154"/>
                    </a:lnTo>
                    <a:lnTo>
                      <a:pt x="1380" y="1154"/>
                    </a:lnTo>
                    <a:lnTo>
                      <a:pt x="1397" y="1145"/>
                    </a:lnTo>
                    <a:lnTo>
                      <a:pt x="1405" y="1145"/>
                    </a:lnTo>
                    <a:lnTo>
                      <a:pt x="1422" y="1137"/>
                    </a:lnTo>
                    <a:lnTo>
                      <a:pt x="1439" y="1129"/>
                    </a:lnTo>
                    <a:lnTo>
                      <a:pt x="1447" y="1120"/>
                    </a:lnTo>
                    <a:lnTo>
                      <a:pt x="1455" y="1112"/>
                    </a:lnTo>
                    <a:lnTo>
                      <a:pt x="1464" y="1104"/>
                    </a:lnTo>
                    <a:lnTo>
                      <a:pt x="1464" y="1095"/>
                    </a:lnTo>
                    <a:lnTo>
                      <a:pt x="1472" y="1078"/>
                    </a:lnTo>
                    <a:lnTo>
                      <a:pt x="1480" y="1045"/>
                    </a:lnTo>
                    <a:lnTo>
                      <a:pt x="1480" y="1012"/>
                    </a:lnTo>
                    <a:lnTo>
                      <a:pt x="1480" y="970"/>
                    </a:lnTo>
                    <a:lnTo>
                      <a:pt x="1472" y="920"/>
                    </a:lnTo>
                    <a:lnTo>
                      <a:pt x="1472" y="878"/>
                    </a:lnTo>
                    <a:lnTo>
                      <a:pt x="1464" y="828"/>
                    </a:lnTo>
                    <a:lnTo>
                      <a:pt x="1455" y="727"/>
                    </a:lnTo>
                    <a:lnTo>
                      <a:pt x="1447" y="644"/>
                    </a:lnTo>
                    <a:lnTo>
                      <a:pt x="1447" y="610"/>
                    </a:lnTo>
                    <a:lnTo>
                      <a:pt x="1447" y="577"/>
                    </a:lnTo>
                    <a:lnTo>
                      <a:pt x="1447" y="552"/>
                    </a:lnTo>
                    <a:lnTo>
                      <a:pt x="1447" y="535"/>
                    </a:lnTo>
                    <a:lnTo>
                      <a:pt x="1422" y="552"/>
                    </a:lnTo>
                    <a:lnTo>
                      <a:pt x="1388" y="568"/>
                    </a:lnTo>
                    <a:lnTo>
                      <a:pt x="1355" y="577"/>
                    </a:lnTo>
                    <a:lnTo>
                      <a:pt x="1313" y="585"/>
                    </a:lnTo>
                    <a:lnTo>
                      <a:pt x="1271" y="593"/>
                    </a:lnTo>
                    <a:lnTo>
                      <a:pt x="1229" y="593"/>
                    </a:lnTo>
                    <a:lnTo>
                      <a:pt x="1188" y="593"/>
                    </a:lnTo>
                    <a:lnTo>
                      <a:pt x="1146" y="593"/>
                    </a:lnTo>
                    <a:lnTo>
                      <a:pt x="1104" y="593"/>
                    </a:lnTo>
                    <a:lnTo>
                      <a:pt x="1054" y="593"/>
                    </a:lnTo>
                    <a:lnTo>
                      <a:pt x="1020" y="585"/>
                    </a:lnTo>
                    <a:lnTo>
                      <a:pt x="979" y="577"/>
                    </a:lnTo>
                    <a:lnTo>
                      <a:pt x="945" y="568"/>
                    </a:lnTo>
                    <a:lnTo>
                      <a:pt x="920" y="560"/>
                    </a:lnTo>
                    <a:lnTo>
                      <a:pt x="895" y="543"/>
                    </a:lnTo>
                    <a:lnTo>
                      <a:pt x="870" y="535"/>
                    </a:lnTo>
                    <a:lnTo>
                      <a:pt x="853" y="518"/>
                    </a:lnTo>
                    <a:lnTo>
                      <a:pt x="845" y="510"/>
                    </a:lnTo>
                    <a:lnTo>
                      <a:pt x="836" y="501"/>
                    </a:lnTo>
                    <a:lnTo>
                      <a:pt x="828" y="485"/>
                    </a:lnTo>
                    <a:lnTo>
                      <a:pt x="828" y="476"/>
                    </a:lnTo>
                    <a:lnTo>
                      <a:pt x="828" y="460"/>
                    </a:lnTo>
                    <a:lnTo>
                      <a:pt x="828" y="451"/>
                    </a:lnTo>
                    <a:lnTo>
                      <a:pt x="828" y="435"/>
                    </a:lnTo>
                    <a:lnTo>
                      <a:pt x="836" y="426"/>
                    </a:lnTo>
                    <a:lnTo>
                      <a:pt x="845" y="409"/>
                    </a:lnTo>
                    <a:lnTo>
                      <a:pt x="853" y="393"/>
                    </a:lnTo>
                    <a:lnTo>
                      <a:pt x="870" y="384"/>
                    </a:lnTo>
                    <a:lnTo>
                      <a:pt x="895" y="351"/>
                    </a:lnTo>
                    <a:lnTo>
                      <a:pt x="928" y="317"/>
                    </a:lnTo>
                    <a:lnTo>
                      <a:pt x="945" y="292"/>
                    </a:lnTo>
                    <a:lnTo>
                      <a:pt x="953" y="267"/>
                    </a:lnTo>
                    <a:lnTo>
                      <a:pt x="962" y="242"/>
                    </a:lnTo>
                    <a:lnTo>
                      <a:pt x="970" y="225"/>
                    </a:lnTo>
                    <a:lnTo>
                      <a:pt x="970" y="192"/>
                    </a:lnTo>
                    <a:lnTo>
                      <a:pt x="970" y="167"/>
                    </a:lnTo>
                    <a:lnTo>
                      <a:pt x="962" y="142"/>
                    </a:lnTo>
                    <a:lnTo>
                      <a:pt x="953" y="117"/>
                    </a:lnTo>
                    <a:lnTo>
                      <a:pt x="937" y="92"/>
                    </a:lnTo>
                    <a:lnTo>
                      <a:pt x="920" y="75"/>
                    </a:lnTo>
                    <a:lnTo>
                      <a:pt x="903" y="50"/>
                    </a:lnTo>
                    <a:lnTo>
                      <a:pt x="878" y="33"/>
                    </a:lnTo>
                    <a:lnTo>
                      <a:pt x="853" y="25"/>
                    </a:lnTo>
                    <a:lnTo>
                      <a:pt x="828" y="8"/>
                    </a:lnTo>
                    <a:lnTo>
                      <a:pt x="795" y="0"/>
                    </a:lnTo>
                    <a:lnTo>
                      <a:pt x="761" y="0"/>
                    </a:lnTo>
                    <a:lnTo>
                      <a:pt x="728" y="0"/>
                    </a:lnTo>
                    <a:lnTo>
                      <a:pt x="703" y="8"/>
                    </a:lnTo>
                    <a:lnTo>
                      <a:pt x="677" y="25"/>
                    </a:lnTo>
                    <a:lnTo>
                      <a:pt x="644" y="33"/>
                    </a:lnTo>
                    <a:lnTo>
                      <a:pt x="619" y="50"/>
                    </a:lnTo>
                    <a:lnTo>
                      <a:pt x="594" y="75"/>
                    </a:lnTo>
                    <a:lnTo>
                      <a:pt x="577" y="92"/>
                    </a:lnTo>
                    <a:lnTo>
                      <a:pt x="560" y="117"/>
                    </a:lnTo>
                    <a:lnTo>
                      <a:pt x="552" y="142"/>
                    </a:lnTo>
                    <a:lnTo>
                      <a:pt x="544" y="167"/>
                    </a:lnTo>
                    <a:lnTo>
                      <a:pt x="535" y="192"/>
                    </a:lnTo>
                    <a:lnTo>
                      <a:pt x="535" y="225"/>
                    </a:lnTo>
                    <a:lnTo>
                      <a:pt x="535" y="251"/>
                    </a:lnTo>
                    <a:lnTo>
                      <a:pt x="544" y="276"/>
                    </a:lnTo>
                    <a:lnTo>
                      <a:pt x="552" y="284"/>
                    </a:lnTo>
                    <a:lnTo>
                      <a:pt x="560" y="301"/>
                    </a:lnTo>
                    <a:lnTo>
                      <a:pt x="569" y="309"/>
                    </a:lnTo>
                    <a:lnTo>
                      <a:pt x="577" y="317"/>
                    </a:lnTo>
                    <a:lnTo>
                      <a:pt x="594" y="343"/>
                    </a:lnTo>
                    <a:lnTo>
                      <a:pt x="611" y="359"/>
                    </a:lnTo>
                    <a:lnTo>
                      <a:pt x="627" y="384"/>
                    </a:lnTo>
                    <a:lnTo>
                      <a:pt x="636" y="401"/>
                    </a:lnTo>
                    <a:lnTo>
                      <a:pt x="644" y="426"/>
                    </a:lnTo>
                    <a:lnTo>
                      <a:pt x="652" y="443"/>
                    </a:lnTo>
                    <a:lnTo>
                      <a:pt x="652" y="460"/>
                    </a:lnTo>
                    <a:lnTo>
                      <a:pt x="652" y="468"/>
                    </a:lnTo>
                    <a:lnTo>
                      <a:pt x="652" y="485"/>
                    </a:lnTo>
                    <a:lnTo>
                      <a:pt x="644" y="501"/>
                    </a:lnTo>
                    <a:lnTo>
                      <a:pt x="636" y="510"/>
                    </a:lnTo>
                    <a:lnTo>
                      <a:pt x="627" y="518"/>
                    </a:lnTo>
                    <a:lnTo>
                      <a:pt x="619" y="526"/>
                    </a:lnTo>
                    <a:lnTo>
                      <a:pt x="602" y="535"/>
                    </a:lnTo>
                    <a:lnTo>
                      <a:pt x="585" y="535"/>
                    </a:lnTo>
                    <a:lnTo>
                      <a:pt x="560" y="535"/>
                    </a:lnTo>
                    <a:lnTo>
                      <a:pt x="485" y="535"/>
                    </a:lnTo>
                    <a:lnTo>
                      <a:pt x="401" y="543"/>
                    </a:lnTo>
                    <a:lnTo>
                      <a:pt x="326" y="543"/>
                    </a:lnTo>
                    <a:lnTo>
                      <a:pt x="251" y="552"/>
                    </a:lnTo>
                    <a:lnTo>
                      <a:pt x="176" y="552"/>
                    </a:lnTo>
                    <a:lnTo>
                      <a:pt x="117" y="552"/>
                    </a:lnTo>
                    <a:lnTo>
                      <a:pt x="84" y="552"/>
                    </a:lnTo>
                    <a:lnTo>
                      <a:pt x="58" y="552"/>
                    </a:lnTo>
                    <a:lnTo>
                      <a:pt x="42" y="543"/>
                    </a:lnTo>
                    <a:lnTo>
                      <a:pt x="25" y="535"/>
                    </a:lnTo>
                    <a:lnTo>
                      <a:pt x="25" y="602"/>
                    </a:lnTo>
                    <a:lnTo>
                      <a:pt x="25" y="694"/>
                    </a:lnTo>
                    <a:lnTo>
                      <a:pt x="25" y="786"/>
                    </a:lnTo>
                    <a:lnTo>
                      <a:pt x="25" y="886"/>
                    </a:lnTo>
                    <a:lnTo>
                      <a:pt x="25" y="978"/>
                    </a:lnTo>
                    <a:lnTo>
                      <a:pt x="25" y="1062"/>
                    </a:lnTo>
                    <a:lnTo>
                      <a:pt x="25" y="1129"/>
                    </a:lnTo>
                    <a:lnTo>
                      <a:pt x="25" y="1162"/>
                    </a:lnTo>
                    <a:lnTo>
                      <a:pt x="25" y="1179"/>
                    </a:lnTo>
                    <a:lnTo>
                      <a:pt x="33" y="1187"/>
                    </a:lnTo>
                    <a:lnTo>
                      <a:pt x="33" y="1204"/>
                    </a:lnTo>
                    <a:lnTo>
                      <a:pt x="50" y="1212"/>
                    </a:lnTo>
                    <a:lnTo>
                      <a:pt x="58" y="1229"/>
                    </a:lnTo>
                    <a:lnTo>
                      <a:pt x="75" y="1237"/>
                    </a:lnTo>
                    <a:lnTo>
                      <a:pt x="92" y="1246"/>
                    </a:lnTo>
                    <a:lnTo>
                      <a:pt x="109" y="1246"/>
                    </a:lnTo>
                    <a:lnTo>
                      <a:pt x="125" y="1254"/>
                    </a:lnTo>
                    <a:lnTo>
                      <a:pt x="151" y="1254"/>
                    </a:lnTo>
                    <a:lnTo>
                      <a:pt x="167" y="1254"/>
                    </a:lnTo>
                    <a:lnTo>
                      <a:pt x="184" y="1254"/>
                    </a:lnTo>
                    <a:lnTo>
                      <a:pt x="209" y="1246"/>
                    </a:lnTo>
                    <a:lnTo>
                      <a:pt x="226" y="1237"/>
                    </a:lnTo>
                    <a:lnTo>
                      <a:pt x="243" y="1221"/>
                    </a:lnTo>
                    <a:lnTo>
                      <a:pt x="259" y="1204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Freeform 113"/>
              <p:cNvSpPr>
                <a:spLocks noEditPoints="1"/>
              </p:cNvSpPr>
              <p:nvPr/>
            </p:nvSpPr>
            <p:spPr bwMode="auto">
              <a:xfrm>
                <a:off x="3763" y="3195"/>
                <a:ext cx="1514" cy="2484"/>
              </a:xfrm>
              <a:custGeom>
                <a:avLst/>
                <a:gdLst>
                  <a:gd name="T0" fmla="*/ 435 w 1514"/>
                  <a:gd name="T1" fmla="*/ 1188 h 2484"/>
                  <a:gd name="T2" fmla="*/ 568 w 1514"/>
                  <a:gd name="T3" fmla="*/ 1305 h 2484"/>
                  <a:gd name="T4" fmla="*/ 468 w 1514"/>
                  <a:gd name="T5" fmla="*/ 1506 h 2484"/>
                  <a:gd name="T6" fmla="*/ 209 w 1514"/>
                  <a:gd name="T7" fmla="*/ 1422 h 2484"/>
                  <a:gd name="T8" fmla="*/ 16 w 1514"/>
                  <a:gd name="T9" fmla="*/ 1539 h 2484"/>
                  <a:gd name="T10" fmla="*/ 276 w 1514"/>
                  <a:gd name="T11" fmla="*/ 1924 h 2484"/>
                  <a:gd name="T12" fmla="*/ 694 w 1514"/>
                  <a:gd name="T13" fmla="*/ 2032 h 2484"/>
                  <a:gd name="T14" fmla="*/ 602 w 1514"/>
                  <a:gd name="T15" fmla="*/ 2233 h 2484"/>
                  <a:gd name="T16" fmla="*/ 727 w 1514"/>
                  <a:gd name="T17" fmla="*/ 2467 h 2484"/>
                  <a:gd name="T18" fmla="*/ 995 w 1514"/>
                  <a:gd name="T19" fmla="*/ 2409 h 2484"/>
                  <a:gd name="T20" fmla="*/ 995 w 1514"/>
                  <a:gd name="T21" fmla="*/ 2166 h 2484"/>
                  <a:gd name="T22" fmla="*/ 961 w 1514"/>
                  <a:gd name="T23" fmla="*/ 1924 h 2484"/>
                  <a:gd name="T24" fmla="*/ 1480 w 1514"/>
                  <a:gd name="T25" fmla="*/ 1890 h 2484"/>
                  <a:gd name="T26" fmla="*/ 1488 w 1514"/>
                  <a:gd name="T27" fmla="*/ 1464 h 2484"/>
                  <a:gd name="T28" fmla="*/ 1396 w 1514"/>
                  <a:gd name="T29" fmla="*/ 1338 h 2484"/>
                  <a:gd name="T30" fmla="*/ 1120 w 1514"/>
                  <a:gd name="T31" fmla="*/ 1388 h 2484"/>
                  <a:gd name="T32" fmla="*/ 1037 w 1514"/>
                  <a:gd name="T33" fmla="*/ 1355 h 2484"/>
                  <a:gd name="T34" fmla="*/ 1020 w 1514"/>
                  <a:gd name="T35" fmla="*/ 1129 h 2484"/>
                  <a:gd name="T36" fmla="*/ 1204 w 1514"/>
                  <a:gd name="T37" fmla="*/ 1104 h 2484"/>
                  <a:gd name="T38" fmla="*/ 1421 w 1514"/>
                  <a:gd name="T39" fmla="*/ 1171 h 2484"/>
                  <a:gd name="T40" fmla="*/ 1497 w 1514"/>
                  <a:gd name="T41" fmla="*/ 887 h 2484"/>
                  <a:gd name="T42" fmla="*/ 1062 w 1514"/>
                  <a:gd name="T43" fmla="*/ 594 h 2484"/>
                  <a:gd name="T44" fmla="*/ 853 w 1514"/>
                  <a:gd name="T45" fmla="*/ 460 h 2484"/>
                  <a:gd name="T46" fmla="*/ 995 w 1514"/>
                  <a:gd name="T47" fmla="*/ 243 h 2484"/>
                  <a:gd name="T48" fmla="*/ 844 w 1514"/>
                  <a:gd name="T49" fmla="*/ 9 h 2484"/>
                  <a:gd name="T50" fmla="*/ 560 w 1514"/>
                  <a:gd name="T51" fmla="*/ 126 h 2484"/>
                  <a:gd name="T52" fmla="*/ 585 w 1514"/>
                  <a:gd name="T53" fmla="*/ 326 h 2484"/>
                  <a:gd name="T54" fmla="*/ 644 w 1514"/>
                  <a:gd name="T55" fmla="*/ 502 h 2484"/>
                  <a:gd name="T56" fmla="*/ 58 w 1514"/>
                  <a:gd name="T57" fmla="*/ 544 h 2484"/>
                  <a:gd name="T58" fmla="*/ 58 w 1514"/>
                  <a:gd name="T59" fmla="*/ 1238 h 2484"/>
                  <a:gd name="T60" fmla="*/ 225 w 1514"/>
                  <a:gd name="T61" fmla="*/ 1271 h 2484"/>
                  <a:gd name="T62" fmla="*/ 125 w 1514"/>
                  <a:gd name="T63" fmla="*/ 1246 h 2484"/>
                  <a:gd name="T64" fmla="*/ 50 w 1514"/>
                  <a:gd name="T65" fmla="*/ 1188 h 2484"/>
                  <a:gd name="T66" fmla="*/ 409 w 1514"/>
                  <a:gd name="T67" fmla="*/ 569 h 2484"/>
                  <a:gd name="T68" fmla="*/ 677 w 1514"/>
                  <a:gd name="T69" fmla="*/ 452 h 2484"/>
                  <a:gd name="T70" fmla="*/ 560 w 1514"/>
                  <a:gd name="T71" fmla="*/ 276 h 2484"/>
                  <a:gd name="T72" fmla="*/ 652 w 1514"/>
                  <a:gd name="T73" fmla="*/ 42 h 2484"/>
                  <a:gd name="T74" fmla="*/ 920 w 1514"/>
                  <a:gd name="T75" fmla="*/ 92 h 2484"/>
                  <a:gd name="T76" fmla="*/ 878 w 1514"/>
                  <a:gd name="T77" fmla="*/ 393 h 2484"/>
                  <a:gd name="T78" fmla="*/ 844 w 1514"/>
                  <a:gd name="T79" fmla="*/ 527 h 2484"/>
                  <a:gd name="T80" fmla="*/ 1405 w 1514"/>
                  <a:gd name="T81" fmla="*/ 586 h 2484"/>
                  <a:gd name="T82" fmla="*/ 1463 w 1514"/>
                  <a:gd name="T83" fmla="*/ 1104 h 2484"/>
                  <a:gd name="T84" fmla="*/ 1371 w 1514"/>
                  <a:gd name="T85" fmla="*/ 1163 h 2484"/>
                  <a:gd name="T86" fmla="*/ 1137 w 1514"/>
                  <a:gd name="T87" fmla="*/ 1054 h 2484"/>
                  <a:gd name="T88" fmla="*/ 961 w 1514"/>
                  <a:gd name="T89" fmla="*/ 1221 h 2484"/>
                  <a:gd name="T90" fmla="*/ 1062 w 1514"/>
                  <a:gd name="T91" fmla="*/ 1397 h 2484"/>
                  <a:gd name="T92" fmla="*/ 1221 w 1514"/>
                  <a:gd name="T93" fmla="*/ 1405 h 2484"/>
                  <a:gd name="T94" fmla="*/ 1413 w 1514"/>
                  <a:gd name="T95" fmla="*/ 1372 h 2484"/>
                  <a:gd name="T96" fmla="*/ 1497 w 1514"/>
                  <a:gd name="T97" fmla="*/ 1581 h 2484"/>
                  <a:gd name="T98" fmla="*/ 1070 w 1514"/>
                  <a:gd name="T99" fmla="*/ 1874 h 2484"/>
                  <a:gd name="T100" fmla="*/ 903 w 1514"/>
                  <a:gd name="T101" fmla="*/ 1999 h 2484"/>
                  <a:gd name="T102" fmla="*/ 1012 w 1514"/>
                  <a:gd name="T103" fmla="*/ 2300 h 2484"/>
                  <a:gd name="T104" fmla="*/ 886 w 1514"/>
                  <a:gd name="T105" fmla="*/ 2459 h 2484"/>
                  <a:gd name="T106" fmla="*/ 685 w 1514"/>
                  <a:gd name="T107" fmla="*/ 2409 h 2484"/>
                  <a:gd name="T108" fmla="*/ 677 w 1514"/>
                  <a:gd name="T109" fmla="*/ 2150 h 2484"/>
                  <a:gd name="T110" fmla="*/ 669 w 1514"/>
                  <a:gd name="T111" fmla="*/ 1957 h 2484"/>
                  <a:gd name="T112" fmla="*/ 16 w 1514"/>
                  <a:gd name="T113" fmla="*/ 1890 h 2484"/>
                  <a:gd name="T114" fmla="*/ 75 w 1514"/>
                  <a:gd name="T115" fmla="*/ 1439 h 2484"/>
                  <a:gd name="T116" fmla="*/ 292 w 1514"/>
                  <a:gd name="T117" fmla="*/ 1514 h 2484"/>
                  <a:gd name="T118" fmla="*/ 543 w 1514"/>
                  <a:gd name="T119" fmla="*/ 1447 h 2484"/>
                  <a:gd name="T120" fmla="*/ 560 w 1514"/>
                  <a:gd name="T121" fmla="*/ 1263 h 2484"/>
                  <a:gd name="T122" fmla="*/ 301 w 1514"/>
                  <a:gd name="T123" fmla="*/ 1171 h 24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14"/>
                  <a:gd name="T187" fmla="*/ 0 h 2484"/>
                  <a:gd name="T188" fmla="*/ 1514 w 1514"/>
                  <a:gd name="T189" fmla="*/ 2484 h 24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14" h="2484">
                    <a:moveTo>
                      <a:pt x="284" y="1213"/>
                    </a:moveTo>
                    <a:lnTo>
                      <a:pt x="292" y="1213"/>
                    </a:lnTo>
                    <a:lnTo>
                      <a:pt x="301" y="1196"/>
                    </a:lnTo>
                    <a:lnTo>
                      <a:pt x="284" y="1188"/>
                    </a:lnTo>
                    <a:lnTo>
                      <a:pt x="284" y="1205"/>
                    </a:lnTo>
                    <a:lnTo>
                      <a:pt x="292" y="1205"/>
                    </a:lnTo>
                    <a:lnTo>
                      <a:pt x="301" y="1205"/>
                    </a:lnTo>
                    <a:lnTo>
                      <a:pt x="301" y="1196"/>
                    </a:lnTo>
                    <a:lnTo>
                      <a:pt x="309" y="1188"/>
                    </a:lnTo>
                    <a:lnTo>
                      <a:pt x="301" y="1179"/>
                    </a:lnTo>
                    <a:lnTo>
                      <a:pt x="309" y="1196"/>
                    </a:lnTo>
                    <a:lnTo>
                      <a:pt x="334" y="1188"/>
                    </a:lnTo>
                    <a:lnTo>
                      <a:pt x="359" y="1179"/>
                    </a:lnTo>
                    <a:lnTo>
                      <a:pt x="351" y="1163"/>
                    </a:lnTo>
                    <a:lnTo>
                      <a:pt x="351" y="1179"/>
                    </a:lnTo>
                    <a:lnTo>
                      <a:pt x="376" y="1179"/>
                    </a:lnTo>
                    <a:lnTo>
                      <a:pt x="409" y="1179"/>
                    </a:lnTo>
                    <a:lnTo>
                      <a:pt x="409" y="1163"/>
                    </a:lnTo>
                    <a:lnTo>
                      <a:pt x="409" y="1179"/>
                    </a:lnTo>
                    <a:lnTo>
                      <a:pt x="435" y="1188"/>
                    </a:lnTo>
                    <a:lnTo>
                      <a:pt x="460" y="1196"/>
                    </a:lnTo>
                    <a:lnTo>
                      <a:pt x="485" y="1213"/>
                    </a:lnTo>
                    <a:lnTo>
                      <a:pt x="510" y="1230"/>
                    </a:lnTo>
                    <a:lnTo>
                      <a:pt x="535" y="1246"/>
                    </a:lnTo>
                    <a:lnTo>
                      <a:pt x="535" y="1230"/>
                    </a:lnTo>
                    <a:lnTo>
                      <a:pt x="527" y="1238"/>
                    </a:lnTo>
                    <a:lnTo>
                      <a:pt x="543" y="1263"/>
                    </a:lnTo>
                    <a:lnTo>
                      <a:pt x="552" y="1255"/>
                    </a:lnTo>
                    <a:lnTo>
                      <a:pt x="543" y="1255"/>
                    </a:lnTo>
                    <a:lnTo>
                      <a:pt x="543" y="1271"/>
                    </a:lnTo>
                    <a:lnTo>
                      <a:pt x="543" y="1280"/>
                    </a:lnTo>
                    <a:lnTo>
                      <a:pt x="552" y="1288"/>
                    </a:lnTo>
                    <a:lnTo>
                      <a:pt x="560" y="1280"/>
                    </a:lnTo>
                    <a:lnTo>
                      <a:pt x="552" y="1288"/>
                    </a:lnTo>
                    <a:lnTo>
                      <a:pt x="560" y="1305"/>
                    </a:lnTo>
                    <a:lnTo>
                      <a:pt x="568" y="1313"/>
                    </a:lnTo>
                    <a:lnTo>
                      <a:pt x="577" y="1305"/>
                    </a:lnTo>
                    <a:lnTo>
                      <a:pt x="568" y="1305"/>
                    </a:lnTo>
                    <a:lnTo>
                      <a:pt x="568" y="1322"/>
                    </a:lnTo>
                    <a:lnTo>
                      <a:pt x="568" y="1338"/>
                    </a:lnTo>
                    <a:lnTo>
                      <a:pt x="568" y="1355"/>
                    </a:lnTo>
                    <a:lnTo>
                      <a:pt x="568" y="1372"/>
                    </a:lnTo>
                    <a:lnTo>
                      <a:pt x="577" y="1372"/>
                    </a:lnTo>
                    <a:lnTo>
                      <a:pt x="568" y="1372"/>
                    </a:lnTo>
                    <a:lnTo>
                      <a:pt x="560" y="1397"/>
                    </a:lnTo>
                    <a:lnTo>
                      <a:pt x="552" y="1430"/>
                    </a:lnTo>
                    <a:lnTo>
                      <a:pt x="560" y="1430"/>
                    </a:lnTo>
                    <a:lnTo>
                      <a:pt x="552" y="1422"/>
                    </a:lnTo>
                    <a:lnTo>
                      <a:pt x="535" y="1439"/>
                    </a:lnTo>
                    <a:lnTo>
                      <a:pt x="535" y="1447"/>
                    </a:lnTo>
                    <a:lnTo>
                      <a:pt x="518" y="1472"/>
                    </a:lnTo>
                    <a:lnTo>
                      <a:pt x="527" y="1472"/>
                    </a:lnTo>
                    <a:lnTo>
                      <a:pt x="518" y="1464"/>
                    </a:lnTo>
                    <a:lnTo>
                      <a:pt x="501" y="1480"/>
                    </a:lnTo>
                    <a:lnTo>
                      <a:pt x="485" y="1497"/>
                    </a:lnTo>
                    <a:lnTo>
                      <a:pt x="493" y="1506"/>
                    </a:lnTo>
                    <a:lnTo>
                      <a:pt x="493" y="1497"/>
                    </a:lnTo>
                    <a:lnTo>
                      <a:pt x="468" y="1506"/>
                    </a:lnTo>
                    <a:lnTo>
                      <a:pt x="443" y="1514"/>
                    </a:lnTo>
                    <a:lnTo>
                      <a:pt x="426" y="1522"/>
                    </a:lnTo>
                    <a:lnTo>
                      <a:pt x="426" y="1531"/>
                    </a:lnTo>
                    <a:lnTo>
                      <a:pt x="426" y="1522"/>
                    </a:lnTo>
                    <a:lnTo>
                      <a:pt x="401" y="1522"/>
                    </a:lnTo>
                    <a:lnTo>
                      <a:pt x="376" y="1522"/>
                    </a:lnTo>
                    <a:lnTo>
                      <a:pt x="376" y="1531"/>
                    </a:lnTo>
                    <a:lnTo>
                      <a:pt x="384" y="1522"/>
                    </a:lnTo>
                    <a:lnTo>
                      <a:pt x="359" y="1514"/>
                    </a:lnTo>
                    <a:lnTo>
                      <a:pt x="334" y="1506"/>
                    </a:lnTo>
                    <a:lnTo>
                      <a:pt x="317" y="1497"/>
                    </a:lnTo>
                    <a:lnTo>
                      <a:pt x="301" y="1489"/>
                    </a:lnTo>
                    <a:lnTo>
                      <a:pt x="292" y="1497"/>
                    </a:lnTo>
                    <a:lnTo>
                      <a:pt x="301" y="1489"/>
                    </a:lnTo>
                    <a:lnTo>
                      <a:pt x="284" y="1472"/>
                    </a:lnTo>
                    <a:lnTo>
                      <a:pt x="267" y="1455"/>
                    </a:lnTo>
                    <a:lnTo>
                      <a:pt x="251" y="1439"/>
                    </a:lnTo>
                    <a:lnTo>
                      <a:pt x="234" y="1430"/>
                    </a:lnTo>
                    <a:lnTo>
                      <a:pt x="209" y="1422"/>
                    </a:lnTo>
                    <a:lnTo>
                      <a:pt x="192" y="1414"/>
                    </a:lnTo>
                    <a:lnTo>
                      <a:pt x="175" y="1405"/>
                    </a:lnTo>
                    <a:lnTo>
                      <a:pt x="159" y="1397"/>
                    </a:lnTo>
                    <a:lnTo>
                      <a:pt x="150" y="1397"/>
                    </a:lnTo>
                    <a:lnTo>
                      <a:pt x="133" y="1397"/>
                    </a:lnTo>
                    <a:lnTo>
                      <a:pt x="117" y="1397"/>
                    </a:lnTo>
                    <a:lnTo>
                      <a:pt x="100" y="1397"/>
                    </a:lnTo>
                    <a:lnTo>
                      <a:pt x="83" y="1405"/>
                    </a:lnTo>
                    <a:lnTo>
                      <a:pt x="66" y="1414"/>
                    </a:lnTo>
                    <a:lnTo>
                      <a:pt x="50" y="1422"/>
                    </a:lnTo>
                    <a:lnTo>
                      <a:pt x="41" y="1422"/>
                    </a:lnTo>
                    <a:lnTo>
                      <a:pt x="41" y="1430"/>
                    </a:lnTo>
                    <a:lnTo>
                      <a:pt x="33" y="1447"/>
                    </a:lnTo>
                    <a:lnTo>
                      <a:pt x="25" y="1464"/>
                    </a:lnTo>
                    <a:lnTo>
                      <a:pt x="25" y="1489"/>
                    </a:lnTo>
                    <a:lnTo>
                      <a:pt x="16" y="1539"/>
                    </a:lnTo>
                    <a:lnTo>
                      <a:pt x="8" y="1598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82"/>
                    </a:lnTo>
                    <a:lnTo>
                      <a:pt x="0" y="1840"/>
                    </a:lnTo>
                    <a:lnTo>
                      <a:pt x="0" y="1848"/>
                    </a:lnTo>
                    <a:lnTo>
                      <a:pt x="8" y="1874"/>
                    </a:lnTo>
                    <a:lnTo>
                      <a:pt x="16" y="1865"/>
                    </a:lnTo>
                    <a:lnTo>
                      <a:pt x="8" y="1865"/>
                    </a:lnTo>
                    <a:lnTo>
                      <a:pt x="8" y="1890"/>
                    </a:lnTo>
                    <a:lnTo>
                      <a:pt x="8" y="1899"/>
                    </a:lnTo>
                    <a:lnTo>
                      <a:pt x="16" y="1924"/>
                    </a:lnTo>
                    <a:lnTo>
                      <a:pt x="25" y="1940"/>
                    </a:lnTo>
                    <a:lnTo>
                      <a:pt x="25" y="1949"/>
                    </a:lnTo>
                    <a:lnTo>
                      <a:pt x="33" y="1949"/>
                    </a:lnTo>
                    <a:lnTo>
                      <a:pt x="75" y="1940"/>
                    </a:lnTo>
                    <a:lnTo>
                      <a:pt x="133" y="1932"/>
                    </a:lnTo>
                    <a:lnTo>
                      <a:pt x="200" y="1924"/>
                    </a:lnTo>
                    <a:lnTo>
                      <a:pt x="276" y="1924"/>
                    </a:lnTo>
                    <a:lnTo>
                      <a:pt x="351" y="1915"/>
                    </a:lnTo>
                    <a:lnTo>
                      <a:pt x="409" y="1915"/>
                    </a:lnTo>
                    <a:lnTo>
                      <a:pt x="468" y="1924"/>
                    </a:lnTo>
                    <a:lnTo>
                      <a:pt x="510" y="1924"/>
                    </a:lnTo>
                    <a:lnTo>
                      <a:pt x="552" y="1932"/>
                    </a:lnTo>
                    <a:lnTo>
                      <a:pt x="585" y="1940"/>
                    </a:lnTo>
                    <a:lnTo>
                      <a:pt x="585" y="1924"/>
                    </a:lnTo>
                    <a:lnTo>
                      <a:pt x="585" y="1940"/>
                    </a:lnTo>
                    <a:lnTo>
                      <a:pt x="619" y="1957"/>
                    </a:lnTo>
                    <a:lnTo>
                      <a:pt x="644" y="1974"/>
                    </a:lnTo>
                    <a:lnTo>
                      <a:pt x="660" y="1982"/>
                    </a:lnTo>
                    <a:lnTo>
                      <a:pt x="660" y="1966"/>
                    </a:lnTo>
                    <a:lnTo>
                      <a:pt x="652" y="1974"/>
                    </a:lnTo>
                    <a:lnTo>
                      <a:pt x="669" y="1991"/>
                    </a:lnTo>
                    <a:lnTo>
                      <a:pt x="685" y="2007"/>
                    </a:lnTo>
                    <a:lnTo>
                      <a:pt x="694" y="1999"/>
                    </a:lnTo>
                    <a:lnTo>
                      <a:pt x="685" y="2007"/>
                    </a:lnTo>
                    <a:lnTo>
                      <a:pt x="694" y="2024"/>
                    </a:lnTo>
                    <a:lnTo>
                      <a:pt x="702" y="2016"/>
                    </a:lnTo>
                    <a:lnTo>
                      <a:pt x="694" y="2016"/>
                    </a:lnTo>
                    <a:lnTo>
                      <a:pt x="694" y="2032"/>
                    </a:lnTo>
                    <a:lnTo>
                      <a:pt x="694" y="2049"/>
                    </a:lnTo>
                    <a:lnTo>
                      <a:pt x="694" y="2066"/>
                    </a:lnTo>
                    <a:lnTo>
                      <a:pt x="694" y="2083"/>
                    </a:lnTo>
                    <a:lnTo>
                      <a:pt x="702" y="2083"/>
                    </a:lnTo>
                    <a:lnTo>
                      <a:pt x="694" y="2083"/>
                    </a:lnTo>
                    <a:lnTo>
                      <a:pt x="685" y="2099"/>
                    </a:lnTo>
                    <a:lnTo>
                      <a:pt x="677" y="2116"/>
                    </a:lnTo>
                    <a:lnTo>
                      <a:pt x="685" y="2116"/>
                    </a:lnTo>
                    <a:lnTo>
                      <a:pt x="677" y="2108"/>
                    </a:lnTo>
                    <a:lnTo>
                      <a:pt x="660" y="2124"/>
                    </a:lnTo>
                    <a:lnTo>
                      <a:pt x="669" y="2133"/>
                    </a:lnTo>
                    <a:lnTo>
                      <a:pt x="669" y="2124"/>
                    </a:lnTo>
                    <a:lnTo>
                      <a:pt x="652" y="2133"/>
                    </a:lnTo>
                    <a:lnTo>
                      <a:pt x="644" y="2133"/>
                    </a:lnTo>
                    <a:lnTo>
                      <a:pt x="644" y="2141"/>
                    </a:lnTo>
                    <a:lnTo>
                      <a:pt x="627" y="2166"/>
                    </a:lnTo>
                    <a:lnTo>
                      <a:pt x="619" y="2183"/>
                    </a:lnTo>
                    <a:lnTo>
                      <a:pt x="610" y="2208"/>
                    </a:lnTo>
                    <a:lnTo>
                      <a:pt x="602" y="2233"/>
                    </a:lnTo>
                    <a:lnTo>
                      <a:pt x="602" y="2258"/>
                    </a:lnTo>
                    <a:lnTo>
                      <a:pt x="602" y="2292"/>
                    </a:lnTo>
                    <a:lnTo>
                      <a:pt x="602" y="2317"/>
                    </a:lnTo>
                    <a:lnTo>
                      <a:pt x="602" y="2325"/>
                    </a:lnTo>
                    <a:lnTo>
                      <a:pt x="610" y="2350"/>
                    </a:lnTo>
                    <a:lnTo>
                      <a:pt x="627" y="2375"/>
                    </a:lnTo>
                    <a:lnTo>
                      <a:pt x="644" y="2400"/>
                    </a:lnTo>
                    <a:lnTo>
                      <a:pt x="660" y="2417"/>
                    </a:lnTo>
                    <a:lnTo>
                      <a:pt x="669" y="2409"/>
                    </a:lnTo>
                    <a:lnTo>
                      <a:pt x="660" y="2417"/>
                    </a:lnTo>
                    <a:lnTo>
                      <a:pt x="677" y="2442"/>
                    </a:lnTo>
                    <a:lnTo>
                      <a:pt x="685" y="2451"/>
                    </a:lnTo>
                    <a:lnTo>
                      <a:pt x="702" y="2459"/>
                    </a:lnTo>
                    <a:lnTo>
                      <a:pt x="719" y="2467"/>
                    </a:lnTo>
                    <a:lnTo>
                      <a:pt x="727" y="2467"/>
                    </a:lnTo>
                    <a:lnTo>
                      <a:pt x="727" y="2451"/>
                    </a:lnTo>
                    <a:lnTo>
                      <a:pt x="727" y="2467"/>
                    </a:lnTo>
                    <a:lnTo>
                      <a:pt x="744" y="2476"/>
                    </a:lnTo>
                    <a:lnTo>
                      <a:pt x="761" y="2484"/>
                    </a:lnTo>
                    <a:lnTo>
                      <a:pt x="777" y="2484"/>
                    </a:lnTo>
                    <a:lnTo>
                      <a:pt x="794" y="2484"/>
                    </a:lnTo>
                    <a:lnTo>
                      <a:pt x="811" y="2484"/>
                    </a:lnTo>
                    <a:lnTo>
                      <a:pt x="853" y="2484"/>
                    </a:lnTo>
                    <a:lnTo>
                      <a:pt x="886" y="2476"/>
                    </a:lnTo>
                    <a:lnTo>
                      <a:pt x="895" y="2467"/>
                    </a:lnTo>
                    <a:lnTo>
                      <a:pt x="895" y="2476"/>
                    </a:lnTo>
                    <a:lnTo>
                      <a:pt x="920" y="2459"/>
                    </a:lnTo>
                    <a:lnTo>
                      <a:pt x="945" y="2451"/>
                    </a:lnTo>
                    <a:lnTo>
                      <a:pt x="945" y="2442"/>
                    </a:lnTo>
                    <a:lnTo>
                      <a:pt x="970" y="2417"/>
                    </a:lnTo>
                    <a:lnTo>
                      <a:pt x="961" y="2409"/>
                    </a:lnTo>
                    <a:lnTo>
                      <a:pt x="970" y="2425"/>
                    </a:lnTo>
                    <a:lnTo>
                      <a:pt x="995" y="2409"/>
                    </a:lnTo>
                    <a:lnTo>
                      <a:pt x="995" y="2400"/>
                    </a:lnTo>
                    <a:lnTo>
                      <a:pt x="1012" y="2384"/>
                    </a:lnTo>
                    <a:lnTo>
                      <a:pt x="1020" y="2384"/>
                    </a:lnTo>
                    <a:lnTo>
                      <a:pt x="1028" y="2359"/>
                    </a:lnTo>
                    <a:lnTo>
                      <a:pt x="1037" y="2333"/>
                    </a:lnTo>
                    <a:lnTo>
                      <a:pt x="1037" y="2325"/>
                    </a:lnTo>
                    <a:lnTo>
                      <a:pt x="1037" y="2300"/>
                    </a:lnTo>
                    <a:lnTo>
                      <a:pt x="1020" y="2300"/>
                    </a:lnTo>
                    <a:lnTo>
                      <a:pt x="1037" y="2308"/>
                    </a:lnTo>
                    <a:lnTo>
                      <a:pt x="1045" y="2283"/>
                    </a:lnTo>
                    <a:lnTo>
                      <a:pt x="1045" y="2275"/>
                    </a:lnTo>
                    <a:lnTo>
                      <a:pt x="1037" y="2250"/>
                    </a:lnTo>
                    <a:lnTo>
                      <a:pt x="1028" y="2225"/>
                    </a:lnTo>
                    <a:lnTo>
                      <a:pt x="1020" y="2200"/>
                    </a:lnTo>
                    <a:lnTo>
                      <a:pt x="1003" y="2175"/>
                    </a:lnTo>
                    <a:lnTo>
                      <a:pt x="995" y="2166"/>
                    </a:lnTo>
                    <a:lnTo>
                      <a:pt x="970" y="2150"/>
                    </a:lnTo>
                    <a:lnTo>
                      <a:pt x="961" y="2158"/>
                    </a:lnTo>
                    <a:lnTo>
                      <a:pt x="978" y="2158"/>
                    </a:lnTo>
                    <a:lnTo>
                      <a:pt x="961" y="2133"/>
                    </a:lnTo>
                    <a:lnTo>
                      <a:pt x="953" y="2116"/>
                    </a:lnTo>
                    <a:lnTo>
                      <a:pt x="936" y="2091"/>
                    </a:lnTo>
                    <a:lnTo>
                      <a:pt x="928" y="2066"/>
                    </a:lnTo>
                    <a:lnTo>
                      <a:pt x="911" y="2066"/>
                    </a:lnTo>
                    <a:lnTo>
                      <a:pt x="928" y="2066"/>
                    </a:lnTo>
                    <a:lnTo>
                      <a:pt x="928" y="2041"/>
                    </a:lnTo>
                    <a:lnTo>
                      <a:pt x="928" y="2016"/>
                    </a:lnTo>
                    <a:lnTo>
                      <a:pt x="928" y="1999"/>
                    </a:lnTo>
                    <a:lnTo>
                      <a:pt x="928" y="1974"/>
                    </a:lnTo>
                    <a:lnTo>
                      <a:pt x="911" y="1974"/>
                    </a:lnTo>
                    <a:lnTo>
                      <a:pt x="928" y="1982"/>
                    </a:lnTo>
                    <a:lnTo>
                      <a:pt x="936" y="1966"/>
                    </a:lnTo>
                    <a:lnTo>
                      <a:pt x="945" y="1940"/>
                    </a:lnTo>
                    <a:lnTo>
                      <a:pt x="953" y="1924"/>
                    </a:lnTo>
                    <a:lnTo>
                      <a:pt x="936" y="1915"/>
                    </a:lnTo>
                    <a:lnTo>
                      <a:pt x="945" y="1932"/>
                    </a:lnTo>
                    <a:lnTo>
                      <a:pt x="961" y="1924"/>
                    </a:lnTo>
                    <a:lnTo>
                      <a:pt x="961" y="1915"/>
                    </a:lnTo>
                    <a:lnTo>
                      <a:pt x="970" y="1915"/>
                    </a:lnTo>
                    <a:lnTo>
                      <a:pt x="978" y="1899"/>
                    </a:lnTo>
                    <a:lnTo>
                      <a:pt x="961" y="1890"/>
                    </a:lnTo>
                    <a:lnTo>
                      <a:pt x="970" y="1907"/>
                    </a:lnTo>
                    <a:lnTo>
                      <a:pt x="987" y="1899"/>
                    </a:lnTo>
                    <a:lnTo>
                      <a:pt x="1003" y="1890"/>
                    </a:lnTo>
                    <a:lnTo>
                      <a:pt x="995" y="1874"/>
                    </a:lnTo>
                    <a:lnTo>
                      <a:pt x="995" y="1890"/>
                    </a:lnTo>
                    <a:lnTo>
                      <a:pt x="1003" y="1890"/>
                    </a:lnTo>
                    <a:lnTo>
                      <a:pt x="1028" y="1890"/>
                    </a:lnTo>
                    <a:lnTo>
                      <a:pt x="1070" y="1899"/>
                    </a:lnTo>
                    <a:lnTo>
                      <a:pt x="1112" y="1899"/>
                    </a:lnTo>
                    <a:lnTo>
                      <a:pt x="1171" y="1907"/>
                    </a:lnTo>
                    <a:lnTo>
                      <a:pt x="1237" y="1915"/>
                    </a:lnTo>
                    <a:lnTo>
                      <a:pt x="1304" y="1915"/>
                    </a:lnTo>
                    <a:lnTo>
                      <a:pt x="1371" y="1924"/>
                    </a:lnTo>
                    <a:lnTo>
                      <a:pt x="1447" y="1924"/>
                    </a:lnTo>
                    <a:lnTo>
                      <a:pt x="1455" y="1924"/>
                    </a:lnTo>
                    <a:lnTo>
                      <a:pt x="1463" y="1915"/>
                    </a:lnTo>
                    <a:lnTo>
                      <a:pt x="1480" y="1890"/>
                    </a:lnTo>
                    <a:lnTo>
                      <a:pt x="1488" y="1857"/>
                    </a:lnTo>
                    <a:lnTo>
                      <a:pt x="1497" y="1823"/>
                    </a:lnTo>
                    <a:lnTo>
                      <a:pt x="1505" y="1790"/>
                    </a:lnTo>
                    <a:lnTo>
                      <a:pt x="1514" y="1756"/>
                    </a:lnTo>
                    <a:lnTo>
                      <a:pt x="1514" y="1748"/>
                    </a:lnTo>
                    <a:lnTo>
                      <a:pt x="1514" y="1715"/>
                    </a:lnTo>
                    <a:lnTo>
                      <a:pt x="1514" y="1681"/>
                    </a:lnTo>
                    <a:lnTo>
                      <a:pt x="1514" y="1648"/>
                    </a:lnTo>
                    <a:lnTo>
                      <a:pt x="1514" y="1614"/>
                    </a:lnTo>
                    <a:lnTo>
                      <a:pt x="1514" y="1581"/>
                    </a:lnTo>
                    <a:lnTo>
                      <a:pt x="1505" y="1547"/>
                    </a:lnTo>
                    <a:lnTo>
                      <a:pt x="1488" y="1547"/>
                    </a:lnTo>
                    <a:lnTo>
                      <a:pt x="1505" y="1547"/>
                    </a:lnTo>
                    <a:lnTo>
                      <a:pt x="1505" y="1514"/>
                    </a:lnTo>
                    <a:lnTo>
                      <a:pt x="1497" y="1489"/>
                    </a:lnTo>
                    <a:lnTo>
                      <a:pt x="1488" y="1464"/>
                    </a:lnTo>
                    <a:lnTo>
                      <a:pt x="1480" y="1439"/>
                    </a:lnTo>
                    <a:lnTo>
                      <a:pt x="1472" y="1422"/>
                    </a:lnTo>
                    <a:lnTo>
                      <a:pt x="1463" y="1397"/>
                    </a:lnTo>
                    <a:lnTo>
                      <a:pt x="1455" y="1388"/>
                    </a:lnTo>
                    <a:lnTo>
                      <a:pt x="1447" y="1380"/>
                    </a:lnTo>
                    <a:lnTo>
                      <a:pt x="1438" y="1388"/>
                    </a:lnTo>
                    <a:lnTo>
                      <a:pt x="1455" y="1388"/>
                    </a:lnTo>
                    <a:lnTo>
                      <a:pt x="1447" y="1372"/>
                    </a:lnTo>
                    <a:lnTo>
                      <a:pt x="1438" y="1363"/>
                    </a:lnTo>
                    <a:lnTo>
                      <a:pt x="1430" y="1355"/>
                    </a:lnTo>
                    <a:lnTo>
                      <a:pt x="1413" y="1347"/>
                    </a:lnTo>
                    <a:lnTo>
                      <a:pt x="1405" y="1347"/>
                    </a:lnTo>
                    <a:lnTo>
                      <a:pt x="1396" y="1347"/>
                    </a:lnTo>
                    <a:lnTo>
                      <a:pt x="1396" y="1355"/>
                    </a:lnTo>
                    <a:lnTo>
                      <a:pt x="1405" y="1347"/>
                    </a:lnTo>
                    <a:lnTo>
                      <a:pt x="1396" y="1338"/>
                    </a:lnTo>
                    <a:lnTo>
                      <a:pt x="1388" y="1338"/>
                    </a:lnTo>
                    <a:lnTo>
                      <a:pt x="1371" y="1338"/>
                    </a:lnTo>
                    <a:lnTo>
                      <a:pt x="1346" y="1338"/>
                    </a:lnTo>
                    <a:lnTo>
                      <a:pt x="1313" y="1347"/>
                    </a:lnTo>
                    <a:lnTo>
                      <a:pt x="1279" y="1355"/>
                    </a:lnTo>
                    <a:lnTo>
                      <a:pt x="1271" y="1355"/>
                    </a:lnTo>
                    <a:lnTo>
                      <a:pt x="1279" y="1355"/>
                    </a:lnTo>
                    <a:lnTo>
                      <a:pt x="1246" y="1372"/>
                    </a:lnTo>
                    <a:lnTo>
                      <a:pt x="1221" y="1380"/>
                    </a:lnTo>
                    <a:lnTo>
                      <a:pt x="1221" y="1388"/>
                    </a:lnTo>
                    <a:lnTo>
                      <a:pt x="1221" y="1380"/>
                    </a:lnTo>
                    <a:lnTo>
                      <a:pt x="1204" y="1380"/>
                    </a:lnTo>
                    <a:lnTo>
                      <a:pt x="1179" y="1388"/>
                    </a:lnTo>
                    <a:lnTo>
                      <a:pt x="1179" y="1397"/>
                    </a:lnTo>
                    <a:lnTo>
                      <a:pt x="1179" y="1388"/>
                    </a:lnTo>
                    <a:lnTo>
                      <a:pt x="1162" y="1388"/>
                    </a:lnTo>
                    <a:lnTo>
                      <a:pt x="1137" y="1388"/>
                    </a:lnTo>
                    <a:lnTo>
                      <a:pt x="1120" y="1388"/>
                    </a:lnTo>
                    <a:lnTo>
                      <a:pt x="1112" y="1388"/>
                    </a:lnTo>
                    <a:lnTo>
                      <a:pt x="1112" y="1397"/>
                    </a:lnTo>
                    <a:lnTo>
                      <a:pt x="1120" y="1388"/>
                    </a:lnTo>
                    <a:lnTo>
                      <a:pt x="1095" y="1380"/>
                    </a:lnTo>
                    <a:lnTo>
                      <a:pt x="1087" y="1380"/>
                    </a:lnTo>
                    <a:lnTo>
                      <a:pt x="1079" y="1380"/>
                    </a:lnTo>
                    <a:lnTo>
                      <a:pt x="1079" y="1388"/>
                    </a:lnTo>
                    <a:lnTo>
                      <a:pt x="1087" y="1380"/>
                    </a:lnTo>
                    <a:lnTo>
                      <a:pt x="1070" y="1372"/>
                    </a:lnTo>
                    <a:lnTo>
                      <a:pt x="1062" y="1372"/>
                    </a:lnTo>
                    <a:lnTo>
                      <a:pt x="1053" y="1372"/>
                    </a:lnTo>
                    <a:lnTo>
                      <a:pt x="1053" y="1380"/>
                    </a:lnTo>
                    <a:lnTo>
                      <a:pt x="1062" y="1372"/>
                    </a:lnTo>
                    <a:lnTo>
                      <a:pt x="1045" y="1363"/>
                    </a:lnTo>
                    <a:lnTo>
                      <a:pt x="1037" y="1372"/>
                    </a:lnTo>
                    <a:lnTo>
                      <a:pt x="1045" y="1363"/>
                    </a:lnTo>
                    <a:lnTo>
                      <a:pt x="1028" y="1347"/>
                    </a:lnTo>
                    <a:lnTo>
                      <a:pt x="1020" y="1355"/>
                    </a:lnTo>
                    <a:lnTo>
                      <a:pt x="1037" y="1355"/>
                    </a:lnTo>
                    <a:lnTo>
                      <a:pt x="1020" y="1330"/>
                    </a:lnTo>
                    <a:lnTo>
                      <a:pt x="1012" y="1322"/>
                    </a:lnTo>
                    <a:lnTo>
                      <a:pt x="995" y="1305"/>
                    </a:lnTo>
                    <a:lnTo>
                      <a:pt x="987" y="1313"/>
                    </a:lnTo>
                    <a:lnTo>
                      <a:pt x="1003" y="1313"/>
                    </a:lnTo>
                    <a:lnTo>
                      <a:pt x="995" y="1288"/>
                    </a:lnTo>
                    <a:lnTo>
                      <a:pt x="987" y="1263"/>
                    </a:lnTo>
                    <a:lnTo>
                      <a:pt x="970" y="1263"/>
                    </a:lnTo>
                    <a:lnTo>
                      <a:pt x="987" y="1263"/>
                    </a:lnTo>
                    <a:lnTo>
                      <a:pt x="987" y="1246"/>
                    </a:lnTo>
                    <a:lnTo>
                      <a:pt x="987" y="1221"/>
                    </a:lnTo>
                    <a:lnTo>
                      <a:pt x="987" y="1205"/>
                    </a:lnTo>
                    <a:lnTo>
                      <a:pt x="970" y="1205"/>
                    </a:lnTo>
                    <a:lnTo>
                      <a:pt x="987" y="1213"/>
                    </a:lnTo>
                    <a:lnTo>
                      <a:pt x="995" y="1196"/>
                    </a:lnTo>
                    <a:lnTo>
                      <a:pt x="1003" y="1179"/>
                    </a:lnTo>
                    <a:lnTo>
                      <a:pt x="1012" y="1154"/>
                    </a:lnTo>
                    <a:lnTo>
                      <a:pt x="1028" y="1129"/>
                    </a:lnTo>
                    <a:lnTo>
                      <a:pt x="1012" y="1121"/>
                    </a:lnTo>
                    <a:lnTo>
                      <a:pt x="1020" y="1129"/>
                    </a:lnTo>
                    <a:lnTo>
                      <a:pt x="1037" y="1113"/>
                    </a:lnTo>
                    <a:lnTo>
                      <a:pt x="1028" y="1104"/>
                    </a:lnTo>
                    <a:lnTo>
                      <a:pt x="1037" y="1121"/>
                    </a:lnTo>
                    <a:lnTo>
                      <a:pt x="1053" y="1113"/>
                    </a:lnTo>
                    <a:lnTo>
                      <a:pt x="1070" y="1104"/>
                    </a:lnTo>
                    <a:lnTo>
                      <a:pt x="1087" y="1096"/>
                    </a:lnTo>
                    <a:lnTo>
                      <a:pt x="1104" y="1087"/>
                    </a:lnTo>
                    <a:lnTo>
                      <a:pt x="1120" y="1079"/>
                    </a:lnTo>
                    <a:lnTo>
                      <a:pt x="1112" y="1062"/>
                    </a:lnTo>
                    <a:lnTo>
                      <a:pt x="1112" y="1079"/>
                    </a:lnTo>
                    <a:lnTo>
                      <a:pt x="1129" y="1079"/>
                    </a:lnTo>
                    <a:lnTo>
                      <a:pt x="1137" y="1079"/>
                    </a:lnTo>
                    <a:lnTo>
                      <a:pt x="1137" y="1062"/>
                    </a:lnTo>
                    <a:lnTo>
                      <a:pt x="1137" y="1079"/>
                    </a:lnTo>
                    <a:lnTo>
                      <a:pt x="1154" y="1087"/>
                    </a:lnTo>
                    <a:lnTo>
                      <a:pt x="1171" y="1087"/>
                    </a:lnTo>
                    <a:lnTo>
                      <a:pt x="1171" y="1071"/>
                    </a:lnTo>
                    <a:lnTo>
                      <a:pt x="1171" y="1087"/>
                    </a:lnTo>
                    <a:lnTo>
                      <a:pt x="1204" y="1104"/>
                    </a:lnTo>
                    <a:lnTo>
                      <a:pt x="1229" y="1113"/>
                    </a:lnTo>
                    <a:lnTo>
                      <a:pt x="1263" y="1129"/>
                    </a:lnTo>
                    <a:lnTo>
                      <a:pt x="1288" y="1146"/>
                    </a:lnTo>
                    <a:lnTo>
                      <a:pt x="1313" y="1163"/>
                    </a:lnTo>
                    <a:lnTo>
                      <a:pt x="1304" y="1154"/>
                    </a:lnTo>
                    <a:lnTo>
                      <a:pt x="1313" y="1163"/>
                    </a:lnTo>
                    <a:lnTo>
                      <a:pt x="1346" y="1171"/>
                    </a:lnTo>
                    <a:lnTo>
                      <a:pt x="1363" y="1171"/>
                    </a:lnTo>
                    <a:lnTo>
                      <a:pt x="1363" y="1154"/>
                    </a:lnTo>
                    <a:lnTo>
                      <a:pt x="1355" y="1163"/>
                    </a:lnTo>
                    <a:lnTo>
                      <a:pt x="1363" y="1171"/>
                    </a:lnTo>
                    <a:lnTo>
                      <a:pt x="1371" y="1179"/>
                    </a:lnTo>
                    <a:lnTo>
                      <a:pt x="1388" y="1179"/>
                    </a:lnTo>
                    <a:lnTo>
                      <a:pt x="1396" y="1179"/>
                    </a:lnTo>
                    <a:lnTo>
                      <a:pt x="1413" y="1171"/>
                    </a:lnTo>
                    <a:lnTo>
                      <a:pt x="1405" y="1154"/>
                    </a:lnTo>
                    <a:lnTo>
                      <a:pt x="1405" y="1171"/>
                    </a:lnTo>
                    <a:lnTo>
                      <a:pt x="1413" y="1171"/>
                    </a:lnTo>
                    <a:lnTo>
                      <a:pt x="1421" y="1171"/>
                    </a:lnTo>
                    <a:lnTo>
                      <a:pt x="1438" y="1163"/>
                    </a:lnTo>
                    <a:lnTo>
                      <a:pt x="1455" y="1154"/>
                    </a:lnTo>
                    <a:lnTo>
                      <a:pt x="1455" y="1146"/>
                    </a:lnTo>
                    <a:lnTo>
                      <a:pt x="1463" y="1138"/>
                    </a:lnTo>
                    <a:lnTo>
                      <a:pt x="1472" y="1129"/>
                    </a:lnTo>
                    <a:lnTo>
                      <a:pt x="1480" y="1121"/>
                    </a:lnTo>
                    <a:lnTo>
                      <a:pt x="1488" y="1121"/>
                    </a:lnTo>
                    <a:lnTo>
                      <a:pt x="1488" y="1113"/>
                    </a:lnTo>
                    <a:lnTo>
                      <a:pt x="1488" y="1104"/>
                    </a:lnTo>
                    <a:lnTo>
                      <a:pt x="1472" y="1104"/>
                    </a:lnTo>
                    <a:lnTo>
                      <a:pt x="1488" y="1113"/>
                    </a:lnTo>
                    <a:lnTo>
                      <a:pt x="1497" y="1096"/>
                    </a:lnTo>
                    <a:lnTo>
                      <a:pt x="1505" y="1062"/>
                    </a:lnTo>
                    <a:lnTo>
                      <a:pt x="1505" y="1054"/>
                    </a:lnTo>
                    <a:lnTo>
                      <a:pt x="1505" y="1021"/>
                    </a:lnTo>
                    <a:lnTo>
                      <a:pt x="1505" y="979"/>
                    </a:lnTo>
                    <a:lnTo>
                      <a:pt x="1497" y="929"/>
                    </a:lnTo>
                    <a:lnTo>
                      <a:pt x="1497" y="887"/>
                    </a:lnTo>
                    <a:lnTo>
                      <a:pt x="1488" y="837"/>
                    </a:lnTo>
                    <a:lnTo>
                      <a:pt x="1480" y="736"/>
                    </a:lnTo>
                    <a:lnTo>
                      <a:pt x="1472" y="653"/>
                    </a:lnTo>
                    <a:lnTo>
                      <a:pt x="1472" y="619"/>
                    </a:lnTo>
                    <a:lnTo>
                      <a:pt x="1472" y="586"/>
                    </a:lnTo>
                    <a:lnTo>
                      <a:pt x="1472" y="561"/>
                    </a:lnTo>
                    <a:lnTo>
                      <a:pt x="1472" y="544"/>
                    </a:lnTo>
                    <a:lnTo>
                      <a:pt x="1472" y="519"/>
                    </a:lnTo>
                    <a:lnTo>
                      <a:pt x="1455" y="535"/>
                    </a:lnTo>
                    <a:lnTo>
                      <a:pt x="1430" y="552"/>
                    </a:lnTo>
                    <a:lnTo>
                      <a:pt x="1396" y="569"/>
                    </a:lnTo>
                    <a:lnTo>
                      <a:pt x="1396" y="577"/>
                    </a:lnTo>
                    <a:lnTo>
                      <a:pt x="1396" y="569"/>
                    </a:lnTo>
                    <a:lnTo>
                      <a:pt x="1363" y="577"/>
                    </a:lnTo>
                    <a:lnTo>
                      <a:pt x="1321" y="586"/>
                    </a:lnTo>
                    <a:lnTo>
                      <a:pt x="1279" y="594"/>
                    </a:lnTo>
                    <a:lnTo>
                      <a:pt x="1237" y="594"/>
                    </a:lnTo>
                    <a:lnTo>
                      <a:pt x="1196" y="594"/>
                    </a:lnTo>
                    <a:lnTo>
                      <a:pt x="1154" y="594"/>
                    </a:lnTo>
                    <a:lnTo>
                      <a:pt x="1112" y="594"/>
                    </a:lnTo>
                    <a:lnTo>
                      <a:pt x="1062" y="594"/>
                    </a:lnTo>
                    <a:lnTo>
                      <a:pt x="1028" y="586"/>
                    </a:lnTo>
                    <a:lnTo>
                      <a:pt x="987" y="577"/>
                    </a:lnTo>
                    <a:lnTo>
                      <a:pt x="953" y="569"/>
                    </a:lnTo>
                    <a:lnTo>
                      <a:pt x="953" y="577"/>
                    </a:lnTo>
                    <a:lnTo>
                      <a:pt x="961" y="569"/>
                    </a:lnTo>
                    <a:lnTo>
                      <a:pt x="936" y="561"/>
                    </a:lnTo>
                    <a:lnTo>
                      <a:pt x="911" y="544"/>
                    </a:lnTo>
                    <a:lnTo>
                      <a:pt x="886" y="535"/>
                    </a:lnTo>
                    <a:lnTo>
                      <a:pt x="878" y="544"/>
                    </a:lnTo>
                    <a:lnTo>
                      <a:pt x="886" y="535"/>
                    </a:lnTo>
                    <a:lnTo>
                      <a:pt x="869" y="519"/>
                    </a:lnTo>
                    <a:lnTo>
                      <a:pt x="861" y="510"/>
                    </a:lnTo>
                    <a:lnTo>
                      <a:pt x="853" y="502"/>
                    </a:lnTo>
                    <a:lnTo>
                      <a:pt x="844" y="510"/>
                    </a:lnTo>
                    <a:lnTo>
                      <a:pt x="861" y="510"/>
                    </a:lnTo>
                    <a:lnTo>
                      <a:pt x="853" y="494"/>
                    </a:lnTo>
                    <a:lnTo>
                      <a:pt x="836" y="494"/>
                    </a:lnTo>
                    <a:lnTo>
                      <a:pt x="853" y="494"/>
                    </a:lnTo>
                    <a:lnTo>
                      <a:pt x="853" y="485"/>
                    </a:lnTo>
                    <a:lnTo>
                      <a:pt x="853" y="469"/>
                    </a:lnTo>
                    <a:lnTo>
                      <a:pt x="853" y="460"/>
                    </a:lnTo>
                    <a:lnTo>
                      <a:pt x="853" y="444"/>
                    </a:lnTo>
                    <a:lnTo>
                      <a:pt x="836" y="444"/>
                    </a:lnTo>
                    <a:lnTo>
                      <a:pt x="844" y="452"/>
                    </a:lnTo>
                    <a:lnTo>
                      <a:pt x="853" y="444"/>
                    </a:lnTo>
                    <a:lnTo>
                      <a:pt x="861" y="444"/>
                    </a:lnTo>
                    <a:lnTo>
                      <a:pt x="869" y="427"/>
                    </a:lnTo>
                    <a:lnTo>
                      <a:pt x="878" y="410"/>
                    </a:lnTo>
                    <a:lnTo>
                      <a:pt x="861" y="402"/>
                    </a:lnTo>
                    <a:lnTo>
                      <a:pt x="869" y="418"/>
                    </a:lnTo>
                    <a:lnTo>
                      <a:pt x="886" y="410"/>
                    </a:lnTo>
                    <a:lnTo>
                      <a:pt x="886" y="402"/>
                    </a:lnTo>
                    <a:lnTo>
                      <a:pt x="911" y="368"/>
                    </a:lnTo>
                    <a:lnTo>
                      <a:pt x="945" y="335"/>
                    </a:lnTo>
                    <a:lnTo>
                      <a:pt x="953" y="335"/>
                    </a:lnTo>
                    <a:lnTo>
                      <a:pt x="970" y="310"/>
                    </a:lnTo>
                    <a:lnTo>
                      <a:pt x="978" y="285"/>
                    </a:lnTo>
                    <a:lnTo>
                      <a:pt x="987" y="260"/>
                    </a:lnTo>
                    <a:lnTo>
                      <a:pt x="995" y="243"/>
                    </a:lnTo>
                    <a:lnTo>
                      <a:pt x="995" y="234"/>
                    </a:lnTo>
                    <a:lnTo>
                      <a:pt x="995" y="201"/>
                    </a:lnTo>
                    <a:lnTo>
                      <a:pt x="995" y="176"/>
                    </a:lnTo>
                    <a:lnTo>
                      <a:pt x="987" y="151"/>
                    </a:lnTo>
                    <a:lnTo>
                      <a:pt x="978" y="126"/>
                    </a:lnTo>
                    <a:lnTo>
                      <a:pt x="961" y="101"/>
                    </a:lnTo>
                    <a:lnTo>
                      <a:pt x="953" y="92"/>
                    </a:lnTo>
                    <a:lnTo>
                      <a:pt x="936" y="76"/>
                    </a:lnTo>
                    <a:lnTo>
                      <a:pt x="928" y="84"/>
                    </a:lnTo>
                    <a:lnTo>
                      <a:pt x="945" y="84"/>
                    </a:lnTo>
                    <a:lnTo>
                      <a:pt x="928" y="59"/>
                    </a:lnTo>
                    <a:lnTo>
                      <a:pt x="920" y="50"/>
                    </a:lnTo>
                    <a:lnTo>
                      <a:pt x="895" y="34"/>
                    </a:lnTo>
                    <a:lnTo>
                      <a:pt x="869" y="25"/>
                    </a:lnTo>
                    <a:lnTo>
                      <a:pt x="844" y="9"/>
                    </a:lnTo>
                    <a:lnTo>
                      <a:pt x="836" y="9"/>
                    </a:lnTo>
                    <a:lnTo>
                      <a:pt x="803" y="0"/>
                    </a:lnTo>
                    <a:lnTo>
                      <a:pt x="769" y="0"/>
                    </a:lnTo>
                    <a:lnTo>
                      <a:pt x="736" y="0"/>
                    </a:lnTo>
                    <a:lnTo>
                      <a:pt x="711" y="9"/>
                    </a:lnTo>
                    <a:lnTo>
                      <a:pt x="685" y="25"/>
                    </a:lnTo>
                    <a:lnTo>
                      <a:pt x="685" y="34"/>
                    </a:lnTo>
                    <a:lnTo>
                      <a:pt x="685" y="25"/>
                    </a:lnTo>
                    <a:lnTo>
                      <a:pt x="652" y="34"/>
                    </a:lnTo>
                    <a:lnTo>
                      <a:pt x="644" y="34"/>
                    </a:lnTo>
                    <a:lnTo>
                      <a:pt x="652" y="34"/>
                    </a:lnTo>
                    <a:lnTo>
                      <a:pt x="627" y="50"/>
                    </a:lnTo>
                    <a:lnTo>
                      <a:pt x="619" y="50"/>
                    </a:lnTo>
                    <a:lnTo>
                      <a:pt x="593" y="76"/>
                    </a:lnTo>
                    <a:lnTo>
                      <a:pt x="577" y="92"/>
                    </a:lnTo>
                    <a:lnTo>
                      <a:pt x="577" y="101"/>
                    </a:lnTo>
                    <a:lnTo>
                      <a:pt x="560" y="126"/>
                    </a:lnTo>
                    <a:lnTo>
                      <a:pt x="552" y="151"/>
                    </a:lnTo>
                    <a:lnTo>
                      <a:pt x="543" y="176"/>
                    </a:lnTo>
                    <a:lnTo>
                      <a:pt x="535" y="201"/>
                    </a:lnTo>
                    <a:lnTo>
                      <a:pt x="535" y="234"/>
                    </a:lnTo>
                    <a:lnTo>
                      <a:pt x="535" y="260"/>
                    </a:lnTo>
                    <a:lnTo>
                      <a:pt x="535" y="268"/>
                    </a:lnTo>
                    <a:lnTo>
                      <a:pt x="543" y="293"/>
                    </a:lnTo>
                    <a:lnTo>
                      <a:pt x="552" y="301"/>
                    </a:lnTo>
                    <a:lnTo>
                      <a:pt x="560" y="293"/>
                    </a:lnTo>
                    <a:lnTo>
                      <a:pt x="552" y="301"/>
                    </a:lnTo>
                    <a:lnTo>
                      <a:pt x="560" y="318"/>
                    </a:lnTo>
                    <a:lnTo>
                      <a:pt x="568" y="326"/>
                    </a:lnTo>
                    <a:lnTo>
                      <a:pt x="577" y="335"/>
                    </a:lnTo>
                    <a:lnTo>
                      <a:pt x="585" y="326"/>
                    </a:lnTo>
                    <a:lnTo>
                      <a:pt x="577" y="335"/>
                    </a:lnTo>
                    <a:lnTo>
                      <a:pt x="593" y="360"/>
                    </a:lnTo>
                    <a:lnTo>
                      <a:pt x="610" y="377"/>
                    </a:lnTo>
                    <a:lnTo>
                      <a:pt x="619" y="368"/>
                    </a:lnTo>
                    <a:lnTo>
                      <a:pt x="610" y="377"/>
                    </a:lnTo>
                    <a:lnTo>
                      <a:pt x="627" y="402"/>
                    </a:lnTo>
                    <a:lnTo>
                      <a:pt x="635" y="418"/>
                    </a:lnTo>
                    <a:lnTo>
                      <a:pt x="644" y="444"/>
                    </a:lnTo>
                    <a:lnTo>
                      <a:pt x="652" y="460"/>
                    </a:lnTo>
                    <a:lnTo>
                      <a:pt x="660" y="452"/>
                    </a:lnTo>
                    <a:lnTo>
                      <a:pt x="652" y="452"/>
                    </a:lnTo>
                    <a:lnTo>
                      <a:pt x="652" y="469"/>
                    </a:lnTo>
                    <a:lnTo>
                      <a:pt x="652" y="477"/>
                    </a:lnTo>
                    <a:lnTo>
                      <a:pt x="652" y="494"/>
                    </a:lnTo>
                    <a:lnTo>
                      <a:pt x="660" y="494"/>
                    </a:lnTo>
                    <a:lnTo>
                      <a:pt x="652" y="494"/>
                    </a:lnTo>
                    <a:lnTo>
                      <a:pt x="644" y="510"/>
                    </a:lnTo>
                    <a:lnTo>
                      <a:pt x="652" y="510"/>
                    </a:lnTo>
                    <a:lnTo>
                      <a:pt x="644" y="502"/>
                    </a:lnTo>
                    <a:lnTo>
                      <a:pt x="635" y="510"/>
                    </a:lnTo>
                    <a:lnTo>
                      <a:pt x="627" y="519"/>
                    </a:lnTo>
                    <a:lnTo>
                      <a:pt x="619" y="527"/>
                    </a:lnTo>
                    <a:lnTo>
                      <a:pt x="627" y="535"/>
                    </a:lnTo>
                    <a:lnTo>
                      <a:pt x="627" y="527"/>
                    </a:lnTo>
                    <a:lnTo>
                      <a:pt x="610" y="535"/>
                    </a:lnTo>
                    <a:lnTo>
                      <a:pt x="610" y="544"/>
                    </a:lnTo>
                    <a:lnTo>
                      <a:pt x="610" y="535"/>
                    </a:lnTo>
                    <a:lnTo>
                      <a:pt x="593" y="535"/>
                    </a:lnTo>
                    <a:lnTo>
                      <a:pt x="568" y="535"/>
                    </a:lnTo>
                    <a:lnTo>
                      <a:pt x="493" y="535"/>
                    </a:lnTo>
                    <a:lnTo>
                      <a:pt x="409" y="544"/>
                    </a:lnTo>
                    <a:lnTo>
                      <a:pt x="334" y="544"/>
                    </a:lnTo>
                    <a:lnTo>
                      <a:pt x="259" y="552"/>
                    </a:lnTo>
                    <a:lnTo>
                      <a:pt x="184" y="552"/>
                    </a:lnTo>
                    <a:lnTo>
                      <a:pt x="125" y="552"/>
                    </a:lnTo>
                    <a:lnTo>
                      <a:pt x="92" y="552"/>
                    </a:lnTo>
                    <a:lnTo>
                      <a:pt x="66" y="552"/>
                    </a:lnTo>
                    <a:lnTo>
                      <a:pt x="66" y="561"/>
                    </a:lnTo>
                    <a:lnTo>
                      <a:pt x="75" y="552"/>
                    </a:lnTo>
                    <a:lnTo>
                      <a:pt x="58" y="544"/>
                    </a:lnTo>
                    <a:lnTo>
                      <a:pt x="41" y="535"/>
                    </a:lnTo>
                    <a:lnTo>
                      <a:pt x="25" y="527"/>
                    </a:lnTo>
                    <a:lnTo>
                      <a:pt x="25" y="544"/>
                    </a:lnTo>
                    <a:lnTo>
                      <a:pt x="25" y="611"/>
                    </a:lnTo>
                    <a:lnTo>
                      <a:pt x="25" y="703"/>
                    </a:lnTo>
                    <a:lnTo>
                      <a:pt x="25" y="795"/>
                    </a:lnTo>
                    <a:lnTo>
                      <a:pt x="25" y="895"/>
                    </a:lnTo>
                    <a:lnTo>
                      <a:pt x="25" y="987"/>
                    </a:lnTo>
                    <a:lnTo>
                      <a:pt x="25" y="1071"/>
                    </a:lnTo>
                    <a:lnTo>
                      <a:pt x="25" y="1138"/>
                    </a:lnTo>
                    <a:lnTo>
                      <a:pt x="25" y="1171"/>
                    </a:lnTo>
                    <a:lnTo>
                      <a:pt x="25" y="1188"/>
                    </a:lnTo>
                    <a:lnTo>
                      <a:pt x="25" y="1196"/>
                    </a:lnTo>
                    <a:lnTo>
                      <a:pt x="33" y="1205"/>
                    </a:lnTo>
                    <a:lnTo>
                      <a:pt x="41" y="1196"/>
                    </a:lnTo>
                    <a:lnTo>
                      <a:pt x="33" y="1196"/>
                    </a:lnTo>
                    <a:lnTo>
                      <a:pt x="33" y="1213"/>
                    </a:lnTo>
                    <a:lnTo>
                      <a:pt x="33" y="1221"/>
                    </a:lnTo>
                    <a:lnTo>
                      <a:pt x="41" y="1230"/>
                    </a:lnTo>
                    <a:lnTo>
                      <a:pt x="58" y="1238"/>
                    </a:lnTo>
                    <a:lnTo>
                      <a:pt x="58" y="1221"/>
                    </a:lnTo>
                    <a:lnTo>
                      <a:pt x="50" y="1230"/>
                    </a:lnTo>
                    <a:lnTo>
                      <a:pt x="58" y="1246"/>
                    </a:lnTo>
                    <a:lnTo>
                      <a:pt x="66" y="1255"/>
                    </a:lnTo>
                    <a:lnTo>
                      <a:pt x="83" y="1263"/>
                    </a:lnTo>
                    <a:lnTo>
                      <a:pt x="100" y="1271"/>
                    </a:lnTo>
                    <a:lnTo>
                      <a:pt x="117" y="1271"/>
                    </a:lnTo>
                    <a:lnTo>
                      <a:pt x="117" y="1255"/>
                    </a:lnTo>
                    <a:lnTo>
                      <a:pt x="117" y="1271"/>
                    </a:lnTo>
                    <a:lnTo>
                      <a:pt x="133" y="1280"/>
                    </a:lnTo>
                    <a:lnTo>
                      <a:pt x="159" y="1280"/>
                    </a:lnTo>
                    <a:lnTo>
                      <a:pt x="175" y="1280"/>
                    </a:lnTo>
                    <a:lnTo>
                      <a:pt x="192" y="1280"/>
                    </a:lnTo>
                    <a:lnTo>
                      <a:pt x="200" y="1280"/>
                    </a:lnTo>
                    <a:lnTo>
                      <a:pt x="225" y="1271"/>
                    </a:lnTo>
                    <a:lnTo>
                      <a:pt x="242" y="1263"/>
                    </a:lnTo>
                    <a:lnTo>
                      <a:pt x="242" y="1255"/>
                    </a:lnTo>
                    <a:lnTo>
                      <a:pt x="259" y="1238"/>
                    </a:lnTo>
                    <a:lnTo>
                      <a:pt x="276" y="1221"/>
                    </a:lnTo>
                    <a:lnTo>
                      <a:pt x="284" y="1213"/>
                    </a:lnTo>
                    <a:close/>
                    <a:moveTo>
                      <a:pt x="259" y="1205"/>
                    </a:moveTo>
                    <a:lnTo>
                      <a:pt x="242" y="1221"/>
                    </a:lnTo>
                    <a:lnTo>
                      <a:pt x="225" y="1238"/>
                    </a:lnTo>
                    <a:lnTo>
                      <a:pt x="234" y="1246"/>
                    </a:lnTo>
                    <a:lnTo>
                      <a:pt x="234" y="1238"/>
                    </a:lnTo>
                    <a:lnTo>
                      <a:pt x="217" y="1246"/>
                    </a:lnTo>
                    <a:lnTo>
                      <a:pt x="192" y="1255"/>
                    </a:lnTo>
                    <a:lnTo>
                      <a:pt x="192" y="1263"/>
                    </a:lnTo>
                    <a:lnTo>
                      <a:pt x="192" y="1255"/>
                    </a:lnTo>
                    <a:lnTo>
                      <a:pt x="175" y="1255"/>
                    </a:lnTo>
                    <a:lnTo>
                      <a:pt x="159" y="1255"/>
                    </a:lnTo>
                    <a:lnTo>
                      <a:pt x="133" y="1255"/>
                    </a:lnTo>
                    <a:lnTo>
                      <a:pt x="133" y="1263"/>
                    </a:lnTo>
                    <a:lnTo>
                      <a:pt x="142" y="1255"/>
                    </a:lnTo>
                    <a:lnTo>
                      <a:pt x="125" y="1246"/>
                    </a:lnTo>
                    <a:lnTo>
                      <a:pt x="117" y="1246"/>
                    </a:lnTo>
                    <a:lnTo>
                      <a:pt x="100" y="1246"/>
                    </a:lnTo>
                    <a:lnTo>
                      <a:pt x="100" y="1255"/>
                    </a:lnTo>
                    <a:lnTo>
                      <a:pt x="108" y="1246"/>
                    </a:lnTo>
                    <a:lnTo>
                      <a:pt x="92" y="1238"/>
                    </a:lnTo>
                    <a:lnTo>
                      <a:pt x="75" y="1230"/>
                    </a:lnTo>
                    <a:lnTo>
                      <a:pt x="66" y="1238"/>
                    </a:lnTo>
                    <a:lnTo>
                      <a:pt x="83" y="1238"/>
                    </a:lnTo>
                    <a:lnTo>
                      <a:pt x="75" y="1221"/>
                    </a:lnTo>
                    <a:lnTo>
                      <a:pt x="66" y="1213"/>
                    </a:lnTo>
                    <a:lnTo>
                      <a:pt x="50" y="1205"/>
                    </a:lnTo>
                    <a:lnTo>
                      <a:pt x="41" y="1213"/>
                    </a:lnTo>
                    <a:lnTo>
                      <a:pt x="58" y="1213"/>
                    </a:lnTo>
                    <a:lnTo>
                      <a:pt x="58" y="1196"/>
                    </a:lnTo>
                    <a:lnTo>
                      <a:pt x="50" y="1188"/>
                    </a:lnTo>
                    <a:lnTo>
                      <a:pt x="41" y="1179"/>
                    </a:lnTo>
                    <a:lnTo>
                      <a:pt x="33" y="1188"/>
                    </a:lnTo>
                    <a:lnTo>
                      <a:pt x="50" y="1188"/>
                    </a:lnTo>
                    <a:lnTo>
                      <a:pt x="50" y="1171"/>
                    </a:lnTo>
                    <a:lnTo>
                      <a:pt x="50" y="1138"/>
                    </a:lnTo>
                    <a:lnTo>
                      <a:pt x="50" y="1071"/>
                    </a:lnTo>
                    <a:lnTo>
                      <a:pt x="50" y="987"/>
                    </a:lnTo>
                    <a:lnTo>
                      <a:pt x="50" y="895"/>
                    </a:lnTo>
                    <a:lnTo>
                      <a:pt x="50" y="795"/>
                    </a:lnTo>
                    <a:lnTo>
                      <a:pt x="50" y="703"/>
                    </a:lnTo>
                    <a:lnTo>
                      <a:pt x="50" y="611"/>
                    </a:lnTo>
                    <a:lnTo>
                      <a:pt x="50" y="544"/>
                    </a:lnTo>
                    <a:lnTo>
                      <a:pt x="33" y="544"/>
                    </a:lnTo>
                    <a:lnTo>
                      <a:pt x="33" y="561"/>
                    </a:lnTo>
                    <a:lnTo>
                      <a:pt x="50" y="569"/>
                    </a:lnTo>
                    <a:lnTo>
                      <a:pt x="66" y="577"/>
                    </a:lnTo>
                    <a:lnTo>
                      <a:pt x="92" y="577"/>
                    </a:lnTo>
                    <a:lnTo>
                      <a:pt x="125" y="577"/>
                    </a:lnTo>
                    <a:lnTo>
                      <a:pt x="184" y="577"/>
                    </a:lnTo>
                    <a:lnTo>
                      <a:pt x="259" y="577"/>
                    </a:lnTo>
                    <a:lnTo>
                      <a:pt x="334" y="569"/>
                    </a:lnTo>
                    <a:lnTo>
                      <a:pt x="409" y="569"/>
                    </a:lnTo>
                    <a:lnTo>
                      <a:pt x="493" y="561"/>
                    </a:lnTo>
                    <a:lnTo>
                      <a:pt x="568" y="561"/>
                    </a:lnTo>
                    <a:lnTo>
                      <a:pt x="593" y="561"/>
                    </a:lnTo>
                    <a:lnTo>
                      <a:pt x="610" y="561"/>
                    </a:lnTo>
                    <a:lnTo>
                      <a:pt x="619" y="561"/>
                    </a:lnTo>
                    <a:lnTo>
                      <a:pt x="635" y="552"/>
                    </a:lnTo>
                    <a:lnTo>
                      <a:pt x="635" y="544"/>
                    </a:lnTo>
                    <a:lnTo>
                      <a:pt x="644" y="535"/>
                    </a:lnTo>
                    <a:lnTo>
                      <a:pt x="652" y="527"/>
                    </a:lnTo>
                    <a:lnTo>
                      <a:pt x="660" y="519"/>
                    </a:lnTo>
                    <a:lnTo>
                      <a:pt x="669" y="519"/>
                    </a:lnTo>
                    <a:lnTo>
                      <a:pt x="677" y="502"/>
                    </a:lnTo>
                    <a:lnTo>
                      <a:pt x="677" y="494"/>
                    </a:lnTo>
                    <a:lnTo>
                      <a:pt x="677" y="477"/>
                    </a:lnTo>
                    <a:lnTo>
                      <a:pt x="677" y="469"/>
                    </a:lnTo>
                    <a:lnTo>
                      <a:pt x="677" y="452"/>
                    </a:lnTo>
                    <a:lnTo>
                      <a:pt x="669" y="435"/>
                    </a:lnTo>
                    <a:lnTo>
                      <a:pt x="660" y="410"/>
                    </a:lnTo>
                    <a:lnTo>
                      <a:pt x="652" y="393"/>
                    </a:lnTo>
                    <a:lnTo>
                      <a:pt x="635" y="368"/>
                    </a:lnTo>
                    <a:lnTo>
                      <a:pt x="627" y="360"/>
                    </a:lnTo>
                    <a:lnTo>
                      <a:pt x="610" y="343"/>
                    </a:lnTo>
                    <a:lnTo>
                      <a:pt x="602" y="352"/>
                    </a:lnTo>
                    <a:lnTo>
                      <a:pt x="619" y="352"/>
                    </a:lnTo>
                    <a:lnTo>
                      <a:pt x="602" y="326"/>
                    </a:lnTo>
                    <a:lnTo>
                      <a:pt x="593" y="318"/>
                    </a:lnTo>
                    <a:lnTo>
                      <a:pt x="585" y="310"/>
                    </a:lnTo>
                    <a:lnTo>
                      <a:pt x="577" y="301"/>
                    </a:lnTo>
                    <a:lnTo>
                      <a:pt x="568" y="310"/>
                    </a:lnTo>
                    <a:lnTo>
                      <a:pt x="585" y="310"/>
                    </a:lnTo>
                    <a:lnTo>
                      <a:pt x="577" y="293"/>
                    </a:lnTo>
                    <a:lnTo>
                      <a:pt x="568" y="285"/>
                    </a:lnTo>
                    <a:lnTo>
                      <a:pt x="560" y="276"/>
                    </a:lnTo>
                    <a:lnTo>
                      <a:pt x="552" y="285"/>
                    </a:lnTo>
                    <a:lnTo>
                      <a:pt x="568" y="285"/>
                    </a:lnTo>
                    <a:lnTo>
                      <a:pt x="560" y="260"/>
                    </a:lnTo>
                    <a:lnTo>
                      <a:pt x="543" y="260"/>
                    </a:lnTo>
                    <a:lnTo>
                      <a:pt x="560" y="260"/>
                    </a:lnTo>
                    <a:lnTo>
                      <a:pt x="560" y="234"/>
                    </a:lnTo>
                    <a:lnTo>
                      <a:pt x="560" y="201"/>
                    </a:lnTo>
                    <a:lnTo>
                      <a:pt x="543" y="201"/>
                    </a:lnTo>
                    <a:lnTo>
                      <a:pt x="560" y="209"/>
                    </a:lnTo>
                    <a:lnTo>
                      <a:pt x="568" y="184"/>
                    </a:lnTo>
                    <a:lnTo>
                      <a:pt x="577" y="159"/>
                    </a:lnTo>
                    <a:lnTo>
                      <a:pt x="585" y="134"/>
                    </a:lnTo>
                    <a:lnTo>
                      <a:pt x="602" y="109"/>
                    </a:lnTo>
                    <a:lnTo>
                      <a:pt x="585" y="101"/>
                    </a:lnTo>
                    <a:lnTo>
                      <a:pt x="593" y="109"/>
                    </a:lnTo>
                    <a:lnTo>
                      <a:pt x="610" y="92"/>
                    </a:lnTo>
                    <a:lnTo>
                      <a:pt x="635" y="67"/>
                    </a:lnTo>
                    <a:lnTo>
                      <a:pt x="627" y="59"/>
                    </a:lnTo>
                    <a:lnTo>
                      <a:pt x="635" y="76"/>
                    </a:lnTo>
                    <a:lnTo>
                      <a:pt x="660" y="59"/>
                    </a:lnTo>
                    <a:lnTo>
                      <a:pt x="652" y="42"/>
                    </a:lnTo>
                    <a:lnTo>
                      <a:pt x="652" y="59"/>
                    </a:lnTo>
                    <a:lnTo>
                      <a:pt x="685" y="50"/>
                    </a:lnTo>
                    <a:lnTo>
                      <a:pt x="694" y="42"/>
                    </a:lnTo>
                    <a:lnTo>
                      <a:pt x="694" y="50"/>
                    </a:lnTo>
                    <a:lnTo>
                      <a:pt x="719" y="34"/>
                    </a:lnTo>
                    <a:lnTo>
                      <a:pt x="744" y="25"/>
                    </a:lnTo>
                    <a:lnTo>
                      <a:pt x="736" y="9"/>
                    </a:lnTo>
                    <a:lnTo>
                      <a:pt x="736" y="25"/>
                    </a:lnTo>
                    <a:lnTo>
                      <a:pt x="769" y="25"/>
                    </a:lnTo>
                    <a:lnTo>
                      <a:pt x="803" y="25"/>
                    </a:lnTo>
                    <a:lnTo>
                      <a:pt x="836" y="34"/>
                    </a:lnTo>
                    <a:lnTo>
                      <a:pt x="836" y="17"/>
                    </a:lnTo>
                    <a:lnTo>
                      <a:pt x="836" y="34"/>
                    </a:lnTo>
                    <a:lnTo>
                      <a:pt x="861" y="50"/>
                    </a:lnTo>
                    <a:lnTo>
                      <a:pt x="886" y="59"/>
                    </a:lnTo>
                    <a:lnTo>
                      <a:pt x="911" y="76"/>
                    </a:lnTo>
                    <a:lnTo>
                      <a:pt x="911" y="59"/>
                    </a:lnTo>
                    <a:lnTo>
                      <a:pt x="903" y="67"/>
                    </a:lnTo>
                    <a:lnTo>
                      <a:pt x="920" y="92"/>
                    </a:lnTo>
                    <a:lnTo>
                      <a:pt x="936" y="109"/>
                    </a:lnTo>
                    <a:lnTo>
                      <a:pt x="945" y="101"/>
                    </a:lnTo>
                    <a:lnTo>
                      <a:pt x="936" y="109"/>
                    </a:lnTo>
                    <a:lnTo>
                      <a:pt x="953" y="134"/>
                    </a:lnTo>
                    <a:lnTo>
                      <a:pt x="961" y="159"/>
                    </a:lnTo>
                    <a:lnTo>
                      <a:pt x="970" y="184"/>
                    </a:lnTo>
                    <a:lnTo>
                      <a:pt x="978" y="176"/>
                    </a:lnTo>
                    <a:lnTo>
                      <a:pt x="970" y="176"/>
                    </a:lnTo>
                    <a:lnTo>
                      <a:pt x="970" y="201"/>
                    </a:lnTo>
                    <a:lnTo>
                      <a:pt x="970" y="234"/>
                    </a:lnTo>
                    <a:lnTo>
                      <a:pt x="978" y="234"/>
                    </a:lnTo>
                    <a:lnTo>
                      <a:pt x="970" y="234"/>
                    </a:lnTo>
                    <a:lnTo>
                      <a:pt x="961" y="251"/>
                    </a:lnTo>
                    <a:lnTo>
                      <a:pt x="953" y="276"/>
                    </a:lnTo>
                    <a:lnTo>
                      <a:pt x="945" y="301"/>
                    </a:lnTo>
                    <a:lnTo>
                      <a:pt x="928" y="326"/>
                    </a:lnTo>
                    <a:lnTo>
                      <a:pt x="936" y="326"/>
                    </a:lnTo>
                    <a:lnTo>
                      <a:pt x="928" y="318"/>
                    </a:lnTo>
                    <a:lnTo>
                      <a:pt x="895" y="352"/>
                    </a:lnTo>
                    <a:lnTo>
                      <a:pt x="869" y="385"/>
                    </a:lnTo>
                    <a:lnTo>
                      <a:pt x="878" y="393"/>
                    </a:lnTo>
                    <a:lnTo>
                      <a:pt x="878" y="385"/>
                    </a:lnTo>
                    <a:lnTo>
                      <a:pt x="861" y="393"/>
                    </a:lnTo>
                    <a:lnTo>
                      <a:pt x="853" y="393"/>
                    </a:lnTo>
                    <a:lnTo>
                      <a:pt x="853" y="402"/>
                    </a:lnTo>
                    <a:lnTo>
                      <a:pt x="844" y="418"/>
                    </a:lnTo>
                    <a:lnTo>
                      <a:pt x="836" y="435"/>
                    </a:lnTo>
                    <a:lnTo>
                      <a:pt x="844" y="435"/>
                    </a:lnTo>
                    <a:lnTo>
                      <a:pt x="836" y="427"/>
                    </a:lnTo>
                    <a:lnTo>
                      <a:pt x="828" y="435"/>
                    </a:lnTo>
                    <a:lnTo>
                      <a:pt x="828" y="444"/>
                    </a:lnTo>
                    <a:lnTo>
                      <a:pt x="828" y="460"/>
                    </a:lnTo>
                    <a:lnTo>
                      <a:pt x="828" y="469"/>
                    </a:lnTo>
                    <a:lnTo>
                      <a:pt x="828" y="485"/>
                    </a:lnTo>
                    <a:lnTo>
                      <a:pt x="828" y="494"/>
                    </a:lnTo>
                    <a:lnTo>
                      <a:pt x="828" y="502"/>
                    </a:lnTo>
                    <a:lnTo>
                      <a:pt x="836" y="519"/>
                    </a:lnTo>
                    <a:lnTo>
                      <a:pt x="844" y="527"/>
                    </a:lnTo>
                    <a:lnTo>
                      <a:pt x="853" y="535"/>
                    </a:lnTo>
                    <a:lnTo>
                      <a:pt x="869" y="552"/>
                    </a:lnTo>
                    <a:lnTo>
                      <a:pt x="878" y="561"/>
                    </a:lnTo>
                    <a:lnTo>
                      <a:pt x="903" y="569"/>
                    </a:lnTo>
                    <a:lnTo>
                      <a:pt x="928" y="586"/>
                    </a:lnTo>
                    <a:lnTo>
                      <a:pt x="953" y="594"/>
                    </a:lnTo>
                    <a:lnTo>
                      <a:pt x="936" y="586"/>
                    </a:lnTo>
                    <a:lnTo>
                      <a:pt x="953" y="594"/>
                    </a:lnTo>
                    <a:lnTo>
                      <a:pt x="987" y="602"/>
                    </a:lnTo>
                    <a:lnTo>
                      <a:pt x="1028" y="611"/>
                    </a:lnTo>
                    <a:lnTo>
                      <a:pt x="1062" y="619"/>
                    </a:lnTo>
                    <a:lnTo>
                      <a:pt x="1112" y="619"/>
                    </a:lnTo>
                    <a:lnTo>
                      <a:pt x="1154" y="619"/>
                    </a:lnTo>
                    <a:lnTo>
                      <a:pt x="1196" y="619"/>
                    </a:lnTo>
                    <a:lnTo>
                      <a:pt x="1237" y="619"/>
                    </a:lnTo>
                    <a:lnTo>
                      <a:pt x="1279" y="619"/>
                    </a:lnTo>
                    <a:lnTo>
                      <a:pt x="1321" y="611"/>
                    </a:lnTo>
                    <a:lnTo>
                      <a:pt x="1363" y="602"/>
                    </a:lnTo>
                    <a:lnTo>
                      <a:pt x="1396" y="594"/>
                    </a:lnTo>
                    <a:lnTo>
                      <a:pt x="1405" y="586"/>
                    </a:lnTo>
                    <a:lnTo>
                      <a:pt x="1405" y="594"/>
                    </a:lnTo>
                    <a:lnTo>
                      <a:pt x="1438" y="577"/>
                    </a:lnTo>
                    <a:lnTo>
                      <a:pt x="1463" y="561"/>
                    </a:lnTo>
                    <a:lnTo>
                      <a:pt x="1455" y="544"/>
                    </a:lnTo>
                    <a:lnTo>
                      <a:pt x="1447" y="544"/>
                    </a:lnTo>
                    <a:lnTo>
                      <a:pt x="1447" y="561"/>
                    </a:lnTo>
                    <a:lnTo>
                      <a:pt x="1447" y="586"/>
                    </a:lnTo>
                    <a:lnTo>
                      <a:pt x="1447" y="619"/>
                    </a:lnTo>
                    <a:lnTo>
                      <a:pt x="1447" y="653"/>
                    </a:lnTo>
                    <a:lnTo>
                      <a:pt x="1455" y="736"/>
                    </a:lnTo>
                    <a:lnTo>
                      <a:pt x="1463" y="837"/>
                    </a:lnTo>
                    <a:lnTo>
                      <a:pt x="1472" y="887"/>
                    </a:lnTo>
                    <a:lnTo>
                      <a:pt x="1472" y="929"/>
                    </a:lnTo>
                    <a:lnTo>
                      <a:pt x="1480" y="979"/>
                    </a:lnTo>
                    <a:lnTo>
                      <a:pt x="1480" y="1021"/>
                    </a:lnTo>
                    <a:lnTo>
                      <a:pt x="1480" y="1054"/>
                    </a:lnTo>
                    <a:lnTo>
                      <a:pt x="1488" y="1054"/>
                    </a:lnTo>
                    <a:lnTo>
                      <a:pt x="1480" y="1054"/>
                    </a:lnTo>
                    <a:lnTo>
                      <a:pt x="1472" y="1087"/>
                    </a:lnTo>
                    <a:lnTo>
                      <a:pt x="1463" y="1104"/>
                    </a:lnTo>
                    <a:lnTo>
                      <a:pt x="1463" y="1113"/>
                    </a:lnTo>
                    <a:lnTo>
                      <a:pt x="1472" y="1113"/>
                    </a:lnTo>
                    <a:lnTo>
                      <a:pt x="1463" y="1104"/>
                    </a:lnTo>
                    <a:lnTo>
                      <a:pt x="1455" y="1113"/>
                    </a:lnTo>
                    <a:lnTo>
                      <a:pt x="1447" y="1121"/>
                    </a:lnTo>
                    <a:lnTo>
                      <a:pt x="1438" y="1129"/>
                    </a:lnTo>
                    <a:lnTo>
                      <a:pt x="1447" y="1138"/>
                    </a:lnTo>
                    <a:lnTo>
                      <a:pt x="1447" y="1129"/>
                    </a:lnTo>
                    <a:lnTo>
                      <a:pt x="1430" y="1138"/>
                    </a:lnTo>
                    <a:lnTo>
                      <a:pt x="1413" y="1146"/>
                    </a:lnTo>
                    <a:lnTo>
                      <a:pt x="1413" y="1154"/>
                    </a:lnTo>
                    <a:lnTo>
                      <a:pt x="1413" y="1146"/>
                    </a:lnTo>
                    <a:lnTo>
                      <a:pt x="1405" y="1146"/>
                    </a:lnTo>
                    <a:lnTo>
                      <a:pt x="1388" y="1154"/>
                    </a:lnTo>
                    <a:lnTo>
                      <a:pt x="1388" y="1163"/>
                    </a:lnTo>
                    <a:lnTo>
                      <a:pt x="1388" y="1154"/>
                    </a:lnTo>
                    <a:lnTo>
                      <a:pt x="1371" y="1154"/>
                    </a:lnTo>
                    <a:lnTo>
                      <a:pt x="1371" y="1163"/>
                    </a:lnTo>
                    <a:lnTo>
                      <a:pt x="1380" y="1154"/>
                    </a:lnTo>
                    <a:lnTo>
                      <a:pt x="1371" y="1146"/>
                    </a:lnTo>
                    <a:lnTo>
                      <a:pt x="1363" y="1146"/>
                    </a:lnTo>
                    <a:lnTo>
                      <a:pt x="1346" y="1146"/>
                    </a:lnTo>
                    <a:lnTo>
                      <a:pt x="1313" y="1138"/>
                    </a:lnTo>
                    <a:lnTo>
                      <a:pt x="1313" y="1146"/>
                    </a:lnTo>
                    <a:lnTo>
                      <a:pt x="1321" y="1138"/>
                    </a:lnTo>
                    <a:lnTo>
                      <a:pt x="1296" y="1121"/>
                    </a:lnTo>
                    <a:lnTo>
                      <a:pt x="1271" y="1104"/>
                    </a:lnTo>
                    <a:lnTo>
                      <a:pt x="1237" y="1087"/>
                    </a:lnTo>
                    <a:lnTo>
                      <a:pt x="1212" y="1079"/>
                    </a:lnTo>
                    <a:lnTo>
                      <a:pt x="1179" y="1062"/>
                    </a:lnTo>
                    <a:lnTo>
                      <a:pt x="1171" y="1062"/>
                    </a:lnTo>
                    <a:lnTo>
                      <a:pt x="1154" y="1062"/>
                    </a:lnTo>
                    <a:lnTo>
                      <a:pt x="1154" y="1071"/>
                    </a:lnTo>
                    <a:lnTo>
                      <a:pt x="1162" y="1062"/>
                    </a:lnTo>
                    <a:lnTo>
                      <a:pt x="1145" y="1054"/>
                    </a:lnTo>
                    <a:lnTo>
                      <a:pt x="1137" y="1054"/>
                    </a:lnTo>
                    <a:lnTo>
                      <a:pt x="1129" y="1054"/>
                    </a:lnTo>
                    <a:lnTo>
                      <a:pt x="1112" y="1054"/>
                    </a:lnTo>
                    <a:lnTo>
                      <a:pt x="1095" y="1062"/>
                    </a:lnTo>
                    <a:lnTo>
                      <a:pt x="1079" y="1071"/>
                    </a:lnTo>
                    <a:lnTo>
                      <a:pt x="1062" y="1079"/>
                    </a:lnTo>
                    <a:lnTo>
                      <a:pt x="1045" y="1087"/>
                    </a:lnTo>
                    <a:lnTo>
                      <a:pt x="1028" y="1096"/>
                    </a:lnTo>
                    <a:lnTo>
                      <a:pt x="1020" y="1096"/>
                    </a:lnTo>
                    <a:lnTo>
                      <a:pt x="1003" y="1113"/>
                    </a:lnTo>
                    <a:lnTo>
                      <a:pt x="1003" y="1121"/>
                    </a:lnTo>
                    <a:lnTo>
                      <a:pt x="987" y="1146"/>
                    </a:lnTo>
                    <a:lnTo>
                      <a:pt x="978" y="1171"/>
                    </a:lnTo>
                    <a:lnTo>
                      <a:pt x="970" y="1188"/>
                    </a:lnTo>
                    <a:lnTo>
                      <a:pt x="961" y="1205"/>
                    </a:lnTo>
                    <a:lnTo>
                      <a:pt x="961" y="1221"/>
                    </a:lnTo>
                    <a:lnTo>
                      <a:pt x="961" y="1246"/>
                    </a:lnTo>
                    <a:lnTo>
                      <a:pt x="961" y="1263"/>
                    </a:lnTo>
                    <a:lnTo>
                      <a:pt x="961" y="1271"/>
                    </a:lnTo>
                    <a:lnTo>
                      <a:pt x="970" y="1297"/>
                    </a:lnTo>
                    <a:lnTo>
                      <a:pt x="978" y="1322"/>
                    </a:lnTo>
                    <a:lnTo>
                      <a:pt x="995" y="1338"/>
                    </a:lnTo>
                    <a:lnTo>
                      <a:pt x="1003" y="1330"/>
                    </a:lnTo>
                    <a:lnTo>
                      <a:pt x="995" y="1338"/>
                    </a:lnTo>
                    <a:lnTo>
                      <a:pt x="1012" y="1363"/>
                    </a:lnTo>
                    <a:lnTo>
                      <a:pt x="1028" y="1380"/>
                    </a:lnTo>
                    <a:lnTo>
                      <a:pt x="1037" y="1388"/>
                    </a:lnTo>
                    <a:lnTo>
                      <a:pt x="1053" y="1397"/>
                    </a:lnTo>
                    <a:lnTo>
                      <a:pt x="1062" y="1397"/>
                    </a:lnTo>
                    <a:lnTo>
                      <a:pt x="1062" y="1380"/>
                    </a:lnTo>
                    <a:lnTo>
                      <a:pt x="1062" y="1397"/>
                    </a:lnTo>
                    <a:lnTo>
                      <a:pt x="1079" y="1405"/>
                    </a:lnTo>
                    <a:lnTo>
                      <a:pt x="1087" y="1405"/>
                    </a:lnTo>
                    <a:lnTo>
                      <a:pt x="1087" y="1388"/>
                    </a:lnTo>
                    <a:lnTo>
                      <a:pt x="1087" y="1405"/>
                    </a:lnTo>
                    <a:lnTo>
                      <a:pt x="1112" y="1414"/>
                    </a:lnTo>
                    <a:lnTo>
                      <a:pt x="1120" y="1414"/>
                    </a:lnTo>
                    <a:lnTo>
                      <a:pt x="1137" y="1414"/>
                    </a:lnTo>
                    <a:lnTo>
                      <a:pt x="1162" y="1414"/>
                    </a:lnTo>
                    <a:lnTo>
                      <a:pt x="1179" y="1414"/>
                    </a:lnTo>
                    <a:lnTo>
                      <a:pt x="1187" y="1414"/>
                    </a:lnTo>
                    <a:lnTo>
                      <a:pt x="1212" y="1405"/>
                    </a:lnTo>
                    <a:lnTo>
                      <a:pt x="1204" y="1388"/>
                    </a:lnTo>
                    <a:lnTo>
                      <a:pt x="1204" y="1405"/>
                    </a:lnTo>
                    <a:lnTo>
                      <a:pt x="1221" y="1405"/>
                    </a:lnTo>
                    <a:lnTo>
                      <a:pt x="1229" y="1405"/>
                    </a:lnTo>
                    <a:lnTo>
                      <a:pt x="1254" y="1397"/>
                    </a:lnTo>
                    <a:lnTo>
                      <a:pt x="1288" y="1380"/>
                    </a:lnTo>
                    <a:lnTo>
                      <a:pt x="1279" y="1363"/>
                    </a:lnTo>
                    <a:lnTo>
                      <a:pt x="1279" y="1380"/>
                    </a:lnTo>
                    <a:lnTo>
                      <a:pt x="1313" y="1372"/>
                    </a:lnTo>
                    <a:lnTo>
                      <a:pt x="1346" y="1363"/>
                    </a:lnTo>
                    <a:lnTo>
                      <a:pt x="1371" y="1363"/>
                    </a:lnTo>
                    <a:lnTo>
                      <a:pt x="1388" y="1363"/>
                    </a:lnTo>
                    <a:lnTo>
                      <a:pt x="1388" y="1347"/>
                    </a:lnTo>
                    <a:lnTo>
                      <a:pt x="1380" y="1355"/>
                    </a:lnTo>
                    <a:lnTo>
                      <a:pt x="1388" y="1363"/>
                    </a:lnTo>
                    <a:lnTo>
                      <a:pt x="1396" y="1372"/>
                    </a:lnTo>
                    <a:lnTo>
                      <a:pt x="1405" y="1372"/>
                    </a:lnTo>
                    <a:lnTo>
                      <a:pt x="1405" y="1355"/>
                    </a:lnTo>
                    <a:lnTo>
                      <a:pt x="1405" y="1372"/>
                    </a:lnTo>
                    <a:lnTo>
                      <a:pt x="1421" y="1380"/>
                    </a:lnTo>
                    <a:lnTo>
                      <a:pt x="1421" y="1363"/>
                    </a:lnTo>
                    <a:lnTo>
                      <a:pt x="1413" y="1372"/>
                    </a:lnTo>
                    <a:lnTo>
                      <a:pt x="1421" y="1380"/>
                    </a:lnTo>
                    <a:lnTo>
                      <a:pt x="1430" y="1372"/>
                    </a:lnTo>
                    <a:lnTo>
                      <a:pt x="1421" y="1380"/>
                    </a:lnTo>
                    <a:lnTo>
                      <a:pt x="1430" y="1397"/>
                    </a:lnTo>
                    <a:lnTo>
                      <a:pt x="1438" y="1405"/>
                    </a:lnTo>
                    <a:lnTo>
                      <a:pt x="1447" y="1397"/>
                    </a:lnTo>
                    <a:lnTo>
                      <a:pt x="1438" y="1405"/>
                    </a:lnTo>
                    <a:lnTo>
                      <a:pt x="1447" y="1430"/>
                    </a:lnTo>
                    <a:lnTo>
                      <a:pt x="1455" y="1447"/>
                    </a:lnTo>
                    <a:lnTo>
                      <a:pt x="1463" y="1472"/>
                    </a:lnTo>
                    <a:lnTo>
                      <a:pt x="1472" y="1497"/>
                    </a:lnTo>
                    <a:lnTo>
                      <a:pt x="1480" y="1522"/>
                    </a:lnTo>
                    <a:lnTo>
                      <a:pt x="1488" y="1514"/>
                    </a:lnTo>
                    <a:lnTo>
                      <a:pt x="1480" y="1514"/>
                    </a:lnTo>
                    <a:lnTo>
                      <a:pt x="1480" y="1547"/>
                    </a:lnTo>
                    <a:lnTo>
                      <a:pt x="1480" y="1556"/>
                    </a:lnTo>
                    <a:lnTo>
                      <a:pt x="1488" y="1589"/>
                    </a:lnTo>
                    <a:lnTo>
                      <a:pt x="1497" y="1581"/>
                    </a:lnTo>
                    <a:lnTo>
                      <a:pt x="1488" y="1581"/>
                    </a:lnTo>
                    <a:lnTo>
                      <a:pt x="1488" y="1614"/>
                    </a:lnTo>
                    <a:lnTo>
                      <a:pt x="1488" y="1648"/>
                    </a:lnTo>
                    <a:lnTo>
                      <a:pt x="1488" y="1681"/>
                    </a:lnTo>
                    <a:lnTo>
                      <a:pt x="1488" y="1715"/>
                    </a:lnTo>
                    <a:lnTo>
                      <a:pt x="1488" y="1748"/>
                    </a:lnTo>
                    <a:lnTo>
                      <a:pt x="1497" y="1748"/>
                    </a:lnTo>
                    <a:lnTo>
                      <a:pt x="1488" y="1748"/>
                    </a:lnTo>
                    <a:lnTo>
                      <a:pt x="1480" y="1782"/>
                    </a:lnTo>
                    <a:lnTo>
                      <a:pt x="1472" y="1815"/>
                    </a:lnTo>
                    <a:lnTo>
                      <a:pt x="1463" y="1848"/>
                    </a:lnTo>
                    <a:lnTo>
                      <a:pt x="1455" y="1882"/>
                    </a:lnTo>
                    <a:lnTo>
                      <a:pt x="1438" y="1907"/>
                    </a:lnTo>
                    <a:lnTo>
                      <a:pt x="1447" y="1907"/>
                    </a:lnTo>
                    <a:lnTo>
                      <a:pt x="1447" y="1899"/>
                    </a:lnTo>
                    <a:lnTo>
                      <a:pt x="1371" y="1899"/>
                    </a:lnTo>
                    <a:lnTo>
                      <a:pt x="1304" y="1890"/>
                    </a:lnTo>
                    <a:lnTo>
                      <a:pt x="1237" y="1890"/>
                    </a:lnTo>
                    <a:lnTo>
                      <a:pt x="1171" y="1882"/>
                    </a:lnTo>
                    <a:lnTo>
                      <a:pt x="1112" y="1874"/>
                    </a:lnTo>
                    <a:lnTo>
                      <a:pt x="1070" y="1874"/>
                    </a:lnTo>
                    <a:lnTo>
                      <a:pt x="1028" y="1865"/>
                    </a:lnTo>
                    <a:lnTo>
                      <a:pt x="1003" y="1865"/>
                    </a:lnTo>
                    <a:lnTo>
                      <a:pt x="995" y="1865"/>
                    </a:lnTo>
                    <a:lnTo>
                      <a:pt x="978" y="1874"/>
                    </a:lnTo>
                    <a:lnTo>
                      <a:pt x="961" y="1882"/>
                    </a:lnTo>
                    <a:lnTo>
                      <a:pt x="953" y="1882"/>
                    </a:lnTo>
                    <a:lnTo>
                      <a:pt x="953" y="1890"/>
                    </a:lnTo>
                    <a:lnTo>
                      <a:pt x="945" y="1907"/>
                    </a:lnTo>
                    <a:lnTo>
                      <a:pt x="953" y="1907"/>
                    </a:lnTo>
                    <a:lnTo>
                      <a:pt x="953" y="1899"/>
                    </a:lnTo>
                    <a:lnTo>
                      <a:pt x="936" y="1907"/>
                    </a:lnTo>
                    <a:lnTo>
                      <a:pt x="928" y="1907"/>
                    </a:lnTo>
                    <a:lnTo>
                      <a:pt x="928" y="1915"/>
                    </a:lnTo>
                    <a:lnTo>
                      <a:pt x="920" y="1932"/>
                    </a:lnTo>
                    <a:lnTo>
                      <a:pt x="911" y="1957"/>
                    </a:lnTo>
                    <a:lnTo>
                      <a:pt x="903" y="1974"/>
                    </a:lnTo>
                    <a:lnTo>
                      <a:pt x="903" y="1999"/>
                    </a:lnTo>
                    <a:lnTo>
                      <a:pt x="903" y="2016"/>
                    </a:lnTo>
                    <a:lnTo>
                      <a:pt x="903" y="2041"/>
                    </a:lnTo>
                    <a:lnTo>
                      <a:pt x="903" y="2066"/>
                    </a:lnTo>
                    <a:lnTo>
                      <a:pt x="903" y="2074"/>
                    </a:lnTo>
                    <a:lnTo>
                      <a:pt x="911" y="2099"/>
                    </a:lnTo>
                    <a:lnTo>
                      <a:pt x="928" y="2124"/>
                    </a:lnTo>
                    <a:lnTo>
                      <a:pt x="936" y="2141"/>
                    </a:lnTo>
                    <a:lnTo>
                      <a:pt x="953" y="2166"/>
                    </a:lnTo>
                    <a:lnTo>
                      <a:pt x="961" y="2175"/>
                    </a:lnTo>
                    <a:lnTo>
                      <a:pt x="987" y="2191"/>
                    </a:lnTo>
                    <a:lnTo>
                      <a:pt x="987" y="2175"/>
                    </a:lnTo>
                    <a:lnTo>
                      <a:pt x="978" y="2183"/>
                    </a:lnTo>
                    <a:lnTo>
                      <a:pt x="995" y="2208"/>
                    </a:lnTo>
                    <a:lnTo>
                      <a:pt x="1003" y="2233"/>
                    </a:lnTo>
                    <a:lnTo>
                      <a:pt x="1012" y="2258"/>
                    </a:lnTo>
                    <a:lnTo>
                      <a:pt x="1020" y="2283"/>
                    </a:lnTo>
                    <a:lnTo>
                      <a:pt x="1028" y="2275"/>
                    </a:lnTo>
                    <a:lnTo>
                      <a:pt x="1020" y="2275"/>
                    </a:lnTo>
                    <a:lnTo>
                      <a:pt x="1012" y="2300"/>
                    </a:lnTo>
                    <a:lnTo>
                      <a:pt x="1012" y="2325"/>
                    </a:lnTo>
                    <a:lnTo>
                      <a:pt x="1020" y="2325"/>
                    </a:lnTo>
                    <a:lnTo>
                      <a:pt x="1012" y="2325"/>
                    </a:lnTo>
                    <a:lnTo>
                      <a:pt x="1003" y="2350"/>
                    </a:lnTo>
                    <a:lnTo>
                      <a:pt x="995" y="2375"/>
                    </a:lnTo>
                    <a:lnTo>
                      <a:pt x="1003" y="2375"/>
                    </a:lnTo>
                    <a:lnTo>
                      <a:pt x="995" y="2367"/>
                    </a:lnTo>
                    <a:lnTo>
                      <a:pt x="978" y="2384"/>
                    </a:lnTo>
                    <a:lnTo>
                      <a:pt x="987" y="2392"/>
                    </a:lnTo>
                    <a:lnTo>
                      <a:pt x="987" y="2384"/>
                    </a:lnTo>
                    <a:lnTo>
                      <a:pt x="961" y="2400"/>
                    </a:lnTo>
                    <a:lnTo>
                      <a:pt x="953" y="2400"/>
                    </a:lnTo>
                    <a:lnTo>
                      <a:pt x="928" y="2425"/>
                    </a:lnTo>
                    <a:lnTo>
                      <a:pt x="936" y="2434"/>
                    </a:lnTo>
                    <a:lnTo>
                      <a:pt x="936" y="2425"/>
                    </a:lnTo>
                    <a:lnTo>
                      <a:pt x="911" y="2434"/>
                    </a:lnTo>
                    <a:lnTo>
                      <a:pt x="886" y="2451"/>
                    </a:lnTo>
                    <a:lnTo>
                      <a:pt x="886" y="2459"/>
                    </a:lnTo>
                    <a:lnTo>
                      <a:pt x="886" y="2451"/>
                    </a:lnTo>
                    <a:lnTo>
                      <a:pt x="853" y="2459"/>
                    </a:lnTo>
                    <a:lnTo>
                      <a:pt x="811" y="2459"/>
                    </a:lnTo>
                    <a:lnTo>
                      <a:pt x="794" y="2459"/>
                    </a:lnTo>
                    <a:lnTo>
                      <a:pt x="777" y="2459"/>
                    </a:lnTo>
                    <a:lnTo>
                      <a:pt x="761" y="2459"/>
                    </a:lnTo>
                    <a:lnTo>
                      <a:pt x="761" y="2467"/>
                    </a:lnTo>
                    <a:lnTo>
                      <a:pt x="769" y="2459"/>
                    </a:lnTo>
                    <a:lnTo>
                      <a:pt x="752" y="2451"/>
                    </a:lnTo>
                    <a:lnTo>
                      <a:pt x="736" y="2442"/>
                    </a:lnTo>
                    <a:lnTo>
                      <a:pt x="727" y="2442"/>
                    </a:lnTo>
                    <a:lnTo>
                      <a:pt x="719" y="2442"/>
                    </a:lnTo>
                    <a:lnTo>
                      <a:pt x="719" y="2451"/>
                    </a:lnTo>
                    <a:lnTo>
                      <a:pt x="727" y="2442"/>
                    </a:lnTo>
                    <a:lnTo>
                      <a:pt x="711" y="2434"/>
                    </a:lnTo>
                    <a:lnTo>
                      <a:pt x="694" y="2425"/>
                    </a:lnTo>
                    <a:lnTo>
                      <a:pt x="685" y="2434"/>
                    </a:lnTo>
                    <a:lnTo>
                      <a:pt x="702" y="2434"/>
                    </a:lnTo>
                    <a:lnTo>
                      <a:pt x="685" y="2409"/>
                    </a:lnTo>
                    <a:lnTo>
                      <a:pt x="677" y="2400"/>
                    </a:lnTo>
                    <a:lnTo>
                      <a:pt x="660" y="2384"/>
                    </a:lnTo>
                    <a:lnTo>
                      <a:pt x="652" y="2392"/>
                    </a:lnTo>
                    <a:lnTo>
                      <a:pt x="669" y="2392"/>
                    </a:lnTo>
                    <a:lnTo>
                      <a:pt x="652" y="2367"/>
                    </a:lnTo>
                    <a:lnTo>
                      <a:pt x="635" y="2342"/>
                    </a:lnTo>
                    <a:lnTo>
                      <a:pt x="627" y="2317"/>
                    </a:lnTo>
                    <a:lnTo>
                      <a:pt x="610" y="2317"/>
                    </a:lnTo>
                    <a:lnTo>
                      <a:pt x="627" y="2317"/>
                    </a:lnTo>
                    <a:lnTo>
                      <a:pt x="627" y="2292"/>
                    </a:lnTo>
                    <a:lnTo>
                      <a:pt x="627" y="2258"/>
                    </a:lnTo>
                    <a:lnTo>
                      <a:pt x="627" y="2233"/>
                    </a:lnTo>
                    <a:lnTo>
                      <a:pt x="610" y="2233"/>
                    </a:lnTo>
                    <a:lnTo>
                      <a:pt x="627" y="2241"/>
                    </a:lnTo>
                    <a:lnTo>
                      <a:pt x="635" y="2216"/>
                    </a:lnTo>
                    <a:lnTo>
                      <a:pt x="644" y="2191"/>
                    </a:lnTo>
                    <a:lnTo>
                      <a:pt x="652" y="2175"/>
                    </a:lnTo>
                    <a:lnTo>
                      <a:pt x="669" y="2150"/>
                    </a:lnTo>
                    <a:lnTo>
                      <a:pt x="652" y="2141"/>
                    </a:lnTo>
                    <a:lnTo>
                      <a:pt x="660" y="2158"/>
                    </a:lnTo>
                    <a:lnTo>
                      <a:pt x="677" y="2150"/>
                    </a:lnTo>
                    <a:lnTo>
                      <a:pt x="677" y="2141"/>
                    </a:lnTo>
                    <a:lnTo>
                      <a:pt x="694" y="2124"/>
                    </a:lnTo>
                    <a:lnTo>
                      <a:pt x="702" y="2124"/>
                    </a:lnTo>
                    <a:lnTo>
                      <a:pt x="711" y="2108"/>
                    </a:lnTo>
                    <a:lnTo>
                      <a:pt x="719" y="2091"/>
                    </a:lnTo>
                    <a:lnTo>
                      <a:pt x="719" y="2083"/>
                    </a:lnTo>
                    <a:lnTo>
                      <a:pt x="719" y="2066"/>
                    </a:lnTo>
                    <a:lnTo>
                      <a:pt x="719" y="2049"/>
                    </a:lnTo>
                    <a:lnTo>
                      <a:pt x="719" y="2032"/>
                    </a:lnTo>
                    <a:lnTo>
                      <a:pt x="719" y="2016"/>
                    </a:lnTo>
                    <a:lnTo>
                      <a:pt x="711" y="1999"/>
                    </a:lnTo>
                    <a:lnTo>
                      <a:pt x="702" y="1991"/>
                    </a:lnTo>
                    <a:lnTo>
                      <a:pt x="685" y="1974"/>
                    </a:lnTo>
                    <a:lnTo>
                      <a:pt x="669" y="1957"/>
                    </a:lnTo>
                    <a:lnTo>
                      <a:pt x="652" y="1949"/>
                    </a:lnTo>
                    <a:lnTo>
                      <a:pt x="627" y="1932"/>
                    </a:lnTo>
                    <a:lnTo>
                      <a:pt x="593" y="1915"/>
                    </a:lnTo>
                    <a:lnTo>
                      <a:pt x="585" y="1915"/>
                    </a:lnTo>
                    <a:lnTo>
                      <a:pt x="552" y="1907"/>
                    </a:lnTo>
                    <a:lnTo>
                      <a:pt x="510" y="1899"/>
                    </a:lnTo>
                    <a:lnTo>
                      <a:pt x="468" y="1899"/>
                    </a:lnTo>
                    <a:lnTo>
                      <a:pt x="409" y="1890"/>
                    </a:lnTo>
                    <a:lnTo>
                      <a:pt x="351" y="1890"/>
                    </a:lnTo>
                    <a:lnTo>
                      <a:pt x="276" y="1899"/>
                    </a:lnTo>
                    <a:lnTo>
                      <a:pt x="200" y="1899"/>
                    </a:lnTo>
                    <a:lnTo>
                      <a:pt x="133" y="1907"/>
                    </a:lnTo>
                    <a:lnTo>
                      <a:pt x="75" y="1915"/>
                    </a:lnTo>
                    <a:lnTo>
                      <a:pt x="33" y="1924"/>
                    </a:lnTo>
                    <a:lnTo>
                      <a:pt x="33" y="1932"/>
                    </a:lnTo>
                    <a:lnTo>
                      <a:pt x="50" y="1932"/>
                    </a:lnTo>
                    <a:lnTo>
                      <a:pt x="41" y="1915"/>
                    </a:lnTo>
                    <a:lnTo>
                      <a:pt x="33" y="1890"/>
                    </a:lnTo>
                    <a:lnTo>
                      <a:pt x="16" y="1890"/>
                    </a:lnTo>
                    <a:lnTo>
                      <a:pt x="33" y="1890"/>
                    </a:lnTo>
                    <a:lnTo>
                      <a:pt x="33" y="1865"/>
                    </a:lnTo>
                    <a:lnTo>
                      <a:pt x="25" y="1840"/>
                    </a:lnTo>
                    <a:lnTo>
                      <a:pt x="8" y="1840"/>
                    </a:lnTo>
                    <a:lnTo>
                      <a:pt x="25" y="1840"/>
                    </a:lnTo>
                    <a:lnTo>
                      <a:pt x="25" y="1782"/>
                    </a:lnTo>
                    <a:lnTo>
                      <a:pt x="25" y="1715"/>
                    </a:lnTo>
                    <a:lnTo>
                      <a:pt x="25" y="1656"/>
                    </a:lnTo>
                    <a:lnTo>
                      <a:pt x="33" y="1598"/>
                    </a:lnTo>
                    <a:lnTo>
                      <a:pt x="41" y="1539"/>
                    </a:lnTo>
                    <a:lnTo>
                      <a:pt x="50" y="1489"/>
                    </a:lnTo>
                    <a:lnTo>
                      <a:pt x="50" y="1464"/>
                    </a:lnTo>
                    <a:lnTo>
                      <a:pt x="33" y="1464"/>
                    </a:lnTo>
                    <a:lnTo>
                      <a:pt x="50" y="1472"/>
                    </a:lnTo>
                    <a:lnTo>
                      <a:pt x="58" y="1455"/>
                    </a:lnTo>
                    <a:lnTo>
                      <a:pt x="66" y="1439"/>
                    </a:lnTo>
                    <a:lnTo>
                      <a:pt x="50" y="1430"/>
                    </a:lnTo>
                    <a:lnTo>
                      <a:pt x="58" y="1447"/>
                    </a:lnTo>
                    <a:lnTo>
                      <a:pt x="75" y="1439"/>
                    </a:lnTo>
                    <a:lnTo>
                      <a:pt x="92" y="1430"/>
                    </a:lnTo>
                    <a:lnTo>
                      <a:pt x="108" y="1422"/>
                    </a:lnTo>
                    <a:lnTo>
                      <a:pt x="100" y="1405"/>
                    </a:lnTo>
                    <a:lnTo>
                      <a:pt x="100" y="1422"/>
                    </a:lnTo>
                    <a:lnTo>
                      <a:pt x="117" y="1422"/>
                    </a:lnTo>
                    <a:lnTo>
                      <a:pt x="133" y="1422"/>
                    </a:lnTo>
                    <a:lnTo>
                      <a:pt x="150" y="1422"/>
                    </a:lnTo>
                    <a:lnTo>
                      <a:pt x="150" y="1405"/>
                    </a:lnTo>
                    <a:lnTo>
                      <a:pt x="150" y="1422"/>
                    </a:lnTo>
                    <a:lnTo>
                      <a:pt x="167" y="1430"/>
                    </a:lnTo>
                    <a:lnTo>
                      <a:pt x="184" y="1439"/>
                    </a:lnTo>
                    <a:lnTo>
                      <a:pt x="200" y="1447"/>
                    </a:lnTo>
                    <a:lnTo>
                      <a:pt x="225" y="1455"/>
                    </a:lnTo>
                    <a:lnTo>
                      <a:pt x="242" y="1464"/>
                    </a:lnTo>
                    <a:lnTo>
                      <a:pt x="242" y="1447"/>
                    </a:lnTo>
                    <a:lnTo>
                      <a:pt x="234" y="1455"/>
                    </a:lnTo>
                    <a:lnTo>
                      <a:pt x="251" y="1472"/>
                    </a:lnTo>
                    <a:lnTo>
                      <a:pt x="267" y="1489"/>
                    </a:lnTo>
                    <a:lnTo>
                      <a:pt x="284" y="1506"/>
                    </a:lnTo>
                    <a:lnTo>
                      <a:pt x="292" y="1514"/>
                    </a:lnTo>
                    <a:lnTo>
                      <a:pt x="309" y="1522"/>
                    </a:lnTo>
                    <a:lnTo>
                      <a:pt x="326" y="1531"/>
                    </a:lnTo>
                    <a:lnTo>
                      <a:pt x="351" y="1539"/>
                    </a:lnTo>
                    <a:lnTo>
                      <a:pt x="376" y="1547"/>
                    </a:lnTo>
                    <a:lnTo>
                      <a:pt x="401" y="1547"/>
                    </a:lnTo>
                    <a:lnTo>
                      <a:pt x="426" y="1547"/>
                    </a:lnTo>
                    <a:lnTo>
                      <a:pt x="435" y="1547"/>
                    </a:lnTo>
                    <a:lnTo>
                      <a:pt x="451" y="1539"/>
                    </a:lnTo>
                    <a:lnTo>
                      <a:pt x="476" y="1531"/>
                    </a:lnTo>
                    <a:lnTo>
                      <a:pt x="501" y="1522"/>
                    </a:lnTo>
                    <a:lnTo>
                      <a:pt x="501" y="1514"/>
                    </a:lnTo>
                    <a:lnTo>
                      <a:pt x="518" y="1497"/>
                    </a:lnTo>
                    <a:lnTo>
                      <a:pt x="535" y="1480"/>
                    </a:lnTo>
                    <a:lnTo>
                      <a:pt x="543" y="1480"/>
                    </a:lnTo>
                    <a:lnTo>
                      <a:pt x="560" y="1455"/>
                    </a:lnTo>
                    <a:lnTo>
                      <a:pt x="543" y="1447"/>
                    </a:lnTo>
                    <a:lnTo>
                      <a:pt x="552" y="1455"/>
                    </a:lnTo>
                    <a:lnTo>
                      <a:pt x="568" y="1439"/>
                    </a:lnTo>
                    <a:lnTo>
                      <a:pt x="577" y="1439"/>
                    </a:lnTo>
                    <a:lnTo>
                      <a:pt x="585" y="1405"/>
                    </a:lnTo>
                    <a:lnTo>
                      <a:pt x="593" y="1380"/>
                    </a:lnTo>
                    <a:lnTo>
                      <a:pt x="593" y="1372"/>
                    </a:lnTo>
                    <a:lnTo>
                      <a:pt x="593" y="1355"/>
                    </a:lnTo>
                    <a:lnTo>
                      <a:pt x="593" y="1338"/>
                    </a:lnTo>
                    <a:lnTo>
                      <a:pt x="593" y="1322"/>
                    </a:lnTo>
                    <a:lnTo>
                      <a:pt x="593" y="1305"/>
                    </a:lnTo>
                    <a:lnTo>
                      <a:pt x="585" y="1297"/>
                    </a:lnTo>
                    <a:lnTo>
                      <a:pt x="577" y="1288"/>
                    </a:lnTo>
                    <a:lnTo>
                      <a:pt x="568" y="1297"/>
                    </a:lnTo>
                    <a:lnTo>
                      <a:pt x="585" y="1297"/>
                    </a:lnTo>
                    <a:lnTo>
                      <a:pt x="577" y="1280"/>
                    </a:lnTo>
                    <a:lnTo>
                      <a:pt x="568" y="1271"/>
                    </a:lnTo>
                    <a:lnTo>
                      <a:pt x="560" y="1263"/>
                    </a:lnTo>
                    <a:lnTo>
                      <a:pt x="552" y="1271"/>
                    </a:lnTo>
                    <a:lnTo>
                      <a:pt x="568" y="1271"/>
                    </a:lnTo>
                    <a:lnTo>
                      <a:pt x="568" y="1255"/>
                    </a:lnTo>
                    <a:lnTo>
                      <a:pt x="552" y="1230"/>
                    </a:lnTo>
                    <a:lnTo>
                      <a:pt x="543" y="1221"/>
                    </a:lnTo>
                    <a:lnTo>
                      <a:pt x="518" y="1205"/>
                    </a:lnTo>
                    <a:lnTo>
                      <a:pt x="493" y="1188"/>
                    </a:lnTo>
                    <a:lnTo>
                      <a:pt x="468" y="1171"/>
                    </a:lnTo>
                    <a:lnTo>
                      <a:pt x="443" y="1163"/>
                    </a:lnTo>
                    <a:lnTo>
                      <a:pt x="418" y="1154"/>
                    </a:lnTo>
                    <a:lnTo>
                      <a:pt x="409" y="1154"/>
                    </a:lnTo>
                    <a:lnTo>
                      <a:pt x="376" y="1154"/>
                    </a:lnTo>
                    <a:lnTo>
                      <a:pt x="351" y="1154"/>
                    </a:lnTo>
                    <a:lnTo>
                      <a:pt x="326" y="1163"/>
                    </a:lnTo>
                    <a:lnTo>
                      <a:pt x="301" y="1171"/>
                    </a:lnTo>
                    <a:lnTo>
                      <a:pt x="292" y="1171"/>
                    </a:lnTo>
                    <a:lnTo>
                      <a:pt x="284" y="1179"/>
                    </a:lnTo>
                    <a:lnTo>
                      <a:pt x="292" y="1188"/>
                    </a:lnTo>
                    <a:lnTo>
                      <a:pt x="292" y="1179"/>
                    </a:lnTo>
                    <a:lnTo>
                      <a:pt x="284" y="1179"/>
                    </a:lnTo>
                    <a:lnTo>
                      <a:pt x="276" y="1179"/>
                    </a:lnTo>
                    <a:lnTo>
                      <a:pt x="276" y="1188"/>
                    </a:lnTo>
                    <a:lnTo>
                      <a:pt x="267" y="1205"/>
                    </a:lnTo>
                    <a:lnTo>
                      <a:pt x="276" y="1205"/>
                    </a:lnTo>
                    <a:lnTo>
                      <a:pt x="267" y="1196"/>
                    </a:lnTo>
                    <a:lnTo>
                      <a:pt x="259" y="1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04" name="Text Box 177"/>
            <p:cNvSpPr txBox="1">
              <a:spLocks noChangeArrowheads="1"/>
            </p:cNvSpPr>
            <p:nvPr/>
          </p:nvSpPr>
          <p:spPr bwMode="auto">
            <a:xfrm>
              <a:off x="4105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19</a:t>
              </a:r>
            </a:p>
          </p:txBody>
        </p:sp>
      </p:grpSp>
      <p:grpSp>
        <p:nvGrpSpPr>
          <p:cNvPr id="14345" name="Group 198"/>
          <p:cNvGrpSpPr>
            <a:grpSpLocks/>
          </p:cNvGrpSpPr>
          <p:nvPr/>
        </p:nvGrpSpPr>
        <p:grpSpPr bwMode="auto">
          <a:xfrm>
            <a:off x="7486650" y="5111750"/>
            <a:ext cx="3970338" cy="3081338"/>
            <a:chOff x="4716" y="3220"/>
            <a:chExt cx="2501" cy="1941"/>
          </a:xfrm>
        </p:grpSpPr>
        <p:grpSp>
          <p:nvGrpSpPr>
            <p:cNvPr id="7199" name="Group 111"/>
            <p:cNvGrpSpPr>
              <a:grpSpLocks/>
            </p:cNvGrpSpPr>
            <p:nvPr/>
          </p:nvGrpSpPr>
          <p:grpSpPr bwMode="auto">
            <a:xfrm>
              <a:off x="4716" y="3220"/>
              <a:ext cx="2501" cy="1941"/>
              <a:chOff x="4716" y="3220"/>
              <a:chExt cx="2501" cy="1941"/>
            </a:xfrm>
          </p:grpSpPr>
          <p:sp>
            <p:nvSpPr>
              <p:cNvPr id="7201" name="Freeform 109"/>
              <p:cNvSpPr>
                <a:spLocks/>
              </p:cNvSpPr>
              <p:nvPr/>
            </p:nvSpPr>
            <p:spPr bwMode="auto">
              <a:xfrm>
                <a:off x="4724" y="3229"/>
                <a:ext cx="2476" cy="1915"/>
              </a:xfrm>
              <a:custGeom>
                <a:avLst/>
                <a:gdLst>
                  <a:gd name="T0" fmla="*/ 419 w 2476"/>
                  <a:gd name="T1" fmla="*/ 1129 h 1915"/>
                  <a:gd name="T2" fmla="*/ 293 w 2476"/>
                  <a:gd name="T3" fmla="*/ 1079 h 1915"/>
                  <a:gd name="T4" fmla="*/ 159 w 2476"/>
                  <a:gd name="T5" fmla="*/ 1028 h 1915"/>
                  <a:gd name="T6" fmla="*/ 67 w 2476"/>
                  <a:gd name="T7" fmla="*/ 1070 h 1915"/>
                  <a:gd name="T8" fmla="*/ 0 w 2476"/>
                  <a:gd name="T9" fmla="*/ 1187 h 1915"/>
                  <a:gd name="T10" fmla="*/ 51 w 2476"/>
                  <a:gd name="T11" fmla="*/ 1321 h 1915"/>
                  <a:gd name="T12" fmla="*/ 143 w 2476"/>
                  <a:gd name="T13" fmla="*/ 1363 h 1915"/>
                  <a:gd name="T14" fmla="*/ 251 w 2476"/>
                  <a:gd name="T15" fmla="*/ 1354 h 1915"/>
                  <a:gd name="T16" fmla="*/ 419 w 2476"/>
                  <a:gd name="T17" fmla="*/ 1313 h 1915"/>
                  <a:gd name="T18" fmla="*/ 477 w 2476"/>
                  <a:gd name="T19" fmla="*/ 1363 h 1915"/>
                  <a:gd name="T20" fmla="*/ 519 w 2476"/>
                  <a:gd name="T21" fmla="*/ 1513 h 1915"/>
                  <a:gd name="T22" fmla="*/ 519 w 2476"/>
                  <a:gd name="T23" fmla="*/ 1714 h 1915"/>
                  <a:gd name="T24" fmla="*/ 544 w 2476"/>
                  <a:gd name="T25" fmla="*/ 1873 h 1915"/>
                  <a:gd name="T26" fmla="*/ 854 w 2476"/>
                  <a:gd name="T27" fmla="*/ 1873 h 1915"/>
                  <a:gd name="T28" fmla="*/ 1029 w 2476"/>
                  <a:gd name="T29" fmla="*/ 1798 h 1915"/>
                  <a:gd name="T30" fmla="*/ 1079 w 2476"/>
                  <a:gd name="T31" fmla="*/ 1664 h 1915"/>
                  <a:gd name="T32" fmla="*/ 1004 w 2476"/>
                  <a:gd name="T33" fmla="*/ 1530 h 1915"/>
                  <a:gd name="T34" fmla="*/ 971 w 2476"/>
                  <a:gd name="T35" fmla="*/ 1380 h 1915"/>
                  <a:gd name="T36" fmla="*/ 1038 w 2476"/>
                  <a:gd name="T37" fmla="*/ 1271 h 1915"/>
                  <a:gd name="T38" fmla="*/ 1130 w 2476"/>
                  <a:gd name="T39" fmla="*/ 1237 h 1915"/>
                  <a:gd name="T40" fmla="*/ 1263 w 2476"/>
                  <a:gd name="T41" fmla="*/ 1237 h 1915"/>
                  <a:gd name="T42" fmla="*/ 1364 w 2476"/>
                  <a:gd name="T43" fmla="*/ 1279 h 1915"/>
                  <a:gd name="T44" fmla="*/ 1406 w 2476"/>
                  <a:gd name="T45" fmla="*/ 1405 h 1915"/>
                  <a:gd name="T46" fmla="*/ 1364 w 2476"/>
                  <a:gd name="T47" fmla="*/ 1555 h 1915"/>
                  <a:gd name="T48" fmla="*/ 1289 w 2476"/>
                  <a:gd name="T49" fmla="*/ 1656 h 1915"/>
                  <a:gd name="T50" fmla="*/ 1305 w 2476"/>
                  <a:gd name="T51" fmla="*/ 1789 h 1915"/>
                  <a:gd name="T52" fmla="*/ 1439 w 2476"/>
                  <a:gd name="T53" fmla="*/ 1881 h 1915"/>
                  <a:gd name="T54" fmla="*/ 1723 w 2476"/>
                  <a:gd name="T55" fmla="*/ 1915 h 1915"/>
                  <a:gd name="T56" fmla="*/ 1933 w 2476"/>
                  <a:gd name="T57" fmla="*/ 1881 h 1915"/>
                  <a:gd name="T58" fmla="*/ 1916 w 2476"/>
                  <a:gd name="T59" fmla="*/ 1622 h 1915"/>
                  <a:gd name="T60" fmla="*/ 1958 w 2476"/>
                  <a:gd name="T61" fmla="*/ 1396 h 1915"/>
                  <a:gd name="T62" fmla="*/ 2050 w 2476"/>
                  <a:gd name="T63" fmla="*/ 1371 h 1915"/>
                  <a:gd name="T64" fmla="*/ 2167 w 2476"/>
                  <a:gd name="T65" fmla="*/ 1430 h 1915"/>
                  <a:gd name="T66" fmla="*/ 2276 w 2476"/>
                  <a:gd name="T67" fmla="*/ 1488 h 1915"/>
                  <a:gd name="T68" fmla="*/ 2409 w 2476"/>
                  <a:gd name="T69" fmla="*/ 1455 h 1915"/>
                  <a:gd name="T70" fmla="*/ 2476 w 2476"/>
                  <a:gd name="T71" fmla="*/ 1321 h 1915"/>
                  <a:gd name="T72" fmla="*/ 2460 w 2476"/>
                  <a:gd name="T73" fmla="*/ 1229 h 1915"/>
                  <a:gd name="T74" fmla="*/ 2334 w 2476"/>
                  <a:gd name="T75" fmla="*/ 1137 h 1915"/>
                  <a:gd name="T76" fmla="*/ 2192 w 2476"/>
                  <a:gd name="T77" fmla="*/ 1145 h 1915"/>
                  <a:gd name="T78" fmla="*/ 2117 w 2476"/>
                  <a:gd name="T79" fmla="*/ 1221 h 1915"/>
                  <a:gd name="T80" fmla="*/ 2008 w 2476"/>
                  <a:gd name="T81" fmla="*/ 1221 h 1915"/>
                  <a:gd name="T82" fmla="*/ 1933 w 2476"/>
                  <a:gd name="T83" fmla="*/ 1154 h 1915"/>
                  <a:gd name="T84" fmla="*/ 1933 w 2476"/>
                  <a:gd name="T85" fmla="*/ 761 h 1915"/>
                  <a:gd name="T86" fmla="*/ 1849 w 2476"/>
                  <a:gd name="T87" fmla="*/ 543 h 1915"/>
                  <a:gd name="T88" fmla="*/ 1631 w 2476"/>
                  <a:gd name="T89" fmla="*/ 560 h 1915"/>
                  <a:gd name="T90" fmla="*/ 1414 w 2476"/>
                  <a:gd name="T91" fmla="*/ 518 h 1915"/>
                  <a:gd name="T92" fmla="*/ 1314 w 2476"/>
                  <a:gd name="T93" fmla="*/ 460 h 1915"/>
                  <a:gd name="T94" fmla="*/ 1314 w 2476"/>
                  <a:gd name="T95" fmla="*/ 393 h 1915"/>
                  <a:gd name="T96" fmla="*/ 1414 w 2476"/>
                  <a:gd name="T97" fmla="*/ 242 h 1915"/>
                  <a:gd name="T98" fmla="*/ 1406 w 2476"/>
                  <a:gd name="T99" fmla="*/ 92 h 1915"/>
                  <a:gd name="T100" fmla="*/ 1330 w 2476"/>
                  <a:gd name="T101" fmla="*/ 25 h 1915"/>
                  <a:gd name="T102" fmla="*/ 1222 w 2476"/>
                  <a:gd name="T103" fmla="*/ 0 h 1915"/>
                  <a:gd name="T104" fmla="*/ 1113 w 2476"/>
                  <a:gd name="T105" fmla="*/ 16 h 1915"/>
                  <a:gd name="T106" fmla="*/ 1046 w 2476"/>
                  <a:gd name="T107" fmla="*/ 67 h 1915"/>
                  <a:gd name="T108" fmla="*/ 1021 w 2476"/>
                  <a:gd name="T109" fmla="*/ 217 h 1915"/>
                  <a:gd name="T110" fmla="*/ 1096 w 2476"/>
                  <a:gd name="T111" fmla="*/ 359 h 1915"/>
                  <a:gd name="T112" fmla="*/ 1113 w 2476"/>
                  <a:gd name="T113" fmla="*/ 460 h 1915"/>
                  <a:gd name="T114" fmla="*/ 1013 w 2476"/>
                  <a:gd name="T115" fmla="*/ 510 h 1915"/>
                  <a:gd name="T116" fmla="*/ 854 w 2476"/>
                  <a:gd name="T117" fmla="*/ 468 h 1915"/>
                  <a:gd name="T118" fmla="*/ 544 w 2476"/>
                  <a:gd name="T119" fmla="*/ 493 h 1915"/>
                  <a:gd name="T120" fmla="*/ 494 w 2476"/>
                  <a:gd name="T121" fmla="*/ 702 h 1915"/>
                  <a:gd name="T122" fmla="*/ 511 w 2476"/>
                  <a:gd name="T123" fmla="*/ 1020 h 19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76"/>
                  <a:gd name="T187" fmla="*/ 0 h 1915"/>
                  <a:gd name="T188" fmla="*/ 2476 w 2476"/>
                  <a:gd name="T189" fmla="*/ 1915 h 19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76" h="1915">
                    <a:moveTo>
                      <a:pt x="486" y="1095"/>
                    </a:moveTo>
                    <a:lnTo>
                      <a:pt x="477" y="1104"/>
                    </a:lnTo>
                    <a:lnTo>
                      <a:pt x="460" y="1112"/>
                    </a:lnTo>
                    <a:lnTo>
                      <a:pt x="444" y="1120"/>
                    </a:lnTo>
                    <a:lnTo>
                      <a:pt x="435" y="1129"/>
                    </a:lnTo>
                    <a:lnTo>
                      <a:pt x="419" y="1129"/>
                    </a:lnTo>
                    <a:lnTo>
                      <a:pt x="402" y="1129"/>
                    </a:lnTo>
                    <a:lnTo>
                      <a:pt x="394" y="1120"/>
                    </a:lnTo>
                    <a:lnTo>
                      <a:pt x="377" y="1120"/>
                    </a:lnTo>
                    <a:lnTo>
                      <a:pt x="343" y="1104"/>
                    </a:lnTo>
                    <a:lnTo>
                      <a:pt x="318" y="1095"/>
                    </a:lnTo>
                    <a:lnTo>
                      <a:pt x="293" y="1079"/>
                    </a:lnTo>
                    <a:lnTo>
                      <a:pt x="260" y="1062"/>
                    </a:lnTo>
                    <a:lnTo>
                      <a:pt x="235" y="1045"/>
                    </a:lnTo>
                    <a:lnTo>
                      <a:pt x="201" y="1037"/>
                    </a:lnTo>
                    <a:lnTo>
                      <a:pt x="184" y="1037"/>
                    </a:lnTo>
                    <a:lnTo>
                      <a:pt x="176" y="1028"/>
                    </a:lnTo>
                    <a:lnTo>
                      <a:pt x="159" y="1028"/>
                    </a:lnTo>
                    <a:lnTo>
                      <a:pt x="143" y="1028"/>
                    </a:lnTo>
                    <a:lnTo>
                      <a:pt x="126" y="1037"/>
                    </a:lnTo>
                    <a:lnTo>
                      <a:pt x="109" y="1037"/>
                    </a:lnTo>
                    <a:lnTo>
                      <a:pt x="92" y="1045"/>
                    </a:lnTo>
                    <a:lnTo>
                      <a:pt x="84" y="1062"/>
                    </a:lnTo>
                    <a:lnTo>
                      <a:pt x="67" y="1070"/>
                    </a:lnTo>
                    <a:lnTo>
                      <a:pt x="51" y="1087"/>
                    </a:lnTo>
                    <a:lnTo>
                      <a:pt x="34" y="1112"/>
                    </a:lnTo>
                    <a:lnTo>
                      <a:pt x="17" y="1137"/>
                    </a:lnTo>
                    <a:lnTo>
                      <a:pt x="9" y="1145"/>
                    </a:lnTo>
                    <a:lnTo>
                      <a:pt x="0" y="1162"/>
                    </a:lnTo>
                    <a:lnTo>
                      <a:pt x="0" y="1187"/>
                    </a:lnTo>
                    <a:lnTo>
                      <a:pt x="0" y="1212"/>
                    </a:lnTo>
                    <a:lnTo>
                      <a:pt x="0" y="1229"/>
                    </a:lnTo>
                    <a:lnTo>
                      <a:pt x="9" y="1254"/>
                    </a:lnTo>
                    <a:lnTo>
                      <a:pt x="26" y="1279"/>
                    </a:lnTo>
                    <a:lnTo>
                      <a:pt x="34" y="1296"/>
                    </a:lnTo>
                    <a:lnTo>
                      <a:pt x="51" y="1321"/>
                    </a:lnTo>
                    <a:lnTo>
                      <a:pt x="76" y="1338"/>
                    </a:lnTo>
                    <a:lnTo>
                      <a:pt x="84" y="1338"/>
                    </a:lnTo>
                    <a:lnTo>
                      <a:pt x="92" y="1346"/>
                    </a:lnTo>
                    <a:lnTo>
                      <a:pt x="109" y="1354"/>
                    </a:lnTo>
                    <a:lnTo>
                      <a:pt x="126" y="1354"/>
                    </a:lnTo>
                    <a:lnTo>
                      <a:pt x="143" y="1363"/>
                    </a:lnTo>
                    <a:lnTo>
                      <a:pt x="159" y="1363"/>
                    </a:lnTo>
                    <a:lnTo>
                      <a:pt x="176" y="1363"/>
                    </a:lnTo>
                    <a:lnTo>
                      <a:pt x="193" y="1363"/>
                    </a:lnTo>
                    <a:lnTo>
                      <a:pt x="218" y="1363"/>
                    </a:lnTo>
                    <a:lnTo>
                      <a:pt x="235" y="1354"/>
                    </a:lnTo>
                    <a:lnTo>
                      <a:pt x="251" y="1354"/>
                    </a:lnTo>
                    <a:lnTo>
                      <a:pt x="276" y="1346"/>
                    </a:lnTo>
                    <a:lnTo>
                      <a:pt x="318" y="1329"/>
                    </a:lnTo>
                    <a:lnTo>
                      <a:pt x="343" y="1321"/>
                    </a:lnTo>
                    <a:lnTo>
                      <a:pt x="377" y="1313"/>
                    </a:lnTo>
                    <a:lnTo>
                      <a:pt x="402" y="1313"/>
                    </a:lnTo>
                    <a:lnTo>
                      <a:pt x="419" y="1313"/>
                    </a:lnTo>
                    <a:lnTo>
                      <a:pt x="427" y="1321"/>
                    </a:lnTo>
                    <a:lnTo>
                      <a:pt x="435" y="1321"/>
                    </a:lnTo>
                    <a:lnTo>
                      <a:pt x="452" y="1329"/>
                    </a:lnTo>
                    <a:lnTo>
                      <a:pt x="460" y="1338"/>
                    </a:lnTo>
                    <a:lnTo>
                      <a:pt x="469" y="1354"/>
                    </a:lnTo>
                    <a:lnTo>
                      <a:pt x="477" y="1363"/>
                    </a:lnTo>
                    <a:lnTo>
                      <a:pt x="486" y="1388"/>
                    </a:lnTo>
                    <a:lnTo>
                      <a:pt x="494" y="1405"/>
                    </a:lnTo>
                    <a:lnTo>
                      <a:pt x="502" y="1430"/>
                    </a:lnTo>
                    <a:lnTo>
                      <a:pt x="511" y="1455"/>
                    </a:lnTo>
                    <a:lnTo>
                      <a:pt x="519" y="1480"/>
                    </a:lnTo>
                    <a:lnTo>
                      <a:pt x="519" y="1513"/>
                    </a:lnTo>
                    <a:lnTo>
                      <a:pt x="527" y="1547"/>
                    </a:lnTo>
                    <a:lnTo>
                      <a:pt x="527" y="1580"/>
                    </a:lnTo>
                    <a:lnTo>
                      <a:pt x="527" y="1614"/>
                    </a:lnTo>
                    <a:lnTo>
                      <a:pt x="527" y="1647"/>
                    </a:lnTo>
                    <a:lnTo>
                      <a:pt x="527" y="1681"/>
                    </a:lnTo>
                    <a:lnTo>
                      <a:pt x="519" y="1714"/>
                    </a:lnTo>
                    <a:lnTo>
                      <a:pt x="519" y="1748"/>
                    </a:lnTo>
                    <a:lnTo>
                      <a:pt x="511" y="1781"/>
                    </a:lnTo>
                    <a:lnTo>
                      <a:pt x="502" y="1814"/>
                    </a:lnTo>
                    <a:lnTo>
                      <a:pt x="494" y="1848"/>
                    </a:lnTo>
                    <a:lnTo>
                      <a:pt x="486" y="1873"/>
                    </a:lnTo>
                    <a:lnTo>
                      <a:pt x="544" y="1873"/>
                    </a:lnTo>
                    <a:lnTo>
                      <a:pt x="603" y="1873"/>
                    </a:lnTo>
                    <a:lnTo>
                      <a:pt x="661" y="1873"/>
                    </a:lnTo>
                    <a:lnTo>
                      <a:pt x="711" y="1873"/>
                    </a:lnTo>
                    <a:lnTo>
                      <a:pt x="762" y="1873"/>
                    </a:lnTo>
                    <a:lnTo>
                      <a:pt x="812" y="1873"/>
                    </a:lnTo>
                    <a:lnTo>
                      <a:pt x="854" y="1873"/>
                    </a:lnTo>
                    <a:lnTo>
                      <a:pt x="879" y="1873"/>
                    </a:lnTo>
                    <a:lnTo>
                      <a:pt x="921" y="1865"/>
                    </a:lnTo>
                    <a:lnTo>
                      <a:pt x="954" y="1856"/>
                    </a:lnTo>
                    <a:lnTo>
                      <a:pt x="979" y="1831"/>
                    </a:lnTo>
                    <a:lnTo>
                      <a:pt x="1013" y="1814"/>
                    </a:lnTo>
                    <a:lnTo>
                      <a:pt x="1029" y="1798"/>
                    </a:lnTo>
                    <a:lnTo>
                      <a:pt x="1046" y="1781"/>
                    </a:lnTo>
                    <a:lnTo>
                      <a:pt x="1063" y="1756"/>
                    </a:lnTo>
                    <a:lnTo>
                      <a:pt x="1071" y="1731"/>
                    </a:lnTo>
                    <a:lnTo>
                      <a:pt x="1079" y="1706"/>
                    </a:lnTo>
                    <a:lnTo>
                      <a:pt x="1079" y="1689"/>
                    </a:lnTo>
                    <a:lnTo>
                      <a:pt x="1079" y="1664"/>
                    </a:lnTo>
                    <a:lnTo>
                      <a:pt x="1079" y="1639"/>
                    </a:lnTo>
                    <a:lnTo>
                      <a:pt x="1071" y="1614"/>
                    </a:lnTo>
                    <a:lnTo>
                      <a:pt x="1054" y="1597"/>
                    </a:lnTo>
                    <a:lnTo>
                      <a:pt x="1046" y="1572"/>
                    </a:lnTo>
                    <a:lnTo>
                      <a:pt x="1021" y="1555"/>
                    </a:lnTo>
                    <a:lnTo>
                      <a:pt x="1004" y="1530"/>
                    </a:lnTo>
                    <a:lnTo>
                      <a:pt x="987" y="1513"/>
                    </a:lnTo>
                    <a:lnTo>
                      <a:pt x="979" y="1488"/>
                    </a:lnTo>
                    <a:lnTo>
                      <a:pt x="971" y="1463"/>
                    </a:lnTo>
                    <a:lnTo>
                      <a:pt x="971" y="1430"/>
                    </a:lnTo>
                    <a:lnTo>
                      <a:pt x="971" y="1405"/>
                    </a:lnTo>
                    <a:lnTo>
                      <a:pt x="971" y="1380"/>
                    </a:lnTo>
                    <a:lnTo>
                      <a:pt x="979" y="1354"/>
                    </a:lnTo>
                    <a:lnTo>
                      <a:pt x="987" y="1329"/>
                    </a:lnTo>
                    <a:lnTo>
                      <a:pt x="1004" y="1304"/>
                    </a:lnTo>
                    <a:lnTo>
                      <a:pt x="1021" y="1296"/>
                    </a:lnTo>
                    <a:lnTo>
                      <a:pt x="1029" y="1279"/>
                    </a:lnTo>
                    <a:lnTo>
                      <a:pt x="1038" y="1271"/>
                    </a:lnTo>
                    <a:lnTo>
                      <a:pt x="1054" y="1271"/>
                    </a:lnTo>
                    <a:lnTo>
                      <a:pt x="1063" y="1263"/>
                    </a:lnTo>
                    <a:lnTo>
                      <a:pt x="1079" y="1254"/>
                    </a:lnTo>
                    <a:lnTo>
                      <a:pt x="1096" y="1246"/>
                    </a:lnTo>
                    <a:lnTo>
                      <a:pt x="1113" y="1237"/>
                    </a:lnTo>
                    <a:lnTo>
                      <a:pt x="1130" y="1237"/>
                    </a:lnTo>
                    <a:lnTo>
                      <a:pt x="1155" y="1229"/>
                    </a:lnTo>
                    <a:lnTo>
                      <a:pt x="1180" y="1229"/>
                    </a:lnTo>
                    <a:lnTo>
                      <a:pt x="1197" y="1229"/>
                    </a:lnTo>
                    <a:lnTo>
                      <a:pt x="1222" y="1229"/>
                    </a:lnTo>
                    <a:lnTo>
                      <a:pt x="1247" y="1229"/>
                    </a:lnTo>
                    <a:lnTo>
                      <a:pt x="1263" y="1237"/>
                    </a:lnTo>
                    <a:lnTo>
                      <a:pt x="1289" y="1246"/>
                    </a:lnTo>
                    <a:lnTo>
                      <a:pt x="1305" y="1246"/>
                    </a:lnTo>
                    <a:lnTo>
                      <a:pt x="1322" y="1254"/>
                    </a:lnTo>
                    <a:lnTo>
                      <a:pt x="1330" y="1263"/>
                    </a:lnTo>
                    <a:lnTo>
                      <a:pt x="1347" y="1271"/>
                    </a:lnTo>
                    <a:lnTo>
                      <a:pt x="1364" y="1279"/>
                    </a:lnTo>
                    <a:lnTo>
                      <a:pt x="1372" y="1296"/>
                    </a:lnTo>
                    <a:lnTo>
                      <a:pt x="1381" y="1304"/>
                    </a:lnTo>
                    <a:lnTo>
                      <a:pt x="1389" y="1321"/>
                    </a:lnTo>
                    <a:lnTo>
                      <a:pt x="1397" y="1346"/>
                    </a:lnTo>
                    <a:lnTo>
                      <a:pt x="1406" y="1371"/>
                    </a:lnTo>
                    <a:lnTo>
                      <a:pt x="1406" y="1405"/>
                    </a:lnTo>
                    <a:lnTo>
                      <a:pt x="1406" y="1430"/>
                    </a:lnTo>
                    <a:lnTo>
                      <a:pt x="1406" y="1463"/>
                    </a:lnTo>
                    <a:lnTo>
                      <a:pt x="1397" y="1488"/>
                    </a:lnTo>
                    <a:lnTo>
                      <a:pt x="1389" y="1513"/>
                    </a:lnTo>
                    <a:lnTo>
                      <a:pt x="1381" y="1538"/>
                    </a:lnTo>
                    <a:lnTo>
                      <a:pt x="1364" y="1555"/>
                    </a:lnTo>
                    <a:lnTo>
                      <a:pt x="1347" y="1572"/>
                    </a:lnTo>
                    <a:lnTo>
                      <a:pt x="1330" y="1580"/>
                    </a:lnTo>
                    <a:lnTo>
                      <a:pt x="1314" y="1597"/>
                    </a:lnTo>
                    <a:lnTo>
                      <a:pt x="1305" y="1614"/>
                    </a:lnTo>
                    <a:lnTo>
                      <a:pt x="1297" y="1639"/>
                    </a:lnTo>
                    <a:lnTo>
                      <a:pt x="1289" y="1656"/>
                    </a:lnTo>
                    <a:lnTo>
                      <a:pt x="1289" y="1672"/>
                    </a:lnTo>
                    <a:lnTo>
                      <a:pt x="1280" y="1697"/>
                    </a:lnTo>
                    <a:lnTo>
                      <a:pt x="1280" y="1722"/>
                    </a:lnTo>
                    <a:lnTo>
                      <a:pt x="1289" y="1739"/>
                    </a:lnTo>
                    <a:lnTo>
                      <a:pt x="1297" y="1764"/>
                    </a:lnTo>
                    <a:lnTo>
                      <a:pt x="1305" y="1789"/>
                    </a:lnTo>
                    <a:lnTo>
                      <a:pt x="1322" y="1806"/>
                    </a:lnTo>
                    <a:lnTo>
                      <a:pt x="1339" y="1831"/>
                    </a:lnTo>
                    <a:lnTo>
                      <a:pt x="1364" y="1848"/>
                    </a:lnTo>
                    <a:lnTo>
                      <a:pt x="1389" y="1865"/>
                    </a:lnTo>
                    <a:lnTo>
                      <a:pt x="1422" y="1873"/>
                    </a:lnTo>
                    <a:lnTo>
                      <a:pt x="1439" y="1881"/>
                    </a:lnTo>
                    <a:lnTo>
                      <a:pt x="1473" y="1890"/>
                    </a:lnTo>
                    <a:lnTo>
                      <a:pt x="1531" y="1898"/>
                    </a:lnTo>
                    <a:lnTo>
                      <a:pt x="1598" y="1906"/>
                    </a:lnTo>
                    <a:lnTo>
                      <a:pt x="1640" y="1906"/>
                    </a:lnTo>
                    <a:lnTo>
                      <a:pt x="1682" y="1915"/>
                    </a:lnTo>
                    <a:lnTo>
                      <a:pt x="1723" y="1915"/>
                    </a:lnTo>
                    <a:lnTo>
                      <a:pt x="1765" y="1915"/>
                    </a:lnTo>
                    <a:lnTo>
                      <a:pt x="1807" y="1915"/>
                    </a:lnTo>
                    <a:lnTo>
                      <a:pt x="1857" y="1915"/>
                    </a:lnTo>
                    <a:lnTo>
                      <a:pt x="1891" y="1906"/>
                    </a:lnTo>
                    <a:lnTo>
                      <a:pt x="1933" y="1898"/>
                    </a:lnTo>
                    <a:lnTo>
                      <a:pt x="1933" y="1881"/>
                    </a:lnTo>
                    <a:lnTo>
                      <a:pt x="1924" y="1856"/>
                    </a:lnTo>
                    <a:lnTo>
                      <a:pt x="1916" y="1831"/>
                    </a:lnTo>
                    <a:lnTo>
                      <a:pt x="1916" y="1806"/>
                    </a:lnTo>
                    <a:lnTo>
                      <a:pt x="1916" y="1748"/>
                    </a:lnTo>
                    <a:lnTo>
                      <a:pt x="1916" y="1689"/>
                    </a:lnTo>
                    <a:lnTo>
                      <a:pt x="1916" y="1622"/>
                    </a:lnTo>
                    <a:lnTo>
                      <a:pt x="1924" y="1564"/>
                    </a:lnTo>
                    <a:lnTo>
                      <a:pt x="1933" y="1505"/>
                    </a:lnTo>
                    <a:lnTo>
                      <a:pt x="1933" y="1455"/>
                    </a:lnTo>
                    <a:lnTo>
                      <a:pt x="1941" y="1430"/>
                    </a:lnTo>
                    <a:lnTo>
                      <a:pt x="1949" y="1413"/>
                    </a:lnTo>
                    <a:lnTo>
                      <a:pt x="1958" y="1396"/>
                    </a:lnTo>
                    <a:lnTo>
                      <a:pt x="1974" y="1388"/>
                    </a:lnTo>
                    <a:lnTo>
                      <a:pt x="1983" y="1380"/>
                    </a:lnTo>
                    <a:lnTo>
                      <a:pt x="2000" y="1371"/>
                    </a:lnTo>
                    <a:lnTo>
                      <a:pt x="2016" y="1371"/>
                    </a:lnTo>
                    <a:lnTo>
                      <a:pt x="2033" y="1371"/>
                    </a:lnTo>
                    <a:lnTo>
                      <a:pt x="2050" y="1371"/>
                    </a:lnTo>
                    <a:lnTo>
                      <a:pt x="2075" y="1380"/>
                    </a:lnTo>
                    <a:lnTo>
                      <a:pt x="2092" y="1388"/>
                    </a:lnTo>
                    <a:lnTo>
                      <a:pt x="2108" y="1396"/>
                    </a:lnTo>
                    <a:lnTo>
                      <a:pt x="2125" y="1405"/>
                    </a:lnTo>
                    <a:lnTo>
                      <a:pt x="2142" y="1413"/>
                    </a:lnTo>
                    <a:lnTo>
                      <a:pt x="2167" y="1430"/>
                    </a:lnTo>
                    <a:lnTo>
                      <a:pt x="2175" y="1446"/>
                    </a:lnTo>
                    <a:lnTo>
                      <a:pt x="2192" y="1463"/>
                    </a:lnTo>
                    <a:lnTo>
                      <a:pt x="2209" y="1472"/>
                    </a:lnTo>
                    <a:lnTo>
                      <a:pt x="2234" y="1480"/>
                    </a:lnTo>
                    <a:lnTo>
                      <a:pt x="2259" y="1488"/>
                    </a:lnTo>
                    <a:lnTo>
                      <a:pt x="2276" y="1488"/>
                    </a:lnTo>
                    <a:lnTo>
                      <a:pt x="2301" y="1497"/>
                    </a:lnTo>
                    <a:lnTo>
                      <a:pt x="2326" y="1488"/>
                    </a:lnTo>
                    <a:lnTo>
                      <a:pt x="2351" y="1488"/>
                    </a:lnTo>
                    <a:lnTo>
                      <a:pt x="2368" y="1480"/>
                    </a:lnTo>
                    <a:lnTo>
                      <a:pt x="2393" y="1472"/>
                    </a:lnTo>
                    <a:lnTo>
                      <a:pt x="2409" y="1455"/>
                    </a:lnTo>
                    <a:lnTo>
                      <a:pt x="2426" y="1438"/>
                    </a:lnTo>
                    <a:lnTo>
                      <a:pt x="2443" y="1421"/>
                    </a:lnTo>
                    <a:lnTo>
                      <a:pt x="2460" y="1396"/>
                    </a:lnTo>
                    <a:lnTo>
                      <a:pt x="2468" y="1371"/>
                    </a:lnTo>
                    <a:lnTo>
                      <a:pt x="2476" y="1338"/>
                    </a:lnTo>
                    <a:lnTo>
                      <a:pt x="2476" y="1321"/>
                    </a:lnTo>
                    <a:lnTo>
                      <a:pt x="2476" y="1304"/>
                    </a:lnTo>
                    <a:lnTo>
                      <a:pt x="2476" y="1288"/>
                    </a:lnTo>
                    <a:lnTo>
                      <a:pt x="2476" y="1271"/>
                    </a:lnTo>
                    <a:lnTo>
                      <a:pt x="2468" y="1263"/>
                    </a:lnTo>
                    <a:lnTo>
                      <a:pt x="2460" y="1246"/>
                    </a:lnTo>
                    <a:lnTo>
                      <a:pt x="2460" y="1229"/>
                    </a:lnTo>
                    <a:lnTo>
                      <a:pt x="2451" y="1221"/>
                    </a:lnTo>
                    <a:lnTo>
                      <a:pt x="2434" y="1196"/>
                    </a:lnTo>
                    <a:lnTo>
                      <a:pt x="2409" y="1179"/>
                    </a:lnTo>
                    <a:lnTo>
                      <a:pt x="2384" y="1162"/>
                    </a:lnTo>
                    <a:lnTo>
                      <a:pt x="2359" y="1145"/>
                    </a:lnTo>
                    <a:lnTo>
                      <a:pt x="2334" y="1137"/>
                    </a:lnTo>
                    <a:lnTo>
                      <a:pt x="2309" y="1129"/>
                    </a:lnTo>
                    <a:lnTo>
                      <a:pt x="2276" y="1129"/>
                    </a:lnTo>
                    <a:lnTo>
                      <a:pt x="2250" y="1129"/>
                    </a:lnTo>
                    <a:lnTo>
                      <a:pt x="2225" y="1137"/>
                    </a:lnTo>
                    <a:lnTo>
                      <a:pt x="2200" y="1145"/>
                    </a:lnTo>
                    <a:lnTo>
                      <a:pt x="2192" y="1145"/>
                    </a:lnTo>
                    <a:lnTo>
                      <a:pt x="2184" y="1154"/>
                    </a:lnTo>
                    <a:lnTo>
                      <a:pt x="2175" y="1162"/>
                    </a:lnTo>
                    <a:lnTo>
                      <a:pt x="2167" y="1179"/>
                    </a:lnTo>
                    <a:lnTo>
                      <a:pt x="2150" y="1196"/>
                    </a:lnTo>
                    <a:lnTo>
                      <a:pt x="2133" y="1212"/>
                    </a:lnTo>
                    <a:lnTo>
                      <a:pt x="2117" y="1221"/>
                    </a:lnTo>
                    <a:lnTo>
                      <a:pt x="2100" y="1229"/>
                    </a:lnTo>
                    <a:lnTo>
                      <a:pt x="2083" y="1229"/>
                    </a:lnTo>
                    <a:lnTo>
                      <a:pt x="2058" y="1229"/>
                    </a:lnTo>
                    <a:lnTo>
                      <a:pt x="2041" y="1229"/>
                    </a:lnTo>
                    <a:lnTo>
                      <a:pt x="2025" y="1221"/>
                    </a:lnTo>
                    <a:lnTo>
                      <a:pt x="2008" y="1221"/>
                    </a:lnTo>
                    <a:lnTo>
                      <a:pt x="1991" y="1212"/>
                    </a:lnTo>
                    <a:lnTo>
                      <a:pt x="1974" y="1196"/>
                    </a:lnTo>
                    <a:lnTo>
                      <a:pt x="1958" y="1187"/>
                    </a:lnTo>
                    <a:lnTo>
                      <a:pt x="1949" y="1179"/>
                    </a:lnTo>
                    <a:lnTo>
                      <a:pt x="1941" y="1162"/>
                    </a:lnTo>
                    <a:lnTo>
                      <a:pt x="1933" y="1154"/>
                    </a:lnTo>
                    <a:lnTo>
                      <a:pt x="1933" y="1137"/>
                    </a:lnTo>
                    <a:lnTo>
                      <a:pt x="1933" y="1095"/>
                    </a:lnTo>
                    <a:lnTo>
                      <a:pt x="1933" y="1037"/>
                    </a:lnTo>
                    <a:lnTo>
                      <a:pt x="1933" y="945"/>
                    </a:lnTo>
                    <a:lnTo>
                      <a:pt x="1933" y="853"/>
                    </a:lnTo>
                    <a:lnTo>
                      <a:pt x="1933" y="761"/>
                    </a:lnTo>
                    <a:lnTo>
                      <a:pt x="1933" y="660"/>
                    </a:lnTo>
                    <a:lnTo>
                      <a:pt x="1933" y="577"/>
                    </a:lnTo>
                    <a:lnTo>
                      <a:pt x="1933" y="510"/>
                    </a:lnTo>
                    <a:lnTo>
                      <a:pt x="1908" y="518"/>
                    </a:lnTo>
                    <a:lnTo>
                      <a:pt x="1882" y="535"/>
                    </a:lnTo>
                    <a:lnTo>
                      <a:pt x="1849" y="543"/>
                    </a:lnTo>
                    <a:lnTo>
                      <a:pt x="1815" y="552"/>
                    </a:lnTo>
                    <a:lnTo>
                      <a:pt x="1782" y="560"/>
                    </a:lnTo>
                    <a:lnTo>
                      <a:pt x="1749" y="560"/>
                    </a:lnTo>
                    <a:lnTo>
                      <a:pt x="1707" y="560"/>
                    </a:lnTo>
                    <a:lnTo>
                      <a:pt x="1665" y="560"/>
                    </a:lnTo>
                    <a:lnTo>
                      <a:pt x="1631" y="560"/>
                    </a:lnTo>
                    <a:lnTo>
                      <a:pt x="1590" y="560"/>
                    </a:lnTo>
                    <a:lnTo>
                      <a:pt x="1548" y="552"/>
                    </a:lnTo>
                    <a:lnTo>
                      <a:pt x="1514" y="543"/>
                    </a:lnTo>
                    <a:lnTo>
                      <a:pt x="1481" y="535"/>
                    </a:lnTo>
                    <a:lnTo>
                      <a:pt x="1447" y="527"/>
                    </a:lnTo>
                    <a:lnTo>
                      <a:pt x="1414" y="518"/>
                    </a:lnTo>
                    <a:lnTo>
                      <a:pt x="1389" y="510"/>
                    </a:lnTo>
                    <a:lnTo>
                      <a:pt x="1372" y="501"/>
                    </a:lnTo>
                    <a:lnTo>
                      <a:pt x="1355" y="485"/>
                    </a:lnTo>
                    <a:lnTo>
                      <a:pt x="1339" y="476"/>
                    </a:lnTo>
                    <a:lnTo>
                      <a:pt x="1322" y="468"/>
                    </a:lnTo>
                    <a:lnTo>
                      <a:pt x="1314" y="460"/>
                    </a:lnTo>
                    <a:lnTo>
                      <a:pt x="1305" y="451"/>
                    </a:lnTo>
                    <a:lnTo>
                      <a:pt x="1305" y="435"/>
                    </a:lnTo>
                    <a:lnTo>
                      <a:pt x="1305" y="426"/>
                    </a:lnTo>
                    <a:lnTo>
                      <a:pt x="1305" y="418"/>
                    </a:lnTo>
                    <a:lnTo>
                      <a:pt x="1305" y="401"/>
                    </a:lnTo>
                    <a:lnTo>
                      <a:pt x="1314" y="393"/>
                    </a:lnTo>
                    <a:lnTo>
                      <a:pt x="1322" y="376"/>
                    </a:lnTo>
                    <a:lnTo>
                      <a:pt x="1339" y="343"/>
                    </a:lnTo>
                    <a:lnTo>
                      <a:pt x="1372" y="309"/>
                    </a:lnTo>
                    <a:lnTo>
                      <a:pt x="1389" y="292"/>
                    </a:lnTo>
                    <a:lnTo>
                      <a:pt x="1406" y="267"/>
                    </a:lnTo>
                    <a:lnTo>
                      <a:pt x="1414" y="242"/>
                    </a:lnTo>
                    <a:lnTo>
                      <a:pt x="1422" y="217"/>
                    </a:lnTo>
                    <a:lnTo>
                      <a:pt x="1422" y="192"/>
                    </a:lnTo>
                    <a:lnTo>
                      <a:pt x="1422" y="167"/>
                    </a:lnTo>
                    <a:lnTo>
                      <a:pt x="1422" y="142"/>
                    </a:lnTo>
                    <a:lnTo>
                      <a:pt x="1414" y="117"/>
                    </a:lnTo>
                    <a:lnTo>
                      <a:pt x="1406" y="92"/>
                    </a:lnTo>
                    <a:lnTo>
                      <a:pt x="1389" y="67"/>
                    </a:lnTo>
                    <a:lnTo>
                      <a:pt x="1381" y="58"/>
                    </a:lnTo>
                    <a:lnTo>
                      <a:pt x="1364" y="50"/>
                    </a:lnTo>
                    <a:lnTo>
                      <a:pt x="1355" y="42"/>
                    </a:lnTo>
                    <a:lnTo>
                      <a:pt x="1339" y="33"/>
                    </a:lnTo>
                    <a:lnTo>
                      <a:pt x="1330" y="25"/>
                    </a:lnTo>
                    <a:lnTo>
                      <a:pt x="1314" y="16"/>
                    </a:lnTo>
                    <a:lnTo>
                      <a:pt x="1297" y="16"/>
                    </a:lnTo>
                    <a:lnTo>
                      <a:pt x="1280" y="8"/>
                    </a:lnTo>
                    <a:lnTo>
                      <a:pt x="1255" y="8"/>
                    </a:lnTo>
                    <a:lnTo>
                      <a:pt x="1238" y="0"/>
                    </a:lnTo>
                    <a:lnTo>
                      <a:pt x="1222" y="0"/>
                    </a:lnTo>
                    <a:lnTo>
                      <a:pt x="1197" y="0"/>
                    </a:lnTo>
                    <a:lnTo>
                      <a:pt x="1180" y="0"/>
                    </a:lnTo>
                    <a:lnTo>
                      <a:pt x="1155" y="8"/>
                    </a:lnTo>
                    <a:lnTo>
                      <a:pt x="1138" y="8"/>
                    </a:lnTo>
                    <a:lnTo>
                      <a:pt x="1121" y="8"/>
                    </a:lnTo>
                    <a:lnTo>
                      <a:pt x="1113" y="16"/>
                    </a:lnTo>
                    <a:lnTo>
                      <a:pt x="1096" y="25"/>
                    </a:lnTo>
                    <a:lnTo>
                      <a:pt x="1088" y="33"/>
                    </a:lnTo>
                    <a:lnTo>
                      <a:pt x="1071" y="42"/>
                    </a:lnTo>
                    <a:lnTo>
                      <a:pt x="1063" y="50"/>
                    </a:lnTo>
                    <a:lnTo>
                      <a:pt x="1054" y="58"/>
                    </a:lnTo>
                    <a:lnTo>
                      <a:pt x="1046" y="67"/>
                    </a:lnTo>
                    <a:lnTo>
                      <a:pt x="1038" y="83"/>
                    </a:lnTo>
                    <a:lnTo>
                      <a:pt x="1029" y="108"/>
                    </a:lnTo>
                    <a:lnTo>
                      <a:pt x="1021" y="134"/>
                    </a:lnTo>
                    <a:lnTo>
                      <a:pt x="1021" y="159"/>
                    </a:lnTo>
                    <a:lnTo>
                      <a:pt x="1021" y="184"/>
                    </a:lnTo>
                    <a:lnTo>
                      <a:pt x="1021" y="217"/>
                    </a:lnTo>
                    <a:lnTo>
                      <a:pt x="1029" y="242"/>
                    </a:lnTo>
                    <a:lnTo>
                      <a:pt x="1038" y="276"/>
                    </a:lnTo>
                    <a:lnTo>
                      <a:pt x="1054" y="301"/>
                    </a:lnTo>
                    <a:lnTo>
                      <a:pt x="1063" y="326"/>
                    </a:lnTo>
                    <a:lnTo>
                      <a:pt x="1088" y="343"/>
                    </a:lnTo>
                    <a:lnTo>
                      <a:pt x="1096" y="359"/>
                    </a:lnTo>
                    <a:lnTo>
                      <a:pt x="1113" y="376"/>
                    </a:lnTo>
                    <a:lnTo>
                      <a:pt x="1113" y="393"/>
                    </a:lnTo>
                    <a:lnTo>
                      <a:pt x="1121" y="410"/>
                    </a:lnTo>
                    <a:lnTo>
                      <a:pt x="1121" y="426"/>
                    </a:lnTo>
                    <a:lnTo>
                      <a:pt x="1121" y="443"/>
                    </a:lnTo>
                    <a:lnTo>
                      <a:pt x="1113" y="460"/>
                    </a:lnTo>
                    <a:lnTo>
                      <a:pt x="1105" y="476"/>
                    </a:lnTo>
                    <a:lnTo>
                      <a:pt x="1096" y="485"/>
                    </a:lnTo>
                    <a:lnTo>
                      <a:pt x="1079" y="501"/>
                    </a:lnTo>
                    <a:lnTo>
                      <a:pt x="1054" y="510"/>
                    </a:lnTo>
                    <a:lnTo>
                      <a:pt x="1038" y="510"/>
                    </a:lnTo>
                    <a:lnTo>
                      <a:pt x="1013" y="510"/>
                    </a:lnTo>
                    <a:lnTo>
                      <a:pt x="987" y="510"/>
                    </a:lnTo>
                    <a:lnTo>
                      <a:pt x="954" y="501"/>
                    </a:lnTo>
                    <a:lnTo>
                      <a:pt x="921" y="485"/>
                    </a:lnTo>
                    <a:lnTo>
                      <a:pt x="895" y="485"/>
                    </a:lnTo>
                    <a:lnTo>
                      <a:pt x="879" y="476"/>
                    </a:lnTo>
                    <a:lnTo>
                      <a:pt x="854" y="468"/>
                    </a:lnTo>
                    <a:lnTo>
                      <a:pt x="829" y="468"/>
                    </a:lnTo>
                    <a:lnTo>
                      <a:pt x="778" y="468"/>
                    </a:lnTo>
                    <a:lnTo>
                      <a:pt x="720" y="468"/>
                    </a:lnTo>
                    <a:lnTo>
                      <a:pt x="661" y="476"/>
                    </a:lnTo>
                    <a:lnTo>
                      <a:pt x="603" y="485"/>
                    </a:lnTo>
                    <a:lnTo>
                      <a:pt x="544" y="493"/>
                    </a:lnTo>
                    <a:lnTo>
                      <a:pt x="486" y="510"/>
                    </a:lnTo>
                    <a:lnTo>
                      <a:pt x="486" y="518"/>
                    </a:lnTo>
                    <a:lnTo>
                      <a:pt x="486" y="552"/>
                    </a:lnTo>
                    <a:lnTo>
                      <a:pt x="486" y="577"/>
                    </a:lnTo>
                    <a:lnTo>
                      <a:pt x="486" y="619"/>
                    </a:lnTo>
                    <a:lnTo>
                      <a:pt x="494" y="702"/>
                    </a:lnTo>
                    <a:lnTo>
                      <a:pt x="502" y="803"/>
                    </a:lnTo>
                    <a:lnTo>
                      <a:pt x="511" y="844"/>
                    </a:lnTo>
                    <a:lnTo>
                      <a:pt x="511" y="895"/>
                    </a:lnTo>
                    <a:lnTo>
                      <a:pt x="511" y="945"/>
                    </a:lnTo>
                    <a:lnTo>
                      <a:pt x="519" y="978"/>
                    </a:lnTo>
                    <a:lnTo>
                      <a:pt x="511" y="1020"/>
                    </a:lnTo>
                    <a:lnTo>
                      <a:pt x="511" y="1053"/>
                    </a:lnTo>
                    <a:lnTo>
                      <a:pt x="502" y="1070"/>
                    </a:lnTo>
                    <a:lnTo>
                      <a:pt x="502" y="1079"/>
                    </a:lnTo>
                    <a:lnTo>
                      <a:pt x="494" y="1087"/>
                    </a:lnTo>
                    <a:lnTo>
                      <a:pt x="486" y="1095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Freeform 110"/>
              <p:cNvSpPr>
                <a:spLocks noEditPoints="1"/>
              </p:cNvSpPr>
              <p:nvPr/>
            </p:nvSpPr>
            <p:spPr bwMode="auto">
              <a:xfrm>
                <a:off x="4716" y="3220"/>
                <a:ext cx="2501" cy="1941"/>
              </a:xfrm>
              <a:custGeom>
                <a:avLst/>
                <a:gdLst>
                  <a:gd name="T0" fmla="*/ 276 w 2501"/>
                  <a:gd name="T1" fmla="*/ 1062 h 1941"/>
                  <a:gd name="T2" fmla="*/ 84 w 2501"/>
                  <a:gd name="T3" fmla="*/ 1071 h 1941"/>
                  <a:gd name="T4" fmla="*/ 8 w 2501"/>
                  <a:gd name="T5" fmla="*/ 1272 h 1941"/>
                  <a:gd name="T6" fmla="*/ 167 w 2501"/>
                  <a:gd name="T7" fmla="*/ 1389 h 1941"/>
                  <a:gd name="T8" fmla="*/ 435 w 2501"/>
                  <a:gd name="T9" fmla="*/ 1347 h 1941"/>
                  <a:gd name="T10" fmla="*/ 519 w 2501"/>
                  <a:gd name="T11" fmla="*/ 1531 h 1941"/>
                  <a:gd name="T12" fmla="*/ 611 w 2501"/>
                  <a:gd name="T13" fmla="*/ 1899 h 1941"/>
                  <a:gd name="T14" fmla="*/ 1104 w 2501"/>
                  <a:gd name="T15" fmla="*/ 1723 h 1941"/>
                  <a:gd name="T16" fmla="*/ 1012 w 2501"/>
                  <a:gd name="T17" fmla="*/ 1522 h 1941"/>
                  <a:gd name="T18" fmla="*/ 1062 w 2501"/>
                  <a:gd name="T19" fmla="*/ 1297 h 1941"/>
                  <a:gd name="T20" fmla="*/ 1297 w 2501"/>
                  <a:gd name="T21" fmla="*/ 1272 h 1941"/>
                  <a:gd name="T22" fmla="*/ 1405 w 2501"/>
                  <a:gd name="T23" fmla="*/ 1389 h 1941"/>
                  <a:gd name="T24" fmla="*/ 1297 w 2501"/>
                  <a:gd name="T25" fmla="*/ 1648 h 1941"/>
                  <a:gd name="T26" fmla="*/ 1372 w 2501"/>
                  <a:gd name="T27" fmla="*/ 1874 h 1941"/>
                  <a:gd name="T28" fmla="*/ 1957 w 2501"/>
                  <a:gd name="T29" fmla="*/ 1890 h 1941"/>
                  <a:gd name="T30" fmla="*/ 1991 w 2501"/>
                  <a:gd name="T31" fmla="*/ 1389 h 1941"/>
                  <a:gd name="T32" fmla="*/ 2217 w 2501"/>
                  <a:gd name="T33" fmla="*/ 1497 h 1941"/>
                  <a:gd name="T34" fmla="*/ 2468 w 2501"/>
                  <a:gd name="T35" fmla="*/ 1439 h 1941"/>
                  <a:gd name="T36" fmla="*/ 2476 w 2501"/>
                  <a:gd name="T37" fmla="*/ 1230 h 1941"/>
                  <a:gd name="T38" fmla="*/ 2175 w 2501"/>
                  <a:gd name="T39" fmla="*/ 1171 h 1941"/>
                  <a:gd name="T40" fmla="*/ 2008 w 2501"/>
                  <a:gd name="T41" fmla="*/ 1213 h 1941"/>
                  <a:gd name="T42" fmla="*/ 1957 w 2501"/>
                  <a:gd name="T43" fmla="*/ 669 h 1941"/>
                  <a:gd name="T44" fmla="*/ 1405 w 2501"/>
                  <a:gd name="T45" fmla="*/ 510 h 1941"/>
                  <a:gd name="T46" fmla="*/ 1347 w 2501"/>
                  <a:gd name="T47" fmla="*/ 393 h 1941"/>
                  <a:gd name="T48" fmla="*/ 1397 w 2501"/>
                  <a:gd name="T49" fmla="*/ 59 h 1941"/>
                  <a:gd name="T50" fmla="*/ 1263 w 2501"/>
                  <a:gd name="T51" fmla="*/ 17 h 1941"/>
                  <a:gd name="T52" fmla="*/ 1096 w 2501"/>
                  <a:gd name="T53" fmla="*/ 42 h 1941"/>
                  <a:gd name="T54" fmla="*/ 1062 w 2501"/>
                  <a:gd name="T55" fmla="*/ 343 h 1941"/>
                  <a:gd name="T56" fmla="*/ 1104 w 2501"/>
                  <a:gd name="T57" fmla="*/ 477 h 1941"/>
                  <a:gd name="T58" fmla="*/ 837 w 2501"/>
                  <a:gd name="T59" fmla="*/ 469 h 1941"/>
                  <a:gd name="T60" fmla="*/ 519 w 2501"/>
                  <a:gd name="T61" fmla="*/ 987 h 1941"/>
                  <a:gd name="T62" fmla="*/ 535 w 2501"/>
                  <a:gd name="T63" fmla="*/ 1062 h 1941"/>
                  <a:gd name="T64" fmla="*/ 728 w 2501"/>
                  <a:gd name="T65" fmla="*/ 494 h 1941"/>
                  <a:gd name="T66" fmla="*/ 1096 w 2501"/>
                  <a:gd name="T67" fmla="*/ 519 h 1941"/>
                  <a:gd name="T68" fmla="*/ 1104 w 2501"/>
                  <a:gd name="T69" fmla="*/ 343 h 1941"/>
                  <a:gd name="T70" fmla="*/ 1087 w 2501"/>
                  <a:gd name="T71" fmla="*/ 67 h 1941"/>
                  <a:gd name="T72" fmla="*/ 1246 w 2501"/>
                  <a:gd name="T73" fmla="*/ 25 h 1941"/>
                  <a:gd name="T74" fmla="*/ 1372 w 2501"/>
                  <a:gd name="T75" fmla="*/ 76 h 1941"/>
                  <a:gd name="T76" fmla="*/ 1338 w 2501"/>
                  <a:gd name="T77" fmla="*/ 352 h 1941"/>
                  <a:gd name="T78" fmla="*/ 1380 w 2501"/>
                  <a:gd name="T79" fmla="*/ 527 h 1941"/>
                  <a:gd name="T80" fmla="*/ 1932 w 2501"/>
                  <a:gd name="T81" fmla="*/ 519 h 1941"/>
                  <a:gd name="T82" fmla="*/ 1991 w 2501"/>
                  <a:gd name="T83" fmla="*/ 1230 h 1941"/>
                  <a:gd name="T84" fmla="*/ 2192 w 2501"/>
                  <a:gd name="T85" fmla="*/ 1196 h 1941"/>
                  <a:gd name="T86" fmla="*/ 2442 w 2501"/>
                  <a:gd name="T87" fmla="*/ 1205 h 1941"/>
                  <a:gd name="T88" fmla="*/ 2459 w 2501"/>
                  <a:gd name="T89" fmla="*/ 1405 h 1941"/>
                  <a:gd name="T90" fmla="*/ 2275 w 2501"/>
                  <a:gd name="T91" fmla="*/ 1489 h 1941"/>
                  <a:gd name="T92" fmla="*/ 2008 w 2501"/>
                  <a:gd name="T93" fmla="*/ 1372 h 1941"/>
                  <a:gd name="T94" fmla="*/ 1924 w 2501"/>
                  <a:gd name="T95" fmla="*/ 1874 h 1941"/>
                  <a:gd name="T96" fmla="*/ 1397 w 2501"/>
                  <a:gd name="T97" fmla="*/ 1874 h 1941"/>
                  <a:gd name="T98" fmla="*/ 1297 w 2501"/>
                  <a:gd name="T99" fmla="*/ 1665 h 1941"/>
                  <a:gd name="T100" fmla="*/ 1430 w 2501"/>
                  <a:gd name="T101" fmla="*/ 1380 h 1941"/>
                  <a:gd name="T102" fmla="*/ 1297 w 2501"/>
                  <a:gd name="T103" fmla="*/ 1246 h 1941"/>
                  <a:gd name="T104" fmla="*/ 1054 w 2501"/>
                  <a:gd name="T105" fmla="*/ 1272 h 1941"/>
                  <a:gd name="T106" fmla="*/ 970 w 2501"/>
                  <a:gd name="T107" fmla="*/ 1481 h 1941"/>
                  <a:gd name="T108" fmla="*/ 1079 w 2501"/>
                  <a:gd name="T109" fmla="*/ 1698 h 1941"/>
                  <a:gd name="T110" fmla="*/ 719 w 2501"/>
                  <a:gd name="T111" fmla="*/ 1874 h 1941"/>
                  <a:gd name="T112" fmla="*/ 552 w 2501"/>
                  <a:gd name="T113" fmla="*/ 1556 h 1941"/>
                  <a:gd name="T114" fmla="*/ 452 w 2501"/>
                  <a:gd name="T115" fmla="*/ 1322 h 1941"/>
                  <a:gd name="T116" fmla="*/ 201 w 2501"/>
                  <a:gd name="T117" fmla="*/ 1363 h 1941"/>
                  <a:gd name="T118" fmla="*/ 59 w 2501"/>
                  <a:gd name="T119" fmla="*/ 1305 h 1941"/>
                  <a:gd name="T120" fmla="*/ 100 w 2501"/>
                  <a:gd name="T121" fmla="*/ 1088 h 1941"/>
                  <a:gd name="T122" fmla="*/ 243 w 2501"/>
                  <a:gd name="T123" fmla="*/ 1054 h 1941"/>
                  <a:gd name="T124" fmla="*/ 494 w 2501"/>
                  <a:gd name="T125" fmla="*/ 1129 h 19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1"/>
                  <a:gd name="T190" fmla="*/ 0 h 1941"/>
                  <a:gd name="T191" fmla="*/ 2501 w 2501"/>
                  <a:gd name="T192" fmla="*/ 1941 h 19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1" h="1941">
                    <a:moveTo>
                      <a:pt x="477" y="1104"/>
                    </a:moveTo>
                    <a:lnTo>
                      <a:pt x="485" y="1113"/>
                    </a:lnTo>
                    <a:lnTo>
                      <a:pt x="485" y="1104"/>
                    </a:lnTo>
                    <a:lnTo>
                      <a:pt x="468" y="1113"/>
                    </a:lnTo>
                    <a:lnTo>
                      <a:pt x="452" y="1121"/>
                    </a:lnTo>
                    <a:lnTo>
                      <a:pt x="443" y="1121"/>
                    </a:lnTo>
                    <a:lnTo>
                      <a:pt x="435" y="1129"/>
                    </a:lnTo>
                    <a:lnTo>
                      <a:pt x="443" y="1138"/>
                    </a:lnTo>
                    <a:lnTo>
                      <a:pt x="443" y="1129"/>
                    </a:lnTo>
                    <a:lnTo>
                      <a:pt x="427" y="1129"/>
                    </a:lnTo>
                    <a:lnTo>
                      <a:pt x="410" y="1129"/>
                    </a:lnTo>
                    <a:lnTo>
                      <a:pt x="410" y="1138"/>
                    </a:lnTo>
                    <a:lnTo>
                      <a:pt x="418" y="1129"/>
                    </a:lnTo>
                    <a:lnTo>
                      <a:pt x="410" y="1121"/>
                    </a:lnTo>
                    <a:lnTo>
                      <a:pt x="402" y="1121"/>
                    </a:lnTo>
                    <a:lnTo>
                      <a:pt x="385" y="1121"/>
                    </a:lnTo>
                    <a:lnTo>
                      <a:pt x="385" y="1129"/>
                    </a:lnTo>
                    <a:lnTo>
                      <a:pt x="393" y="1121"/>
                    </a:lnTo>
                    <a:lnTo>
                      <a:pt x="360" y="1104"/>
                    </a:lnTo>
                    <a:lnTo>
                      <a:pt x="335" y="1096"/>
                    </a:lnTo>
                    <a:lnTo>
                      <a:pt x="310" y="1079"/>
                    </a:lnTo>
                    <a:lnTo>
                      <a:pt x="276" y="1062"/>
                    </a:lnTo>
                    <a:lnTo>
                      <a:pt x="251" y="1046"/>
                    </a:lnTo>
                    <a:lnTo>
                      <a:pt x="243" y="1046"/>
                    </a:lnTo>
                    <a:lnTo>
                      <a:pt x="209" y="1037"/>
                    </a:lnTo>
                    <a:lnTo>
                      <a:pt x="192" y="1037"/>
                    </a:lnTo>
                    <a:lnTo>
                      <a:pt x="192" y="1046"/>
                    </a:lnTo>
                    <a:lnTo>
                      <a:pt x="201" y="1037"/>
                    </a:lnTo>
                    <a:lnTo>
                      <a:pt x="192" y="1029"/>
                    </a:lnTo>
                    <a:lnTo>
                      <a:pt x="184" y="1029"/>
                    </a:lnTo>
                    <a:lnTo>
                      <a:pt x="167" y="1029"/>
                    </a:lnTo>
                    <a:lnTo>
                      <a:pt x="151" y="1029"/>
                    </a:lnTo>
                    <a:lnTo>
                      <a:pt x="134" y="1037"/>
                    </a:lnTo>
                    <a:lnTo>
                      <a:pt x="134" y="1046"/>
                    </a:lnTo>
                    <a:lnTo>
                      <a:pt x="134" y="1037"/>
                    </a:lnTo>
                    <a:lnTo>
                      <a:pt x="117" y="1037"/>
                    </a:lnTo>
                    <a:lnTo>
                      <a:pt x="100" y="1046"/>
                    </a:lnTo>
                    <a:lnTo>
                      <a:pt x="92" y="1046"/>
                    </a:lnTo>
                    <a:lnTo>
                      <a:pt x="92" y="1054"/>
                    </a:lnTo>
                    <a:lnTo>
                      <a:pt x="84" y="1071"/>
                    </a:lnTo>
                    <a:lnTo>
                      <a:pt x="92" y="1071"/>
                    </a:lnTo>
                    <a:lnTo>
                      <a:pt x="92" y="1062"/>
                    </a:lnTo>
                    <a:lnTo>
                      <a:pt x="75" y="1071"/>
                    </a:lnTo>
                    <a:lnTo>
                      <a:pt x="67" y="1071"/>
                    </a:lnTo>
                    <a:lnTo>
                      <a:pt x="50" y="1088"/>
                    </a:lnTo>
                    <a:lnTo>
                      <a:pt x="50" y="1096"/>
                    </a:lnTo>
                    <a:lnTo>
                      <a:pt x="34" y="1121"/>
                    </a:lnTo>
                    <a:lnTo>
                      <a:pt x="17" y="1146"/>
                    </a:lnTo>
                    <a:lnTo>
                      <a:pt x="25" y="1146"/>
                    </a:lnTo>
                    <a:lnTo>
                      <a:pt x="17" y="1138"/>
                    </a:lnTo>
                    <a:lnTo>
                      <a:pt x="8" y="1146"/>
                    </a:lnTo>
                    <a:lnTo>
                      <a:pt x="8" y="1154"/>
                    </a:lnTo>
                    <a:lnTo>
                      <a:pt x="0" y="1171"/>
                    </a:lnTo>
                    <a:lnTo>
                      <a:pt x="0" y="1196"/>
                    </a:lnTo>
                    <a:lnTo>
                      <a:pt x="0" y="1221"/>
                    </a:lnTo>
                    <a:lnTo>
                      <a:pt x="0" y="1238"/>
                    </a:lnTo>
                    <a:lnTo>
                      <a:pt x="0" y="1246"/>
                    </a:lnTo>
                    <a:lnTo>
                      <a:pt x="8" y="1272"/>
                    </a:lnTo>
                    <a:lnTo>
                      <a:pt x="25" y="1297"/>
                    </a:lnTo>
                    <a:lnTo>
                      <a:pt x="34" y="1313"/>
                    </a:lnTo>
                    <a:lnTo>
                      <a:pt x="50" y="1338"/>
                    </a:lnTo>
                    <a:lnTo>
                      <a:pt x="59" y="1347"/>
                    </a:lnTo>
                    <a:lnTo>
                      <a:pt x="84" y="1363"/>
                    </a:lnTo>
                    <a:lnTo>
                      <a:pt x="92" y="1363"/>
                    </a:lnTo>
                    <a:lnTo>
                      <a:pt x="92" y="1347"/>
                    </a:lnTo>
                    <a:lnTo>
                      <a:pt x="84" y="1355"/>
                    </a:lnTo>
                    <a:lnTo>
                      <a:pt x="92" y="1363"/>
                    </a:lnTo>
                    <a:lnTo>
                      <a:pt x="100" y="1372"/>
                    </a:lnTo>
                    <a:lnTo>
                      <a:pt x="117" y="1380"/>
                    </a:lnTo>
                    <a:lnTo>
                      <a:pt x="134" y="1380"/>
                    </a:lnTo>
                    <a:lnTo>
                      <a:pt x="134" y="1363"/>
                    </a:lnTo>
                    <a:lnTo>
                      <a:pt x="134" y="1380"/>
                    </a:lnTo>
                    <a:lnTo>
                      <a:pt x="151" y="1389"/>
                    </a:lnTo>
                    <a:lnTo>
                      <a:pt x="167" y="1389"/>
                    </a:lnTo>
                    <a:lnTo>
                      <a:pt x="184" y="1389"/>
                    </a:lnTo>
                    <a:lnTo>
                      <a:pt x="201" y="1389"/>
                    </a:lnTo>
                    <a:lnTo>
                      <a:pt x="226" y="1389"/>
                    </a:lnTo>
                    <a:lnTo>
                      <a:pt x="234" y="1389"/>
                    </a:lnTo>
                    <a:lnTo>
                      <a:pt x="251" y="1380"/>
                    </a:lnTo>
                    <a:lnTo>
                      <a:pt x="243" y="1363"/>
                    </a:lnTo>
                    <a:lnTo>
                      <a:pt x="243" y="1380"/>
                    </a:lnTo>
                    <a:lnTo>
                      <a:pt x="259" y="1380"/>
                    </a:lnTo>
                    <a:lnTo>
                      <a:pt x="268" y="1380"/>
                    </a:lnTo>
                    <a:lnTo>
                      <a:pt x="293" y="1372"/>
                    </a:lnTo>
                    <a:lnTo>
                      <a:pt x="335" y="1355"/>
                    </a:lnTo>
                    <a:lnTo>
                      <a:pt x="360" y="1347"/>
                    </a:lnTo>
                    <a:lnTo>
                      <a:pt x="351" y="1330"/>
                    </a:lnTo>
                    <a:lnTo>
                      <a:pt x="351" y="1347"/>
                    </a:lnTo>
                    <a:lnTo>
                      <a:pt x="385" y="1338"/>
                    </a:lnTo>
                    <a:lnTo>
                      <a:pt x="410" y="1338"/>
                    </a:lnTo>
                    <a:lnTo>
                      <a:pt x="427" y="1338"/>
                    </a:lnTo>
                    <a:lnTo>
                      <a:pt x="427" y="1322"/>
                    </a:lnTo>
                    <a:lnTo>
                      <a:pt x="418" y="1330"/>
                    </a:lnTo>
                    <a:lnTo>
                      <a:pt x="427" y="1338"/>
                    </a:lnTo>
                    <a:lnTo>
                      <a:pt x="435" y="1347"/>
                    </a:lnTo>
                    <a:lnTo>
                      <a:pt x="443" y="1347"/>
                    </a:lnTo>
                    <a:lnTo>
                      <a:pt x="443" y="1330"/>
                    </a:lnTo>
                    <a:lnTo>
                      <a:pt x="443" y="1347"/>
                    </a:lnTo>
                    <a:lnTo>
                      <a:pt x="460" y="1355"/>
                    </a:lnTo>
                    <a:lnTo>
                      <a:pt x="460" y="1338"/>
                    </a:lnTo>
                    <a:lnTo>
                      <a:pt x="452" y="1347"/>
                    </a:lnTo>
                    <a:lnTo>
                      <a:pt x="460" y="1355"/>
                    </a:lnTo>
                    <a:lnTo>
                      <a:pt x="468" y="1347"/>
                    </a:lnTo>
                    <a:lnTo>
                      <a:pt x="460" y="1355"/>
                    </a:lnTo>
                    <a:lnTo>
                      <a:pt x="468" y="1372"/>
                    </a:lnTo>
                    <a:lnTo>
                      <a:pt x="477" y="1380"/>
                    </a:lnTo>
                    <a:lnTo>
                      <a:pt x="485" y="1372"/>
                    </a:lnTo>
                    <a:lnTo>
                      <a:pt x="477" y="1380"/>
                    </a:lnTo>
                    <a:lnTo>
                      <a:pt x="485" y="1405"/>
                    </a:lnTo>
                    <a:lnTo>
                      <a:pt x="494" y="1422"/>
                    </a:lnTo>
                    <a:lnTo>
                      <a:pt x="502" y="1447"/>
                    </a:lnTo>
                    <a:lnTo>
                      <a:pt x="510" y="1472"/>
                    </a:lnTo>
                    <a:lnTo>
                      <a:pt x="519" y="1497"/>
                    </a:lnTo>
                    <a:lnTo>
                      <a:pt x="527" y="1489"/>
                    </a:lnTo>
                    <a:lnTo>
                      <a:pt x="519" y="1489"/>
                    </a:lnTo>
                    <a:lnTo>
                      <a:pt x="519" y="1522"/>
                    </a:lnTo>
                    <a:lnTo>
                      <a:pt x="519" y="1531"/>
                    </a:lnTo>
                    <a:lnTo>
                      <a:pt x="527" y="1564"/>
                    </a:lnTo>
                    <a:lnTo>
                      <a:pt x="535" y="1556"/>
                    </a:lnTo>
                    <a:lnTo>
                      <a:pt x="527" y="1556"/>
                    </a:lnTo>
                    <a:lnTo>
                      <a:pt x="527" y="1589"/>
                    </a:lnTo>
                    <a:lnTo>
                      <a:pt x="527" y="1623"/>
                    </a:lnTo>
                    <a:lnTo>
                      <a:pt x="527" y="1656"/>
                    </a:lnTo>
                    <a:lnTo>
                      <a:pt x="527" y="1690"/>
                    </a:lnTo>
                    <a:lnTo>
                      <a:pt x="535" y="1690"/>
                    </a:lnTo>
                    <a:lnTo>
                      <a:pt x="527" y="1690"/>
                    </a:lnTo>
                    <a:lnTo>
                      <a:pt x="519" y="1723"/>
                    </a:lnTo>
                    <a:lnTo>
                      <a:pt x="519" y="1757"/>
                    </a:lnTo>
                    <a:lnTo>
                      <a:pt x="527" y="1757"/>
                    </a:lnTo>
                    <a:lnTo>
                      <a:pt x="519" y="1757"/>
                    </a:lnTo>
                    <a:lnTo>
                      <a:pt x="510" y="1790"/>
                    </a:lnTo>
                    <a:lnTo>
                      <a:pt x="502" y="1823"/>
                    </a:lnTo>
                    <a:lnTo>
                      <a:pt x="494" y="1857"/>
                    </a:lnTo>
                    <a:lnTo>
                      <a:pt x="485" y="1882"/>
                    </a:lnTo>
                    <a:lnTo>
                      <a:pt x="477" y="1890"/>
                    </a:lnTo>
                    <a:lnTo>
                      <a:pt x="494" y="1899"/>
                    </a:lnTo>
                    <a:lnTo>
                      <a:pt x="552" y="1899"/>
                    </a:lnTo>
                    <a:lnTo>
                      <a:pt x="611" y="1899"/>
                    </a:lnTo>
                    <a:lnTo>
                      <a:pt x="669" y="1899"/>
                    </a:lnTo>
                    <a:lnTo>
                      <a:pt x="719" y="1899"/>
                    </a:lnTo>
                    <a:lnTo>
                      <a:pt x="770" y="1899"/>
                    </a:lnTo>
                    <a:lnTo>
                      <a:pt x="820" y="1899"/>
                    </a:lnTo>
                    <a:lnTo>
                      <a:pt x="862" y="1899"/>
                    </a:lnTo>
                    <a:lnTo>
                      <a:pt x="887" y="1899"/>
                    </a:lnTo>
                    <a:lnTo>
                      <a:pt x="929" y="1890"/>
                    </a:lnTo>
                    <a:lnTo>
                      <a:pt x="962" y="1882"/>
                    </a:lnTo>
                    <a:lnTo>
                      <a:pt x="970" y="1874"/>
                    </a:lnTo>
                    <a:lnTo>
                      <a:pt x="995" y="1849"/>
                    </a:lnTo>
                    <a:lnTo>
                      <a:pt x="987" y="1840"/>
                    </a:lnTo>
                    <a:lnTo>
                      <a:pt x="995" y="1857"/>
                    </a:lnTo>
                    <a:lnTo>
                      <a:pt x="1029" y="1840"/>
                    </a:lnTo>
                    <a:lnTo>
                      <a:pt x="1029" y="1832"/>
                    </a:lnTo>
                    <a:lnTo>
                      <a:pt x="1046" y="1815"/>
                    </a:lnTo>
                    <a:lnTo>
                      <a:pt x="1062" y="1798"/>
                    </a:lnTo>
                    <a:lnTo>
                      <a:pt x="1071" y="1798"/>
                    </a:lnTo>
                    <a:lnTo>
                      <a:pt x="1087" y="1773"/>
                    </a:lnTo>
                    <a:lnTo>
                      <a:pt x="1096" y="1748"/>
                    </a:lnTo>
                    <a:lnTo>
                      <a:pt x="1104" y="1723"/>
                    </a:lnTo>
                    <a:lnTo>
                      <a:pt x="1104" y="1715"/>
                    </a:lnTo>
                    <a:lnTo>
                      <a:pt x="1104" y="1698"/>
                    </a:lnTo>
                    <a:lnTo>
                      <a:pt x="1104" y="1673"/>
                    </a:lnTo>
                    <a:lnTo>
                      <a:pt x="1104" y="1648"/>
                    </a:lnTo>
                    <a:lnTo>
                      <a:pt x="1096" y="1623"/>
                    </a:lnTo>
                    <a:lnTo>
                      <a:pt x="1087" y="1614"/>
                    </a:lnTo>
                    <a:lnTo>
                      <a:pt x="1071" y="1598"/>
                    </a:lnTo>
                    <a:lnTo>
                      <a:pt x="1062" y="1606"/>
                    </a:lnTo>
                    <a:lnTo>
                      <a:pt x="1079" y="1606"/>
                    </a:lnTo>
                    <a:lnTo>
                      <a:pt x="1071" y="1581"/>
                    </a:lnTo>
                    <a:lnTo>
                      <a:pt x="1062" y="1573"/>
                    </a:lnTo>
                    <a:lnTo>
                      <a:pt x="1037" y="1556"/>
                    </a:lnTo>
                    <a:lnTo>
                      <a:pt x="1029" y="1564"/>
                    </a:lnTo>
                    <a:lnTo>
                      <a:pt x="1046" y="1564"/>
                    </a:lnTo>
                    <a:lnTo>
                      <a:pt x="1029" y="1539"/>
                    </a:lnTo>
                    <a:lnTo>
                      <a:pt x="1021" y="1531"/>
                    </a:lnTo>
                    <a:lnTo>
                      <a:pt x="1004" y="1514"/>
                    </a:lnTo>
                    <a:lnTo>
                      <a:pt x="995" y="1522"/>
                    </a:lnTo>
                    <a:lnTo>
                      <a:pt x="1012" y="1522"/>
                    </a:lnTo>
                    <a:lnTo>
                      <a:pt x="1004" y="1497"/>
                    </a:lnTo>
                    <a:lnTo>
                      <a:pt x="995" y="1472"/>
                    </a:lnTo>
                    <a:lnTo>
                      <a:pt x="979" y="1472"/>
                    </a:lnTo>
                    <a:lnTo>
                      <a:pt x="995" y="1472"/>
                    </a:lnTo>
                    <a:lnTo>
                      <a:pt x="995" y="1439"/>
                    </a:lnTo>
                    <a:lnTo>
                      <a:pt x="995" y="1414"/>
                    </a:lnTo>
                    <a:lnTo>
                      <a:pt x="995" y="1389"/>
                    </a:lnTo>
                    <a:lnTo>
                      <a:pt x="979" y="1389"/>
                    </a:lnTo>
                    <a:lnTo>
                      <a:pt x="995" y="1397"/>
                    </a:lnTo>
                    <a:lnTo>
                      <a:pt x="1004" y="1372"/>
                    </a:lnTo>
                    <a:lnTo>
                      <a:pt x="1012" y="1347"/>
                    </a:lnTo>
                    <a:lnTo>
                      <a:pt x="1029" y="1322"/>
                    </a:lnTo>
                    <a:lnTo>
                      <a:pt x="1012" y="1313"/>
                    </a:lnTo>
                    <a:lnTo>
                      <a:pt x="1021" y="1330"/>
                    </a:lnTo>
                    <a:lnTo>
                      <a:pt x="1037" y="1322"/>
                    </a:lnTo>
                    <a:lnTo>
                      <a:pt x="1037" y="1313"/>
                    </a:lnTo>
                    <a:lnTo>
                      <a:pt x="1046" y="1313"/>
                    </a:lnTo>
                    <a:lnTo>
                      <a:pt x="1054" y="1297"/>
                    </a:lnTo>
                    <a:lnTo>
                      <a:pt x="1037" y="1288"/>
                    </a:lnTo>
                    <a:lnTo>
                      <a:pt x="1046" y="1297"/>
                    </a:lnTo>
                    <a:lnTo>
                      <a:pt x="1054" y="1288"/>
                    </a:lnTo>
                    <a:lnTo>
                      <a:pt x="1046" y="1280"/>
                    </a:lnTo>
                    <a:lnTo>
                      <a:pt x="1046" y="1297"/>
                    </a:lnTo>
                    <a:lnTo>
                      <a:pt x="1062" y="1297"/>
                    </a:lnTo>
                    <a:lnTo>
                      <a:pt x="1071" y="1297"/>
                    </a:lnTo>
                    <a:lnTo>
                      <a:pt x="1071" y="1288"/>
                    </a:lnTo>
                    <a:lnTo>
                      <a:pt x="1079" y="1280"/>
                    </a:lnTo>
                    <a:lnTo>
                      <a:pt x="1071" y="1272"/>
                    </a:lnTo>
                    <a:lnTo>
                      <a:pt x="1079" y="1288"/>
                    </a:lnTo>
                    <a:lnTo>
                      <a:pt x="1096" y="1280"/>
                    </a:lnTo>
                    <a:lnTo>
                      <a:pt x="1113" y="1272"/>
                    </a:lnTo>
                    <a:lnTo>
                      <a:pt x="1129" y="1263"/>
                    </a:lnTo>
                    <a:lnTo>
                      <a:pt x="1121" y="1246"/>
                    </a:lnTo>
                    <a:lnTo>
                      <a:pt x="1121" y="1263"/>
                    </a:lnTo>
                    <a:lnTo>
                      <a:pt x="1138" y="1263"/>
                    </a:lnTo>
                    <a:lnTo>
                      <a:pt x="1146" y="1263"/>
                    </a:lnTo>
                    <a:lnTo>
                      <a:pt x="1171" y="1255"/>
                    </a:lnTo>
                    <a:lnTo>
                      <a:pt x="1163" y="1238"/>
                    </a:lnTo>
                    <a:lnTo>
                      <a:pt x="1163" y="1255"/>
                    </a:lnTo>
                    <a:lnTo>
                      <a:pt x="1188" y="1255"/>
                    </a:lnTo>
                    <a:lnTo>
                      <a:pt x="1205" y="1255"/>
                    </a:lnTo>
                    <a:lnTo>
                      <a:pt x="1230" y="1255"/>
                    </a:lnTo>
                    <a:lnTo>
                      <a:pt x="1255" y="1255"/>
                    </a:lnTo>
                    <a:lnTo>
                      <a:pt x="1255" y="1238"/>
                    </a:lnTo>
                    <a:lnTo>
                      <a:pt x="1255" y="1255"/>
                    </a:lnTo>
                    <a:lnTo>
                      <a:pt x="1271" y="1263"/>
                    </a:lnTo>
                    <a:lnTo>
                      <a:pt x="1297" y="1272"/>
                    </a:lnTo>
                    <a:lnTo>
                      <a:pt x="1313" y="1272"/>
                    </a:lnTo>
                    <a:lnTo>
                      <a:pt x="1313" y="1255"/>
                    </a:lnTo>
                    <a:lnTo>
                      <a:pt x="1313" y="1272"/>
                    </a:lnTo>
                    <a:lnTo>
                      <a:pt x="1330" y="1280"/>
                    </a:lnTo>
                    <a:lnTo>
                      <a:pt x="1330" y="1263"/>
                    </a:lnTo>
                    <a:lnTo>
                      <a:pt x="1322" y="1272"/>
                    </a:lnTo>
                    <a:lnTo>
                      <a:pt x="1330" y="1280"/>
                    </a:lnTo>
                    <a:lnTo>
                      <a:pt x="1338" y="1288"/>
                    </a:lnTo>
                    <a:lnTo>
                      <a:pt x="1355" y="1297"/>
                    </a:lnTo>
                    <a:lnTo>
                      <a:pt x="1372" y="1305"/>
                    </a:lnTo>
                    <a:lnTo>
                      <a:pt x="1372" y="1288"/>
                    </a:lnTo>
                    <a:lnTo>
                      <a:pt x="1363" y="1297"/>
                    </a:lnTo>
                    <a:lnTo>
                      <a:pt x="1372" y="1313"/>
                    </a:lnTo>
                    <a:lnTo>
                      <a:pt x="1380" y="1322"/>
                    </a:lnTo>
                    <a:lnTo>
                      <a:pt x="1389" y="1313"/>
                    </a:lnTo>
                    <a:lnTo>
                      <a:pt x="1380" y="1322"/>
                    </a:lnTo>
                    <a:lnTo>
                      <a:pt x="1389" y="1338"/>
                    </a:lnTo>
                    <a:lnTo>
                      <a:pt x="1397" y="1363"/>
                    </a:lnTo>
                    <a:lnTo>
                      <a:pt x="1405" y="1389"/>
                    </a:lnTo>
                    <a:lnTo>
                      <a:pt x="1414" y="1380"/>
                    </a:lnTo>
                    <a:lnTo>
                      <a:pt x="1405" y="1380"/>
                    </a:lnTo>
                    <a:lnTo>
                      <a:pt x="1405" y="1414"/>
                    </a:lnTo>
                    <a:lnTo>
                      <a:pt x="1405" y="1439"/>
                    </a:lnTo>
                    <a:lnTo>
                      <a:pt x="1405" y="1472"/>
                    </a:lnTo>
                    <a:lnTo>
                      <a:pt x="1414" y="1472"/>
                    </a:lnTo>
                    <a:lnTo>
                      <a:pt x="1405" y="1472"/>
                    </a:lnTo>
                    <a:lnTo>
                      <a:pt x="1397" y="1497"/>
                    </a:lnTo>
                    <a:lnTo>
                      <a:pt x="1389" y="1522"/>
                    </a:lnTo>
                    <a:lnTo>
                      <a:pt x="1380" y="1547"/>
                    </a:lnTo>
                    <a:lnTo>
                      <a:pt x="1389" y="1547"/>
                    </a:lnTo>
                    <a:lnTo>
                      <a:pt x="1380" y="1539"/>
                    </a:lnTo>
                    <a:lnTo>
                      <a:pt x="1363" y="1556"/>
                    </a:lnTo>
                    <a:lnTo>
                      <a:pt x="1347" y="1573"/>
                    </a:lnTo>
                    <a:lnTo>
                      <a:pt x="1355" y="1581"/>
                    </a:lnTo>
                    <a:lnTo>
                      <a:pt x="1355" y="1573"/>
                    </a:lnTo>
                    <a:lnTo>
                      <a:pt x="1338" y="1581"/>
                    </a:lnTo>
                    <a:lnTo>
                      <a:pt x="1330" y="1581"/>
                    </a:lnTo>
                    <a:lnTo>
                      <a:pt x="1313" y="1598"/>
                    </a:lnTo>
                    <a:lnTo>
                      <a:pt x="1313" y="1606"/>
                    </a:lnTo>
                    <a:lnTo>
                      <a:pt x="1305" y="1623"/>
                    </a:lnTo>
                    <a:lnTo>
                      <a:pt x="1297" y="1648"/>
                    </a:lnTo>
                    <a:lnTo>
                      <a:pt x="1288" y="1665"/>
                    </a:lnTo>
                    <a:lnTo>
                      <a:pt x="1288" y="1681"/>
                    </a:lnTo>
                    <a:lnTo>
                      <a:pt x="1297" y="1681"/>
                    </a:lnTo>
                    <a:lnTo>
                      <a:pt x="1288" y="1681"/>
                    </a:lnTo>
                    <a:lnTo>
                      <a:pt x="1280" y="1706"/>
                    </a:lnTo>
                    <a:lnTo>
                      <a:pt x="1280" y="1731"/>
                    </a:lnTo>
                    <a:lnTo>
                      <a:pt x="1280" y="1740"/>
                    </a:lnTo>
                    <a:lnTo>
                      <a:pt x="1288" y="1757"/>
                    </a:lnTo>
                    <a:lnTo>
                      <a:pt x="1297" y="1782"/>
                    </a:lnTo>
                    <a:lnTo>
                      <a:pt x="1305" y="1807"/>
                    </a:lnTo>
                    <a:lnTo>
                      <a:pt x="1322" y="1823"/>
                    </a:lnTo>
                    <a:lnTo>
                      <a:pt x="1330" y="1815"/>
                    </a:lnTo>
                    <a:lnTo>
                      <a:pt x="1322" y="1823"/>
                    </a:lnTo>
                    <a:lnTo>
                      <a:pt x="1338" y="1849"/>
                    </a:lnTo>
                    <a:lnTo>
                      <a:pt x="1347" y="1857"/>
                    </a:lnTo>
                    <a:lnTo>
                      <a:pt x="1372" y="1874"/>
                    </a:lnTo>
                    <a:lnTo>
                      <a:pt x="1397" y="1890"/>
                    </a:lnTo>
                    <a:lnTo>
                      <a:pt x="1389" y="1882"/>
                    </a:lnTo>
                    <a:lnTo>
                      <a:pt x="1397" y="1890"/>
                    </a:lnTo>
                    <a:lnTo>
                      <a:pt x="1430" y="1899"/>
                    </a:lnTo>
                    <a:lnTo>
                      <a:pt x="1430" y="1882"/>
                    </a:lnTo>
                    <a:lnTo>
                      <a:pt x="1430" y="1899"/>
                    </a:lnTo>
                    <a:lnTo>
                      <a:pt x="1447" y="1907"/>
                    </a:lnTo>
                    <a:lnTo>
                      <a:pt x="1439" y="1899"/>
                    </a:lnTo>
                    <a:lnTo>
                      <a:pt x="1447" y="1907"/>
                    </a:lnTo>
                    <a:lnTo>
                      <a:pt x="1481" y="1915"/>
                    </a:lnTo>
                    <a:lnTo>
                      <a:pt x="1539" y="1924"/>
                    </a:lnTo>
                    <a:lnTo>
                      <a:pt x="1606" y="1932"/>
                    </a:lnTo>
                    <a:lnTo>
                      <a:pt x="1648" y="1932"/>
                    </a:lnTo>
                    <a:lnTo>
                      <a:pt x="1690" y="1941"/>
                    </a:lnTo>
                    <a:lnTo>
                      <a:pt x="1731" y="1941"/>
                    </a:lnTo>
                    <a:lnTo>
                      <a:pt x="1773" y="1941"/>
                    </a:lnTo>
                    <a:lnTo>
                      <a:pt x="1815" y="1941"/>
                    </a:lnTo>
                    <a:lnTo>
                      <a:pt x="1865" y="1941"/>
                    </a:lnTo>
                    <a:lnTo>
                      <a:pt x="1899" y="1932"/>
                    </a:lnTo>
                    <a:lnTo>
                      <a:pt x="1941" y="1924"/>
                    </a:lnTo>
                    <a:lnTo>
                      <a:pt x="1949" y="1915"/>
                    </a:lnTo>
                    <a:lnTo>
                      <a:pt x="1957" y="1907"/>
                    </a:lnTo>
                    <a:lnTo>
                      <a:pt x="1957" y="1890"/>
                    </a:lnTo>
                    <a:lnTo>
                      <a:pt x="1949" y="1865"/>
                    </a:lnTo>
                    <a:lnTo>
                      <a:pt x="1941" y="1840"/>
                    </a:lnTo>
                    <a:lnTo>
                      <a:pt x="1924" y="1840"/>
                    </a:lnTo>
                    <a:lnTo>
                      <a:pt x="1941" y="1840"/>
                    </a:lnTo>
                    <a:lnTo>
                      <a:pt x="1941" y="1815"/>
                    </a:lnTo>
                    <a:lnTo>
                      <a:pt x="1941" y="1757"/>
                    </a:lnTo>
                    <a:lnTo>
                      <a:pt x="1941" y="1698"/>
                    </a:lnTo>
                    <a:lnTo>
                      <a:pt x="1941" y="1631"/>
                    </a:lnTo>
                    <a:lnTo>
                      <a:pt x="1949" y="1573"/>
                    </a:lnTo>
                    <a:lnTo>
                      <a:pt x="1957" y="1514"/>
                    </a:lnTo>
                    <a:lnTo>
                      <a:pt x="1957" y="1464"/>
                    </a:lnTo>
                    <a:lnTo>
                      <a:pt x="1941" y="1464"/>
                    </a:lnTo>
                    <a:lnTo>
                      <a:pt x="1957" y="1472"/>
                    </a:lnTo>
                    <a:lnTo>
                      <a:pt x="1966" y="1447"/>
                    </a:lnTo>
                    <a:lnTo>
                      <a:pt x="1974" y="1430"/>
                    </a:lnTo>
                    <a:lnTo>
                      <a:pt x="1982" y="1414"/>
                    </a:lnTo>
                    <a:lnTo>
                      <a:pt x="1966" y="1405"/>
                    </a:lnTo>
                    <a:lnTo>
                      <a:pt x="1974" y="1422"/>
                    </a:lnTo>
                    <a:lnTo>
                      <a:pt x="1991" y="1414"/>
                    </a:lnTo>
                    <a:lnTo>
                      <a:pt x="1991" y="1405"/>
                    </a:lnTo>
                    <a:lnTo>
                      <a:pt x="1999" y="1397"/>
                    </a:lnTo>
                    <a:lnTo>
                      <a:pt x="1991" y="1389"/>
                    </a:lnTo>
                    <a:lnTo>
                      <a:pt x="1999" y="1405"/>
                    </a:lnTo>
                    <a:lnTo>
                      <a:pt x="2016" y="1397"/>
                    </a:lnTo>
                    <a:lnTo>
                      <a:pt x="2008" y="1380"/>
                    </a:lnTo>
                    <a:lnTo>
                      <a:pt x="2008" y="1397"/>
                    </a:lnTo>
                    <a:lnTo>
                      <a:pt x="2024" y="1397"/>
                    </a:lnTo>
                    <a:lnTo>
                      <a:pt x="2041" y="1397"/>
                    </a:lnTo>
                    <a:lnTo>
                      <a:pt x="2058" y="1397"/>
                    </a:lnTo>
                    <a:lnTo>
                      <a:pt x="2058" y="1380"/>
                    </a:lnTo>
                    <a:lnTo>
                      <a:pt x="2058" y="1397"/>
                    </a:lnTo>
                    <a:lnTo>
                      <a:pt x="2083" y="1405"/>
                    </a:lnTo>
                    <a:lnTo>
                      <a:pt x="2100" y="1414"/>
                    </a:lnTo>
                    <a:lnTo>
                      <a:pt x="2116" y="1422"/>
                    </a:lnTo>
                    <a:lnTo>
                      <a:pt x="2133" y="1430"/>
                    </a:lnTo>
                    <a:lnTo>
                      <a:pt x="2150" y="1439"/>
                    </a:lnTo>
                    <a:lnTo>
                      <a:pt x="2175" y="1455"/>
                    </a:lnTo>
                    <a:lnTo>
                      <a:pt x="2175" y="1439"/>
                    </a:lnTo>
                    <a:lnTo>
                      <a:pt x="2166" y="1447"/>
                    </a:lnTo>
                    <a:lnTo>
                      <a:pt x="2175" y="1464"/>
                    </a:lnTo>
                    <a:lnTo>
                      <a:pt x="2192" y="1481"/>
                    </a:lnTo>
                    <a:lnTo>
                      <a:pt x="2200" y="1489"/>
                    </a:lnTo>
                    <a:lnTo>
                      <a:pt x="2217" y="1497"/>
                    </a:lnTo>
                    <a:lnTo>
                      <a:pt x="2242" y="1506"/>
                    </a:lnTo>
                    <a:lnTo>
                      <a:pt x="2267" y="1514"/>
                    </a:lnTo>
                    <a:lnTo>
                      <a:pt x="2284" y="1514"/>
                    </a:lnTo>
                    <a:lnTo>
                      <a:pt x="2284" y="1497"/>
                    </a:lnTo>
                    <a:lnTo>
                      <a:pt x="2284" y="1514"/>
                    </a:lnTo>
                    <a:lnTo>
                      <a:pt x="2309" y="1522"/>
                    </a:lnTo>
                    <a:lnTo>
                      <a:pt x="2317" y="1522"/>
                    </a:lnTo>
                    <a:lnTo>
                      <a:pt x="2342" y="1514"/>
                    </a:lnTo>
                    <a:lnTo>
                      <a:pt x="2334" y="1497"/>
                    </a:lnTo>
                    <a:lnTo>
                      <a:pt x="2334" y="1514"/>
                    </a:lnTo>
                    <a:lnTo>
                      <a:pt x="2359" y="1514"/>
                    </a:lnTo>
                    <a:lnTo>
                      <a:pt x="2367" y="1514"/>
                    </a:lnTo>
                    <a:lnTo>
                      <a:pt x="2384" y="1506"/>
                    </a:lnTo>
                    <a:lnTo>
                      <a:pt x="2409" y="1497"/>
                    </a:lnTo>
                    <a:lnTo>
                      <a:pt x="2409" y="1489"/>
                    </a:lnTo>
                    <a:lnTo>
                      <a:pt x="2426" y="1472"/>
                    </a:lnTo>
                    <a:lnTo>
                      <a:pt x="2442" y="1455"/>
                    </a:lnTo>
                    <a:lnTo>
                      <a:pt x="2459" y="1439"/>
                    </a:lnTo>
                    <a:lnTo>
                      <a:pt x="2468" y="1439"/>
                    </a:lnTo>
                    <a:lnTo>
                      <a:pt x="2484" y="1414"/>
                    </a:lnTo>
                    <a:lnTo>
                      <a:pt x="2493" y="1389"/>
                    </a:lnTo>
                    <a:lnTo>
                      <a:pt x="2501" y="1355"/>
                    </a:lnTo>
                    <a:lnTo>
                      <a:pt x="2501" y="1347"/>
                    </a:lnTo>
                    <a:lnTo>
                      <a:pt x="2501" y="1330"/>
                    </a:lnTo>
                    <a:lnTo>
                      <a:pt x="2501" y="1313"/>
                    </a:lnTo>
                    <a:lnTo>
                      <a:pt x="2501" y="1297"/>
                    </a:lnTo>
                    <a:lnTo>
                      <a:pt x="2501" y="1280"/>
                    </a:lnTo>
                    <a:lnTo>
                      <a:pt x="2493" y="1272"/>
                    </a:lnTo>
                    <a:lnTo>
                      <a:pt x="2484" y="1263"/>
                    </a:lnTo>
                    <a:lnTo>
                      <a:pt x="2476" y="1272"/>
                    </a:lnTo>
                    <a:lnTo>
                      <a:pt x="2493" y="1272"/>
                    </a:lnTo>
                    <a:lnTo>
                      <a:pt x="2484" y="1255"/>
                    </a:lnTo>
                    <a:lnTo>
                      <a:pt x="2468" y="1255"/>
                    </a:lnTo>
                    <a:lnTo>
                      <a:pt x="2484" y="1255"/>
                    </a:lnTo>
                    <a:lnTo>
                      <a:pt x="2484" y="1238"/>
                    </a:lnTo>
                    <a:lnTo>
                      <a:pt x="2476" y="1230"/>
                    </a:lnTo>
                    <a:lnTo>
                      <a:pt x="2468" y="1221"/>
                    </a:lnTo>
                    <a:lnTo>
                      <a:pt x="2459" y="1230"/>
                    </a:lnTo>
                    <a:lnTo>
                      <a:pt x="2476" y="1230"/>
                    </a:lnTo>
                    <a:lnTo>
                      <a:pt x="2459" y="1205"/>
                    </a:lnTo>
                    <a:lnTo>
                      <a:pt x="2451" y="1196"/>
                    </a:lnTo>
                    <a:lnTo>
                      <a:pt x="2426" y="1180"/>
                    </a:lnTo>
                    <a:lnTo>
                      <a:pt x="2401" y="1163"/>
                    </a:lnTo>
                    <a:lnTo>
                      <a:pt x="2376" y="1146"/>
                    </a:lnTo>
                    <a:lnTo>
                      <a:pt x="2350" y="1138"/>
                    </a:lnTo>
                    <a:lnTo>
                      <a:pt x="2325" y="1129"/>
                    </a:lnTo>
                    <a:lnTo>
                      <a:pt x="2317" y="1129"/>
                    </a:lnTo>
                    <a:lnTo>
                      <a:pt x="2284" y="1129"/>
                    </a:lnTo>
                    <a:lnTo>
                      <a:pt x="2258" y="1129"/>
                    </a:lnTo>
                    <a:lnTo>
                      <a:pt x="2233" y="1138"/>
                    </a:lnTo>
                    <a:lnTo>
                      <a:pt x="2208" y="1146"/>
                    </a:lnTo>
                    <a:lnTo>
                      <a:pt x="2208" y="1154"/>
                    </a:lnTo>
                    <a:lnTo>
                      <a:pt x="2208" y="1146"/>
                    </a:lnTo>
                    <a:lnTo>
                      <a:pt x="2200" y="1146"/>
                    </a:lnTo>
                    <a:lnTo>
                      <a:pt x="2192" y="1146"/>
                    </a:lnTo>
                    <a:lnTo>
                      <a:pt x="2183" y="1154"/>
                    </a:lnTo>
                    <a:lnTo>
                      <a:pt x="2175" y="1163"/>
                    </a:lnTo>
                    <a:lnTo>
                      <a:pt x="2175" y="1171"/>
                    </a:lnTo>
                    <a:lnTo>
                      <a:pt x="2166" y="1188"/>
                    </a:lnTo>
                    <a:lnTo>
                      <a:pt x="2175" y="1188"/>
                    </a:lnTo>
                    <a:lnTo>
                      <a:pt x="2166" y="1180"/>
                    </a:lnTo>
                    <a:lnTo>
                      <a:pt x="2150" y="1196"/>
                    </a:lnTo>
                    <a:lnTo>
                      <a:pt x="2133" y="1213"/>
                    </a:lnTo>
                    <a:lnTo>
                      <a:pt x="2141" y="1221"/>
                    </a:lnTo>
                    <a:lnTo>
                      <a:pt x="2141" y="1213"/>
                    </a:lnTo>
                    <a:lnTo>
                      <a:pt x="2125" y="1221"/>
                    </a:lnTo>
                    <a:lnTo>
                      <a:pt x="2108" y="1230"/>
                    </a:lnTo>
                    <a:lnTo>
                      <a:pt x="2108" y="1238"/>
                    </a:lnTo>
                    <a:lnTo>
                      <a:pt x="2108" y="1230"/>
                    </a:lnTo>
                    <a:lnTo>
                      <a:pt x="2091" y="1230"/>
                    </a:lnTo>
                    <a:lnTo>
                      <a:pt x="2066" y="1230"/>
                    </a:lnTo>
                    <a:lnTo>
                      <a:pt x="2049" y="1230"/>
                    </a:lnTo>
                    <a:lnTo>
                      <a:pt x="2049" y="1238"/>
                    </a:lnTo>
                    <a:lnTo>
                      <a:pt x="2058" y="1230"/>
                    </a:lnTo>
                    <a:lnTo>
                      <a:pt x="2041" y="1221"/>
                    </a:lnTo>
                    <a:lnTo>
                      <a:pt x="2033" y="1221"/>
                    </a:lnTo>
                    <a:lnTo>
                      <a:pt x="2016" y="1221"/>
                    </a:lnTo>
                    <a:lnTo>
                      <a:pt x="2016" y="1230"/>
                    </a:lnTo>
                    <a:lnTo>
                      <a:pt x="2024" y="1221"/>
                    </a:lnTo>
                    <a:lnTo>
                      <a:pt x="2008" y="1213"/>
                    </a:lnTo>
                    <a:lnTo>
                      <a:pt x="1999" y="1221"/>
                    </a:lnTo>
                    <a:lnTo>
                      <a:pt x="2008" y="1213"/>
                    </a:lnTo>
                    <a:lnTo>
                      <a:pt x="1991" y="1196"/>
                    </a:lnTo>
                    <a:lnTo>
                      <a:pt x="1974" y="1188"/>
                    </a:lnTo>
                    <a:lnTo>
                      <a:pt x="1966" y="1196"/>
                    </a:lnTo>
                    <a:lnTo>
                      <a:pt x="1974" y="1188"/>
                    </a:lnTo>
                    <a:lnTo>
                      <a:pt x="1966" y="1180"/>
                    </a:lnTo>
                    <a:lnTo>
                      <a:pt x="1957" y="1188"/>
                    </a:lnTo>
                    <a:lnTo>
                      <a:pt x="1974" y="1188"/>
                    </a:lnTo>
                    <a:lnTo>
                      <a:pt x="1966" y="1171"/>
                    </a:lnTo>
                    <a:lnTo>
                      <a:pt x="1957" y="1163"/>
                    </a:lnTo>
                    <a:lnTo>
                      <a:pt x="1949" y="1154"/>
                    </a:lnTo>
                    <a:lnTo>
                      <a:pt x="1941" y="1163"/>
                    </a:lnTo>
                    <a:lnTo>
                      <a:pt x="1957" y="1163"/>
                    </a:lnTo>
                    <a:lnTo>
                      <a:pt x="1957" y="1146"/>
                    </a:lnTo>
                    <a:lnTo>
                      <a:pt x="1957" y="1104"/>
                    </a:lnTo>
                    <a:lnTo>
                      <a:pt x="1957" y="1046"/>
                    </a:lnTo>
                    <a:lnTo>
                      <a:pt x="1957" y="954"/>
                    </a:lnTo>
                    <a:lnTo>
                      <a:pt x="1957" y="862"/>
                    </a:lnTo>
                    <a:lnTo>
                      <a:pt x="1957" y="770"/>
                    </a:lnTo>
                    <a:lnTo>
                      <a:pt x="1957" y="669"/>
                    </a:lnTo>
                    <a:lnTo>
                      <a:pt x="1957" y="586"/>
                    </a:lnTo>
                    <a:lnTo>
                      <a:pt x="1957" y="519"/>
                    </a:lnTo>
                    <a:lnTo>
                      <a:pt x="1957" y="502"/>
                    </a:lnTo>
                    <a:lnTo>
                      <a:pt x="1941" y="510"/>
                    </a:lnTo>
                    <a:lnTo>
                      <a:pt x="1916" y="519"/>
                    </a:lnTo>
                    <a:lnTo>
                      <a:pt x="1890" y="536"/>
                    </a:lnTo>
                    <a:lnTo>
                      <a:pt x="1890" y="544"/>
                    </a:lnTo>
                    <a:lnTo>
                      <a:pt x="1890" y="536"/>
                    </a:lnTo>
                    <a:lnTo>
                      <a:pt x="1857" y="544"/>
                    </a:lnTo>
                    <a:lnTo>
                      <a:pt x="1823" y="552"/>
                    </a:lnTo>
                    <a:lnTo>
                      <a:pt x="1790" y="561"/>
                    </a:lnTo>
                    <a:lnTo>
                      <a:pt x="1757" y="561"/>
                    </a:lnTo>
                    <a:lnTo>
                      <a:pt x="1715" y="561"/>
                    </a:lnTo>
                    <a:lnTo>
                      <a:pt x="1673" y="561"/>
                    </a:lnTo>
                    <a:lnTo>
                      <a:pt x="1639" y="561"/>
                    </a:lnTo>
                    <a:lnTo>
                      <a:pt x="1598" y="561"/>
                    </a:lnTo>
                    <a:lnTo>
                      <a:pt x="1556" y="552"/>
                    </a:lnTo>
                    <a:lnTo>
                      <a:pt x="1522" y="544"/>
                    </a:lnTo>
                    <a:lnTo>
                      <a:pt x="1489" y="536"/>
                    </a:lnTo>
                    <a:lnTo>
                      <a:pt x="1455" y="527"/>
                    </a:lnTo>
                    <a:lnTo>
                      <a:pt x="1422" y="519"/>
                    </a:lnTo>
                    <a:lnTo>
                      <a:pt x="1422" y="527"/>
                    </a:lnTo>
                    <a:lnTo>
                      <a:pt x="1430" y="519"/>
                    </a:lnTo>
                    <a:lnTo>
                      <a:pt x="1405" y="510"/>
                    </a:lnTo>
                    <a:lnTo>
                      <a:pt x="1389" y="502"/>
                    </a:lnTo>
                    <a:lnTo>
                      <a:pt x="1380" y="510"/>
                    </a:lnTo>
                    <a:lnTo>
                      <a:pt x="1389" y="502"/>
                    </a:lnTo>
                    <a:lnTo>
                      <a:pt x="1372" y="485"/>
                    </a:lnTo>
                    <a:lnTo>
                      <a:pt x="1355" y="477"/>
                    </a:lnTo>
                    <a:lnTo>
                      <a:pt x="1338" y="469"/>
                    </a:lnTo>
                    <a:lnTo>
                      <a:pt x="1330" y="477"/>
                    </a:lnTo>
                    <a:lnTo>
                      <a:pt x="1338" y="469"/>
                    </a:lnTo>
                    <a:lnTo>
                      <a:pt x="1330" y="460"/>
                    </a:lnTo>
                    <a:lnTo>
                      <a:pt x="1322" y="452"/>
                    </a:lnTo>
                    <a:lnTo>
                      <a:pt x="1313" y="460"/>
                    </a:lnTo>
                    <a:lnTo>
                      <a:pt x="1330" y="460"/>
                    </a:lnTo>
                    <a:lnTo>
                      <a:pt x="1330" y="444"/>
                    </a:lnTo>
                    <a:lnTo>
                      <a:pt x="1330" y="435"/>
                    </a:lnTo>
                    <a:lnTo>
                      <a:pt x="1330" y="427"/>
                    </a:lnTo>
                    <a:lnTo>
                      <a:pt x="1330" y="410"/>
                    </a:lnTo>
                    <a:lnTo>
                      <a:pt x="1313" y="410"/>
                    </a:lnTo>
                    <a:lnTo>
                      <a:pt x="1322" y="419"/>
                    </a:lnTo>
                    <a:lnTo>
                      <a:pt x="1330" y="410"/>
                    </a:lnTo>
                    <a:lnTo>
                      <a:pt x="1338" y="410"/>
                    </a:lnTo>
                    <a:lnTo>
                      <a:pt x="1347" y="393"/>
                    </a:lnTo>
                    <a:lnTo>
                      <a:pt x="1363" y="360"/>
                    </a:lnTo>
                    <a:lnTo>
                      <a:pt x="1347" y="352"/>
                    </a:lnTo>
                    <a:lnTo>
                      <a:pt x="1355" y="360"/>
                    </a:lnTo>
                    <a:lnTo>
                      <a:pt x="1389" y="327"/>
                    </a:lnTo>
                    <a:lnTo>
                      <a:pt x="1405" y="310"/>
                    </a:lnTo>
                    <a:lnTo>
                      <a:pt x="1414" y="310"/>
                    </a:lnTo>
                    <a:lnTo>
                      <a:pt x="1430" y="285"/>
                    </a:lnTo>
                    <a:lnTo>
                      <a:pt x="1439" y="260"/>
                    </a:lnTo>
                    <a:lnTo>
                      <a:pt x="1447" y="235"/>
                    </a:lnTo>
                    <a:lnTo>
                      <a:pt x="1447" y="226"/>
                    </a:lnTo>
                    <a:lnTo>
                      <a:pt x="1447" y="201"/>
                    </a:lnTo>
                    <a:lnTo>
                      <a:pt x="1447" y="176"/>
                    </a:lnTo>
                    <a:lnTo>
                      <a:pt x="1447" y="151"/>
                    </a:lnTo>
                    <a:lnTo>
                      <a:pt x="1439" y="126"/>
                    </a:lnTo>
                    <a:lnTo>
                      <a:pt x="1430" y="101"/>
                    </a:lnTo>
                    <a:lnTo>
                      <a:pt x="1414" y="76"/>
                    </a:lnTo>
                    <a:lnTo>
                      <a:pt x="1405" y="67"/>
                    </a:lnTo>
                    <a:lnTo>
                      <a:pt x="1397" y="59"/>
                    </a:lnTo>
                    <a:lnTo>
                      <a:pt x="1380" y="51"/>
                    </a:lnTo>
                    <a:lnTo>
                      <a:pt x="1372" y="59"/>
                    </a:lnTo>
                    <a:lnTo>
                      <a:pt x="1380" y="51"/>
                    </a:lnTo>
                    <a:lnTo>
                      <a:pt x="1372" y="42"/>
                    </a:lnTo>
                    <a:lnTo>
                      <a:pt x="1355" y="34"/>
                    </a:lnTo>
                    <a:lnTo>
                      <a:pt x="1347" y="42"/>
                    </a:lnTo>
                    <a:lnTo>
                      <a:pt x="1355" y="34"/>
                    </a:lnTo>
                    <a:lnTo>
                      <a:pt x="1347" y="25"/>
                    </a:lnTo>
                    <a:lnTo>
                      <a:pt x="1330" y="17"/>
                    </a:lnTo>
                    <a:lnTo>
                      <a:pt x="1322" y="17"/>
                    </a:lnTo>
                    <a:lnTo>
                      <a:pt x="1305" y="17"/>
                    </a:lnTo>
                    <a:lnTo>
                      <a:pt x="1305" y="25"/>
                    </a:lnTo>
                    <a:lnTo>
                      <a:pt x="1313" y="17"/>
                    </a:lnTo>
                    <a:lnTo>
                      <a:pt x="1297" y="9"/>
                    </a:lnTo>
                    <a:lnTo>
                      <a:pt x="1288" y="9"/>
                    </a:lnTo>
                    <a:lnTo>
                      <a:pt x="1263" y="9"/>
                    </a:lnTo>
                    <a:lnTo>
                      <a:pt x="1263" y="17"/>
                    </a:lnTo>
                    <a:lnTo>
                      <a:pt x="1271" y="9"/>
                    </a:lnTo>
                    <a:lnTo>
                      <a:pt x="1255" y="0"/>
                    </a:lnTo>
                    <a:lnTo>
                      <a:pt x="1246" y="0"/>
                    </a:lnTo>
                    <a:lnTo>
                      <a:pt x="1230" y="0"/>
                    </a:lnTo>
                    <a:lnTo>
                      <a:pt x="1205" y="0"/>
                    </a:lnTo>
                    <a:lnTo>
                      <a:pt x="1188" y="0"/>
                    </a:lnTo>
                    <a:lnTo>
                      <a:pt x="1163" y="9"/>
                    </a:lnTo>
                    <a:lnTo>
                      <a:pt x="1163" y="17"/>
                    </a:lnTo>
                    <a:lnTo>
                      <a:pt x="1163" y="9"/>
                    </a:lnTo>
                    <a:lnTo>
                      <a:pt x="1146" y="9"/>
                    </a:lnTo>
                    <a:lnTo>
                      <a:pt x="1129" y="9"/>
                    </a:lnTo>
                    <a:lnTo>
                      <a:pt x="1121" y="9"/>
                    </a:lnTo>
                    <a:lnTo>
                      <a:pt x="1113" y="17"/>
                    </a:lnTo>
                    <a:lnTo>
                      <a:pt x="1121" y="25"/>
                    </a:lnTo>
                    <a:lnTo>
                      <a:pt x="1121" y="17"/>
                    </a:lnTo>
                    <a:lnTo>
                      <a:pt x="1104" y="25"/>
                    </a:lnTo>
                    <a:lnTo>
                      <a:pt x="1096" y="25"/>
                    </a:lnTo>
                    <a:lnTo>
                      <a:pt x="1087" y="34"/>
                    </a:lnTo>
                    <a:lnTo>
                      <a:pt x="1096" y="42"/>
                    </a:lnTo>
                    <a:lnTo>
                      <a:pt x="1096" y="34"/>
                    </a:lnTo>
                    <a:lnTo>
                      <a:pt x="1079" y="42"/>
                    </a:lnTo>
                    <a:lnTo>
                      <a:pt x="1071" y="42"/>
                    </a:lnTo>
                    <a:lnTo>
                      <a:pt x="1062" y="51"/>
                    </a:lnTo>
                    <a:lnTo>
                      <a:pt x="1054" y="59"/>
                    </a:lnTo>
                    <a:lnTo>
                      <a:pt x="1046" y="67"/>
                    </a:lnTo>
                    <a:lnTo>
                      <a:pt x="1046" y="76"/>
                    </a:lnTo>
                    <a:lnTo>
                      <a:pt x="1037" y="92"/>
                    </a:lnTo>
                    <a:lnTo>
                      <a:pt x="1029" y="117"/>
                    </a:lnTo>
                    <a:lnTo>
                      <a:pt x="1021" y="143"/>
                    </a:lnTo>
                    <a:lnTo>
                      <a:pt x="1021" y="168"/>
                    </a:lnTo>
                    <a:lnTo>
                      <a:pt x="1021" y="193"/>
                    </a:lnTo>
                    <a:lnTo>
                      <a:pt x="1021" y="226"/>
                    </a:lnTo>
                    <a:lnTo>
                      <a:pt x="1021" y="235"/>
                    </a:lnTo>
                    <a:lnTo>
                      <a:pt x="1029" y="260"/>
                    </a:lnTo>
                    <a:lnTo>
                      <a:pt x="1037" y="293"/>
                    </a:lnTo>
                    <a:lnTo>
                      <a:pt x="1054" y="318"/>
                    </a:lnTo>
                    <a:lnTo>
                      <a:pt x="1062" y="343"/>
                    </a:lnTo>
                    <a:lnTo>
                      <a:pt x="1071" y="352"/>
                    </a:lnTo>
                    <a:lnTo>
                      <a:pt x="1096" y="368"/>
                    </a:lnTo>
                    <a:lnTo>
                      <a:pt x="1096" y="352"/>
                    </a:lnTo>
                    <a:lnTo>
                      <a:pt x="1087" y="360"/>
                    </a:lnTo>
                    <a:lnTo>
                      <a:pt x="1096" y="377"/>
                    </a:lnTo>
                    <a:lnTo>
                      <a:pt x="1113" y="393"/>
                    </a:lnTo>
                    <a:lnTo>
                      <a:pt x="1121" y="385"/>
                    </a:lnTo>
                    <a:lnTo>
                      <a:pt x="1113" y="385"/>
                    </a:lnTo>
                    <a:lnTo>
                      <a:pt x="1113" y="402"/>
                    </a:lnTo>
                    <a:lnTo>
                      <a:pt x="1113" y="410"/>
                    </a:lnTo>
                    <a:lnTo>
                      <a:pt x="1121" y="427"/>
                    </a:lnTo>
                    <a:lnTo>
                      <a:pt x="1129" y="419"/>
                    </a:lnTo>
                    <a:lnTo>
                      <a:pt x="1121" y="419"/>
                    </a:lnTo>
                    <a:lnTo>
                      <a:pt x="1121" y="435"/>
                    </a:lnTo>
                    <a:lnTo>
                      <a:pt x="1121" y="452"/>
                    </a:lnTo>
                    <a:lnTo>
                      <a:pt x="1129" y="452"/>
                    </a:lnTo>
                    <a:lnTo>
                      <a:pt x="1121" y="452"/>
                    </a:lnTo>
                    <a:lnTo>
                      <a:pt x="1113" y="469"/>
                    </a:lnTo>
                    <a:lnTo>
                      <a:pt x="1104" y="485"/>
                    </a:lnTo>
                    <a:lnTo>
                      <a:pt x="1113" y="485"/>
                    </a:lnTo>
                    <a:lnTo>
                      <a:pt x="1104" y="477"/>
                    </a:lnTo>
                    <a:lnTo>
                      <a:pt x="1096" y="485"/>
                    </a:lnTo>
                    <a:lnTo>
                      <a:pt x="1079" y="502"/>
                    </a:lnTo>
                    <a:lnTo>
                      <a:pt x="1087" y="510"/>
                    </a:lnTo>
                    <a:lnTo>
                      <a:pt x="1087" y="502"/>
                    </a:lnTo>
                    <a:lnTo>
                      <a:pt x="1062" y="510"/>
                    </a:lnTo>
                    <a:lnTo>
                      <a:pt x="1062" y="519"/>
                    </a:lnTo>
                    <a:lnTo>
                      <a:pt x="1062" y="510"/>
                    </a:lnTo>
                    <a:lnTo>
                      <a:pt x="1046" y="510"/>
                    </a:lnTo>
                    <a:lnTo>
                      <a:pt x="1021" y="510"/>
                    </a:lnTo>
                    <a:lnTo>
                      <a:pt x="995" y="510"/>
                    </a:lnTo>
                    <a:lnTo>
                      <a:pt x="962" y="502"/>
                    </a:lnTo>
                    <a:lnTo>
                      <a:pt x="962" y="510"/>
                    </a:lnTo>
                    <a:lnTo>
                      <a:pt x="970" y="502"/>
                    </a:lnTo>
                    <a:lnTo>
                      <a:pt x="937" y="485"/>
                    </a:lnTo>
                    <a:lnTo>
                      <a:pt x="929" y="485"/>
                    </a:lnTo>
                    <a:lnTo>
                      <a:pt x="903" y="485"/>
                    </a:lnTo>
                    <a:lnTo>
                      <a:pt x="903" y="494"/>
                    </a:lnTo>
                    <a:lnTo>
                      <a:pt x="912" y="485"/>
                    </a:lnTo>
                    <a:lnTo>
                      <a:pt x="895" y="477"/>
                    </a:lnTo>
                    <a:lnTo>
                      <a:pt x="870" y="469"/>
                    </a:lnTo>
                    <a:lnTo>
                      <a:pt x="862" y="469"/>
                    </a:lnTo>
                    <a:lnTo>
                      <a:pt x="837" y="469"/>
                    </a:lnTo>
                    <a:lnTo>
                      <a:pt x="786" y="469"/>
                    </a:lnTo>
                    <a:lnTo>
                      <a:pt x="728" y="469"/>
                    </a:lnTo>
                    <a:lnTo>
                      <a:pt x="669" y="477"/>
                    </a:lnTo>
                    <a:lnTo>
                      <a:pt x="611" y="485"/>
                    </a:lnTo>
                    <a:lnTo>
                      <a:pt x="552" y="494"/>
                    </a:lnTo>
                    <a:lnTo>
                      <a:pt x="544" y="494"/>
                    </a:lnTo>
                    <a:lnTo>
                      <a:pt x="552" y="494"/>
                    </a:lnTo>
                    <a:lnTo>
                      <a:pt x="494" y="510"/>
                    </a:lnTo>
                    <a:lnTo>
                      <a:pt x="485" y="510"/>
                    </a:lnTo>
                    <a:lnTo>
                      <a:pt x="485" y="519"/>
                    </a:lnTo>
                    <a:lnTo>
                      <a:pt x="485" y="527"/>
                    </a:lnTo>
                    <a:lnTo>
                      <a:pt x="485" y="561"/>
                    </a:lnTo>
                    <a:lnTo>
                      <a:pt x="485" y="586"/>
                    </a:lnTo>
                    <a:lnTo>
                      <a:pt x="485" y="628"/>
                    </a:lnTo>
                    <a:lnTo>
                      <a:pt x="494" y="711"/>
                    </a:lnTo>
                    <a:lnTo>
                      <a:pt x="502" y="812"/>
                    </a:lnTo>
                    <a:lnTo>
                      <a:pt x="510" y="853"/>
                    </a:lnTo>
                    <a:lnTo>
                      <a:pt x="510" y="904"/>
                    </a:lnTo>
                    <a:lnTo>
                      <a:pt x="510" y="954"/>
                    </a:lnTo>
                    <a:lnTo>
                      <a:pt x="510" y="962"/>
                    </a:lnTo>
                    <a:lnTo>
                      <a:pt x="519" y="996"/>
                    </a:lnTo>
                    <a:lnTo>
                      <a:pt x="527" y="987"/>
                    </a:lnTo>
                    <a:lnTo>
                      <a:pt x="519" y="987"/>
                    </a:lnTo>
                    <a:lnTo>
                      <a:pt x="510" y="1029"/>
                    </a:lnTo>
                    <a:lnTo>
                      <a:pt x="510" y="1062"/>
                    </a:lnTo>
                    <a:lnTo>
                      <a:pt x="519" y="1062"/>
                    </a:lnTo>
                    <a:lnTo>
                      <a:pt x="510" y="1062"/>
                    </a:lnTo>
                    <a:lnTo>
                      <a:pt x="502" y="1079"/>
                    </a:lnTo>
                    <a:lnTo>
                      <a:pt x="502" y="1088"/>
                    </a:lnTo>
                    <a:lnTo>
                      <a:pt x="510" y="1088"/>
                    </a:lnTo>
                    <a:lnTo>
                      <a:pt x="502" y="1079"/>
                    </a:lnTo>
                    <a:lnTo>
                      <a:pt x="494" y="1088"/>
                    </a:lnTo>
                    <a:lnTo>
                      <a:pt x="485" y="1096"/>
                    </a:lnTo>
                    <a:lnTo>
                      <a:pt x="477" y="1104"/>
                    </a:lnTo>
                    <a:close/>
                    <a:moveTo>
                      <a:pt x="502" y="1113"/>
                    </a:moveTo>
                    <a:lnTo>
                      <a:pt x="510" y="1104"/>
                    </a:lnTo>
                    <a:lnTo>
                      <a:pt x="519" y="1096"/>
                    </a:lnTo>
                    <a:lnTo>
                      <a:pt x="527" y="1096"/>
                    </a:lnTo>
                    <a:lnTo>
                      <a:pt x="527" y="1088"/>
                    </a:lnTo>
                    <a:lnTo>
                      <a:pt x="527" y="1079"/>
                    </a:lnTo>
                    <a:lnTo>
                      <a:pt x="510" y="1079"/>
                    </a:lnTo>
                    <a:lnTo>
                      <a:pt x="527" y="1088"/>
                    </a:lnTo>
                    <a:lnTo>
                      <a:pt x="535" y="1071"/>
                    </a:lnTo>
                    <a:lnTo>
                      <a:pt x="535" y="1062"/>
                    </a:lnTo>
                    <a:lnTo>
                      <a:pt x="535" y="1029"/>
                    </a:lnTo>
                    <a:lnTo>
                      <a:pt x="544" y="987"/>
                    </a:lnTo>
                    <a:lnTo>
                      <a:pt x="535" y="954"/>
                    </a:lnTo>
                    <a:lnTo>
                      <a:pt x="519" y="954"/>
                    </a:lnTo>
                    <a:lnTo>
                      <a:pt x="535" y="954"/>
                    </a:lnTo>
                    <a:lnTo>
                      <a:pt x="535" y="904"/>
                    </a:lnTo>
                    <a:lnTo>
                      <a:pt x="535" y="853"/>
                    </a:lnTo>
                    <a:lnTo>
                      <a:pt x="527" y="812"/>
                    </a:lnTo>
                    <a:lnTo>
                      <a:pt x="519" y="711"/>
                    </a:lnTo>
                    <a:lnTo>
                      <a:pt x="510" y="628"/>
                    </a:lnTo>
                    <a:lnTo>
                      <a:pt x="510" y="586"/>
                    </a:lnTo>
                    <a:lnTo>
                      <a:pt x="510" y="561"/>
                    </a:lnTo>
                    <a:lnTo>
                      <a:pt x="510" y="527"/>
                    </a:lnTo>
                    <a:lnTo>
                      <a:pt x="510" y="519"/>
                    </a:lnTo>
                    <a:lnTo>
                      <a:pt x="494" y="519"/>
                    </a:lnTo>
                    <a:lnTo>
                      <a:pt x="502" y="536"/>
                    </a:lnTo>
                    <a:lnTo>
                      <a:pt x="561" y="519"/>
                    </a:lnTo>
                    <a:lnTo>
                      <a:pt x="552" y="502"/>
                    </a:lnTo>
                    <a:lnTo>
                      <a:pt x="552" y="519"/>
                    </a:lnTo>
                    <a:lnTo>
                      <a:pt x="611" y="510"/>
                    </a:lnTo>
                    <a:lnTo>
                      <a:pt x="669" y="502"/>
                    </a:lnTo>
                    <a:lnTo>
                      <a:pt x="728" y="494"/>
                    </a:lnTo>
                    <a:lnTo>
                      <a:pt x="786" y="494"/>
                    </a:lnTo>
                    <a:lnTo>
                      <a:pt x="837" y="494"/>
                    </a:lnTo>
                    <a:lnTo>
                      <a:pt x="862" y="494"/>
                    </a:lnTo>
                    <a:lnTo>
                      <a:pt x="862" y="477"/>
                    </a:lnTo>
                    <a:lnTo>
                      <a:pt x="862" y="494"/>
                    </a:lnTo>
                    <a:lnTo>
                      <a:pt x="887" y="502"/>
                    </a:lnTo>
                    <a:lnTo>
                      <a:pt x="903" y="510"/>
                    </a:lnTo>
                    <a:lnTo>
                      <a:pt x="929" y="510"/>
                    </a:lnTo>
                    <a:lnTo>
                      <a:pt x="929" y="494"/>
                    </a:lnTo>
                    <a:lnTo>
                      <a:pt x="929" y="510"/>
                    </a:lnTo>
                    <a:lnTo>
                      <a:pt x="962" y="527"/>
                    </a:lnTo>
                    <a:lnTo>
                      <a:pt x="954" y="519"/>
                    </a:lnTo>
                    <a:lnTo>
                      <a:pt x="962" y="527"/>
                    </a:lnTo>
                    <a:lnTo>
                      <a:pt x="995" y="536"/>
                    </a:lnTo>
                    <a:lnTo>
                      <a:pt x="1021" y="536"/>
                    </a:lnTo>
                    <a:lnTo>
                      <a:pt x="1046" y="536"/>
                    </a:lnTo>
                    <a:lnTo>
                      <a:pt x="1062" y="536"/>
                    </a:lnTo>
                    <a:lnTo>
                      <a:pt x="1071" y="536"/>
                    </a:lnTo>
                    <a:lnTo>
                      <a:pt x="1096" y="527"/>
                    </a:lnTo>
                    <a:lnTo>
                      <a:pt x="1096" y="519"/>
                    </a:lnTo>
                    <a:lnTo>
                      <a:pt x="1113" y="502"/>
                    </a:lnTo>
                    <a:lnTo>
                      <a:pt x="1121" y="494"/>
                    </a:lnTo>
                    <a:lnTo>
                      <a:pt x="1129" y="494"/>
                    </a:lnTo>
                    <a:lnTo>
                      <a:pt x="1138" y="477"/>
                    </a:lnTo>
                    <a:lnTo>
                      <a:pt x="1146" y="460"/>
                    </a:lnTo>
                    <a:lnTo>
                      <a:pt x="1146" y="452"/>
                    </a:lnTo>
                    <a:lnTo>
                      <a:pt x="1146" y="435"/>
                    </a:lnTo>
                    <a:lnTo>
                      <a:pt x="1146" y="419"/>
                    </a:lnTo>
                    <a:lnTo>
                      <a:pt x="1138" y="402"/>
                    </a:lnTo>
                    <a:lnTo>
                      <a:pt x="1121" y="402"/>
                    </a:lnTo>
                    <a:lnTo>
                      <a:pt x="1138" y="402"/>
                    </a:lnTo>
                    <a:lnTo>
                      <a:pt x="1138" y="385"/>
                    </a:lnTo>
                    <a:lnTo>
                      <a:pt x="1129" y="377"/>
                    </a:lnTo>
                    <a:lnTo>
                      <a:pt x="1113" y="360"/>
                    </a:lnTo>
                    <a:lnTo>
                      <a:pt x="1104" y="368"/>
                    </a:lnTo>
                    <a:lnTo>
                      <a:pt x="1121" y="368"/>
                    </a:lnTo>
                    <a:lnTo>
                      <a:pt x="1113" y="352"/>
                    </a:lnTo>
                    <a:lnTo>
                      <a:pt x="1104" y="343"/>
                    </a:lnTo>
                    <a:lnTo>
                      <a:pt x="1079" y="327"/>
                    </a:lnTo>
                    <a:lnTo>
                      <a:pt x="1071" y="335"/>
                    </a:lnTo>
                    <a:lnTo>
                      <a:pt x="1087" y="335"/>
                    </a:lnTo>
                    <a:lnTo>
                      <a:pt x="1079" y="310"/>
                    </a:lnTo>
                    <a:lnTo>
                      <a:pt x="1062" y="285"/>
                    </a:lnTo>
                    <a:lnTo>
                      <a:pt x="1054" y="251"/>
                    </a:lnTo>
                    <a:lnTo>
                      <a:pt x="1046" y="226"/>
                    </a:lnTo>
                    <a:lnTo>
                      <a:pt x="1029" y="226"/>
                    </a:lnTo>
                    <a:lnTo>
                      <a:pt x="1046" y="226"/>
                    </a:lnTo>
                    <a:lnTo>
                      <a:pt x="1046" y="193"/>
                    </a:lnTo>
                    <a:lnTo>
                      <a:pt x="1046" y="168"/>
                    </a:lnTo>
                    <a:lnTo>
                      <a:pt x="1046" y="143"/>
                    </a:lnTo>
                    <a:lnTo>
                      <a:pt x="1029" y="143"/>
                    </a:lnTo>
                    <a:lnTo>
                      <a:pt x="1046" y="151"/>
                    </a:lnTo>
                    <a:lnTo>
                      <a:pt x="1054" y="126"/>
                    </a:lnTo>
                    <a:lnTo>
                      <a:pt x="1062" y="101"/>
                    </a:lnTo>
                    <a:lnTo>
                      <a:pt x="1071" y="84"/>
                    </a:lnTo>
                    <a:lnTo>
                      <a:pt x="1054" y="76"/>
                    </a:lnTo>
                    <a:lnTo>
                      <a:pt x="1062" y="84"/>
                    </a:lnTo>
                    <a:lnTo>
                      <a:pt x="1071" y="76"/>
                    </a:lnTo>
                    <a:lnTo>
                      <a:pt x="1079" y="67"/>
                    </a:lnTo>
                    <a:lnTo>
                      <a:pt x="1087" y="59"/>
                    </a:lnTo>
                    <a:lnTo>
                      <a:pt x="1079" y="51"/>
                    </a:lnTo>
                    <a:lnTo>
                      <a:pt x="1087" y="67"/>
                    </a:lnTo>
                    <a:lnTo>
                      <a:pt x="1104" y="59"/>
                    </a:lnTo>
                    <a:lnTo>
                      <a:pt x="1104" y="51"/>
                    </a:lnTo>
                    <a:lnTo>
                      <a:pt x="1113" y="42"/>
                    </a:lnTo>
                    <a:lnTo>
                      <a:pt x="1104" y="34"/>
                    </a:lnTo>
                    <a:lnTo>
                      <a:pt x="1113" y="51"/>
                    </a:lnTo>
                    <a:lnTo>
                      <a:pt x="1129" y="42"/>
                    </a:lnTo>
                    <a:lnTo>
                      <a:pt x="1129" y="34"/>
                    </a:lnTo>
                    <a:lnTo>
                      <a:pt x="1138" y="25"/>
                    </a:lnTo>
                    <a:lnTo>
                      <a:pt x="1129" y="17"/>
                    </a:lnTo>
                    <a:lnTo>
                      <a:pt x="1129" y="34"/>
                    </a:lnTo>
                    <a:lnTo>
                      <a:pt x="1146" y="34"/>
                    </a:lnTo>
                    <a:lnTo>
                      <a:pt x="1163" y="34"/>
                    </a:lnTo>
                    <a:lnTo>
                      <a:pt x="1171" y="34"/>
                    </a:lnTo>
                    <a:lnTo>
                      <a:pt x="1196" y="25"/>
                    </a:lnTo>
                    <a:lnTo>
                      <a:pt x="1188" y="9"/>
                    </a:lnTo>
                    <a:lnTo>
                      <a:pt x="1188" y="25"/>
                    </a:lnTo>
                    <a:lnTo>
                      <a:pt x="1205" y="25"/>
                    </a:lnTo>
                    <a:lnTo>
                      <a:pt x="1230" y="25"/>
                    </a:lnTo>
                    <a:lnTo>
                      <a:pt x="1246" y="25"/>
                    </a:lnTo>
                    <a:lnTo>
                      <a:pt x="1246" y="9"/>
                    </a:lnTo>
                    <a:lnTo>
                      <a:pt x="1246" y="25"/>
                    </a:lnTo>
                    <a:lnTo>
                      <a:pt x="1263" y="34"/>
                    </a:lnTo>
                    <a:lnTo>
                      <a:pt x="1288" y="34"/>
                    </a:lnTo>
                    <a:lnTo>
                      <a:pt x="1288" y="17"/>
                    </a:lnTo>
                    <a:lnTo>
                      <a:pt x="1288" y="34"/>
                    </a:lnTo>
                    <a:lnTo>
                      <a:pt x="1305" y="42"/>
                    </a:lnTo>
                    <a:lnTo>
                      <a:pt x="1322" y="42"/>
                    </a:lnTo>
                    <a:lnTo>
                      <a:pt x="1322" y="25"/>
                    </a:lnTo>
                    <a:lnTo>
                      <a:pt x="1322" y="42"/>
                    </a:lnTo>
                    <a:lnTo>
                      <a:pt x="1338" y="51"/>
                    </a:lnTo>
                    <a:lnTo>
                      <a:pt x="1338" y="34"/>
                    </a:lnTo>
                    <a:lnTo>
                      <a:pt x="1330" y="42"/>
                    </a:lnTo>
                    <a:lnTo>
                      <a:pt x="1338" y="51"/>
                    </a:lnTo>
                    <a:lnTo>
                      <a:pt x="1347" y="59"/>
                    </a:lnTo>
                    <a:lnTo>
                      <a:pt x="1363" y="67"/>
                    </a:lnTo>
                    <a:lnTo>
                      <a:pt x="1363" y="51"/>
                    </a:lnTo>
                    <a:lnTo>
                      <a:pt x="1355" y="59"/>
                    </a:lnTo>
                    <a:lnTo>
                      <a:pt x="1363" y="67"/>
                    </a:lnTo>
                    <a:lnTo>
                      <a:pt x="1372" y="76"/>
                    </a:lnTo>
                    <a:lnTo>
                      <a:pt x="1389" y="84"/>
                    </a:lnTo>
                    <a:lnTo>
                      <a:pt x="1389" y="67"/>
                    </a:lnTo>
                    <a:lnTo>
                      <a:pt x="1380" y="76"/>
                    </a:lnTo>
                    <a:lnTo>
                      <a:pt x="1389" y="84"/>
                    </a:lnTo>
                    <a:lnTo>
                      <a:pt x="1397" y="76"/>
                    </a:lnTo>
                    <a:lnTo>
                      <a:pt x="1389" y="84"/>
                    </a:lnTo>
                    <a:lnTo>
                      <a:pt x="1405" y="109"/>
                    </a:lnTo>
                    <a:lnTo>
                      <a:pt x="1414" y="134"/>
                    </a:lnTo>
                    <a:lnTo>
                      <a:pt x="1422" y="159"/>
                    </a:lnTo>
                    <a:lnTo>
                      <a:pt x="1430" y="151"/>
                    </a:lnTo>
                    <a:lnTo>
                      <a:pt x="1422" y="151"/>
                    </a:lnTo>
                    <a:lnTo>
                      <a:pt x="1422" y="176"/>
                    </a:lnTo>
                    <a:lnTo>
                      <a:pt x="1422" y="201"/>
                    </a:lnTo>
                    <a:lnTo>
                      <a:pt x="1422" y="226"/>
                    </a:lnTo>
                    <a:lnTo>
                      <a:pt x="1430" y="226"/>
                    </a:lnTo>
                    <a:lnTo>
                      <a:pt x="1422" y="226"/>
                    </a:lnTo>
                    <a:lnTo>
                      <a:pt x="1414" y="251"/>
                    </a:lnTo>
                    <a:lnTo>
                      <a:pt x="1405" y="276"/>
                    </a:lnTo>
                    <a:lnTo>
                      <a:pt x="1389" y="301"/>
                    </a:lnTo>
                    <a:lnTo>
                      <a:pt x="1397" y="301"/>
                    </a:lnTo>
                    <a:lnTo>
                      <a:pt x="1389" y="293"/>
                    </a:lnTo>
                    <a:lnTo>
                      <a:pt x="1372" y="310"/>
                    </a:lnTo>
                    <a:lnTo>
                      <a:pt x="1338" y="343"/>
                    </a:lnTo>
                    <a:lnTo>
                      <a:pt x="1338" y="352"/>
                    </a:lnTo>
                    <a:lnTo>
                      <a:pt x="1322" y="385"/>
                    </a:lnTo>
                    <a:lnTo>
                      <a:pt x="1313" y="402"/>
                    </a:lnTo>
                    <a:lnTo>
                      <a:pt x="1322" y="402"/>
                    </a:lnTo>
                    <a:lnTo>
                      <a:pt x="1313" y="393"/>
                    </a:lnTo>
                    <a:lnTo>
                      <a:pt x="1305" y="402"/>
                    </a:lnTo>
                    <a:lnTo>
                      <a:pt x="1305" y="410"/>
                    </a:lnTo>
                    <a:lnTo>
                      <a:pt x="1305" y="427"/>
                    </a:lnTo>
                    <a:lnTo>
                      <a:pt x="1305" y="435"/>
                    </a:lnTo>
                    <a:lnTo>
                      <a:pt x="1305" y="444"/>
                    </a:lnTo>
                    <a:lnTo>
                      <a:pt x="1305" y="460"/>
                    </a:lnTo>
                    <a:lnTo>
                      <a:pt x="1305" y="469"/>
                    </a:lnTo>
                    <a:lnTo>
                      <a:pt x="1313" y="477"/>
                    </a:lnTo>
                    <a:lnTo>
                      <a:pt x="1322" y="485"/>
                    </a:lnTo>
                    <a:lnTo>
                      <a:pt x="1330" y="494"/>
                    </a:lnTo>
                    <a:lnTo>
                      <a:pt x="1347" y="502"/>
                    </a:lnTo>
                    <a:lnTo>
                      <a:pt x="1363" y="510"/>
                    </a:lnTo>
                    <a:lnTo>
                      <a:pt x="1363" y="494"/>
                    </a:lnTo>
                    <a:lnTo>
                      <a:pt x="1355" y="502"/>
                    </a:lnTo>
                    <a:lnTo>
                      <a:pt x="1372" y="519"/>
                    </a:lnTo>
                    <a:lnTo>
                      <a:pt x="1380" y="527"/>
                    </a:lnTo>
                    <a:lnTo>
                      <a:pt x="1397" y="536"/>
                    </a:lnTo>
                    <a:lnTo>
                      <a:pt x="1422" y="544"/>
                    </a:lnTo>
                    <a:lnTo>
                      <a:pt x="1405" y="536"/>
                    </a:lnTo>
                    <a:lnTo>
                      <a:pt x="1422" y="544"/>
                    </a:lnTo>
                    <a:lnTo>
                      <a:pt x="1455" y="552"/>
                    </a:lnTo>
                    <a:lnTo>
                      <a:pt x="1489" y="561"/>
                    </a:lnTo>
                    <a:lnTo>
                      <a:pt x="1522" y="569"/>
                    </a:lnTo>
                    <a:lnTo>
                      <a:pt x="1556" y="577"/>
                    </a:lnTo>
                    <a:lnTo>
                      <a:pt x="1598" y="586"/>
                    </a:lnTo>
                    <a:lnTo>
                      <a:pt x="1639" y="586"/>
                    </a:lnTo>
                    <a:lnTo>
                      <a:pt x="1673" y="586"/>
                    </a:lnTo>
                    <a:lnTo>
                      <a:pt x="1715" y="586"/>
                    </a:lnTo>
                    <a:lnTo>
                      <a:pt x="1757" y="586"/>
                    </a:lnTo>
                    <a:lnTo>
                      <a:pt x="1790" y="586"/>
                    </a:lnTo>
                    <a:lnTo>
                      <a:pt x="1823" y="577"/>
                    </a:lnTo>
                    <a:lnTo>
                      <a:pt x="1857" y="569"/>
                    </a:lnTo>
                    <a:lnTo>
                      <a:pt x="1890" y="561"/>
                    </a:lnTo>
                    <a:lnTo>
                      <a:pt x="1899" y="552"/>
                    </a:lnTo>
                    <a:lnTo>
                      <a:pt x="1899" y="561"/>
                    </a:lnTo>
                    <a:lnTo>
                      <a:pt x="1924" y="544"/>
                    </a:lnTo>
                    <a:lnTo>
                      <a:pt x="1949" y="536"/>
                    </a:lnTo>
                    <a:lnTo>
                      <a:pt x="1941" y="519"/>
                    </a:lnTo>
                    <a:lnTo>
                      <a:pt x="1932" y="519"/>
                    </a:lnTo>
                    <a:lnTo>
                      <a:pt x="1932" y="586"/>
                    </a:lnTo>
                    <a:lnTo>
                      <a:pt x="1932" y="669"/>
                    </a:lnTo>
                    <a:lnTo>
                      <a:pt x="1932" y="770"/>
                    </a:lnTo>
                    <a:lnTo>
                      <a:pt x="1932" y="862"/>
                    </a:lnTo>
                    <a:lnTo>
                      <a:pt x="1932" y="954"/>
                    </a:lnTo>
                    <a:lnTo>
                      <a:pt x="1932" y="1046"/>
                    </a:lnTo>
                    <a:lnTo>
                      <a:pt x="1932" y="1104"/>
                    </a:lnTo>
                    <a:lnTo>
                      <a:pt x="1932" y="1146"/>
                    </a:lnTo>
                    <a:lnTo>
                      <a:pt x="1932" y="1163"/>
                    </a:lnTo>
                    <a:lnTo>
                      <a:pt x="1932" y="1171"/>
                    </a:lnTo>
                    <a:lnTo>
                      <a:pt x="1941" y="1180"/>
                    </a:lnTo>
                    <a:lnTo>
                      <a:pt x="1949" y="1171"/>
                    </a:lnTo>
                    <a:lnTo>
                      <a:pt x="1941" y="1180"/>
                    </a:lnTo>
                    <a:lnTo>
                      <a:pt x="1949" y="1196"/>
                    </a:lnTo>
                    <a:lnTo>
                      <a:pt x="1957" y="1205"/>
                    </a:lnTo>
                    <a:lnTo>
                      <a:pt x="1966" y="1213"/>
                    </a:lnTo>
                    <a:lnTo>
                      <a:pt x="1982" y="1221"/>
                    </a:lnTo>
                    <a:lnTo>
                      <a:pt x="1982" y="1205"/>
                    </a:lnTo>
                    <a:lnTo>
                      <a:pt x="1974" y="1213"/>
                    </a:lnTo>
                    <a:lnTo>
                      <a:pt x="1991" y="1230"/>
                    </a:lnTo>
                    <a:lnTo>
                      <a:pt x="1999" y="1238"/>
                    </a:lnTo>
                    <a:lnTo>
                      <a:pt x="2016" y="1246"/>
                    </a:lnTo>
                    <a:lnTo>
                      <a:pt x="2033" y="1246"/>
                    </a:lnTo>
                    <a:lnTo>
                      <a:pt x="2033" y="1230"/>
                    </a:lnTo>
                    <a:lnTo>
                      <a:pt x="2033" y="1246"/>
                    </a:lnTo>
                    <a:lnTo>
                      <a:pt x="2049" y="1255"/>
                    </a:lnTo>
                    <a:lnTo>
                      <a:pt x="2066" y="1255"/>
                    </a:lnTo>
                    <a:lnTo>
                      <a:pt x="2091" y="1255"/>
                    </a:lnTo>
                    <a:lnTo>
                      <a:pt x="2108" y="1255"/>
                    </a:lnTo>
                    <a:lnTo>
                      <a:pt x="2116" y="1255"/>
                    </a:lnTo>
                    <a:lnTo>
                      <a:pt x="2133" y="1246"/>
                    </a:lnTo>
                    <a:lnTo>
                      <a:pt x="2150" y="1238"/>
                    </a:lnTo>
                    <a:lnTo>
                      <a:pt x="2150" y="1230"/>
                    </a:lnTo>
                    <a:lnTo>
                      <a:pt x="2166" y="1213"/>
                    </a:lnTo>
                    <a:lnTo>
                      <a:pt x="2183" y="1196"/>
                    </a:lnTo>
                    <a:lnTo>
                      <a:pt x="2192" y="1196"/>
                    </a:lnTo>
                    <a:lnTo>
                      <a:pt x="2200" y="1180"/>
                    </a:lnTo>
                    <a:lnTo>
                      <a:pt x="2183" y="1171"/>
                    </a:lnTo>
                    <a:lnTo>
                      <a:pt x="2192" y="1180"/>
                    </a:lnTo>
                    <a:lnTo>
                      <a:pt x="2200" y="1171"/>
                    </a:lnTo>
                    <a:lnTo>
                      <a:pt x="2208" y="1163"/>
                    </a:lnTo>
                    <a:lnTo>
                      <a:pt x="2200" y="1154"/>
                    </a:lnTo>
                    <a:lnTo>
                      <a:pt x="2200" y="1171"/>
                    </a:lnTo>
                    <a:lnTo>
                      <a:pt x="2208" y="1171"/>
                    </a:lnTo>
                    <a:lnTo>
                      <a:pt x="2217" y="1171"/>
                    </a:lnTo>
                    <a:lnTo>
                      <a:pt x="2242" y="1163"/>
                    </a:lnTo>
                    <a:lnTo>
                      <a:pt x="2267" y="1154"/>
                    </a:lnTo>
                    <a:lnTo>
                      <a:pt x="2258" y="1138"/>
                    </a:lnTo>
                    <a:lnTo>
                      <a:pt x="2258" y="1154"/>
                    </a:lnTo>
                    <a:lnTo>
                      <a:pt x="2284" y="1154"/>
                    </a:lnTo>
                    <a:lnTo>
                      <a:pt x="2317" y="1154"/>
                    </a:lnTo>
                    <a:lnTo>
                      <a:pt x="2317" y="1138"/>
                    </a:lnTo>
                    <a:lnTo>
                      <a:pt x="2317" y="1154"/>
                    </a:lnTo>
                    <a:lnTo>
                      <a:pt x="2342" y="1163"/>
                    </a:lnTo>
                    <a:lnTo>
                      <a:pt x="2367" y="1171"/>
                    </a:lnTo>
                    <a:lnTo>
                      <a:pt x="2392" y="1188"/>
                    </a:lnTo>
                    <a:lnTo>
                      <a:pt x="2417" y="1205"/>
                    </a:lnTo>
                    <a:lnTo>
                      <a:pt x="2442" y="1221"/>
                    </a:lnTo>
                    <a:lnTo>
                      <a:pt x="2442" y="1205"/>
                    </a:lnTo>
                    <a:lnTo>
                      <a:pt x="2434" y="1213"/>
                    </a:lnTo>
                    <a:lnTo>
                      <a:pt x="2451" y="1238"/>
                    </a:lnTo>
                    <a:lnTo>
                      <a:pt x="2459" y="1246"/>
                    </a:lnTo>
                    <a:lnTo>
                      <a:pt x="2468" y="1238"/>
                    </a:lnTo>
                    <a:lnTo>
                      <a:pt x="2459" y="1238"/>
                    </a:lnTo>
                    <a:lnTo>
                      <a:pt x="2459" y="1255"/>
                    </a:lnTo>
                    <a:lnTo>
                      <a:pt x="2459" y="1263"/>
                    </a:lnTo>
                    <a:lnTo>
                      <a:pt x="2468" y="1280"/>
                    </a:lnTo>
                    <a:lnTo>
                      <a:pt x="2476" y="1288"/>
                    </a:lnTo>
                    <a:lnTo>
                      <a:pt x="2484" y="1280"/>
                    </a:lnTo>
                    <a:lnTo>
                      <a:pt x="2476" y="1280"/>
                    </a:lnTo>
                    <a:lnTo>
                      <a:pt x="2476" y="1297"/>
                    </a:lnTo>
                    <a:lnTo>
                      <a:pt x="2476" y="1313"/>
                    </a:lnTo>
                    <a:lnTo>
                      <a:pt x="2476" y="1330"/>
                    </a:lnTo>
                    <a:lnTo>
                      <a:pt x="2476" y="1347"/>
                    </a:lnTo>
                    <a:lnTo>
                      <a:pt x="2484" y="1347"/>
                    </a:lnTo>
                    <a:lnTo>
                      <a:pt x="2476" y="1347"/>
                    </a:lnTo>
                    <a:lnTo>
                      <a:pt x="2468" y="1380"/>
                    </a:lnTo>
                    <a:lnTo>
                      <a:pt x="2459" y="1405"/>
                    </a:lnTo>
                    <a:lnTo>
                      <a:pt x="2442" y="1430"/>
                    </a:lnTo>
                    <a:lnTo>
                      <a:pt x="2451" y="1430"/>
                    </a:lnTo>
                    <a:lnTo>
                      <a:pt x="2442" y="1422"/>
                    </a:lnTo>
                    <a:lnTo>
                      <a:pt x="2426" y="1439"/>
                    </a:lnTo>
                    <a:lnTo>
                      <a:pt x="2409" y="1455"/>
                    </a:lnTo>
                    <a:lnTo>
                      <a:pt x="2392" y="1472"/>
                    </a:lnTo>
                    <a:lnTo>
                      <a:pt x="2401" y="1481"/>
                    </a:lnTo>
                    <a:lnTo>
                      <a:pt x="2401" y="1472"/>
                    </a:lnTo>
                    <a:lnTo>
                      <a:pt x="2376" y="1481"/>
                    </a:lnTo>
                    <a:lnTo>
                      <a:pt x="2359" y="1489"/>
                    </a:lnTo>
                    <a:lnTo>
                      <a:pt x="2359" y="1497"/>
                    </a:lnTo>
                    <a:lnTo>
                      <a:pt x="2359" y="1489"/>
                    </a:lnTo>
                    <a:lnTo>
                      <a:pt x="2334" y="1489"/>
                    </a:lnTo>
                    <a:lnTo>
                      <a:pt x="2309" y="1497"/>
                    </a:lnTo>
                    <a:lnTo>
                      <a:pt x="2309" y="1506"/>
                    </a:lnTo>
                    <a:lnTo>
                      <a:pt x="2317" y="1497"/>
                    </a:lnTo>
                    <a:lnTo>
                      <a:pt x="2292" y="1489"/>
                    </a:lnTo>
                    <a:lnTo>
                      <a:pt x="2284" y="1489"/>
                    </a:lnTo>
                    <a:lnTo>
                      <a:pt x="2267" y="1489"/>
                    </a:lnTo>
                    <a:lnTo>
                      <a:pt x="2267" y="1497"/>
                    </a:lnTo>
                    <a:lnTo>
                      <a:pt x="2275" y="1489"/>
                    </a:lnTo>
                    <a:lnTo>
                      <a:pt x="2250" y="1481"/>
                    </a:lnTo>
                    <a:lnTo>
                      <a:pt x="2225" y="1472"/>
                    </a:lnTo>
                    <a:lnTo>
                      <a:pt x="2208" y="1464"/>
                    </a:lnTo>
                    <a:lnTo>
                      <a:pt x="2200" y="1472"/>
                    </a:lnTo>
                    <a:lnTo>
                      <a:pt x="2208" y="1464"/>
                    </a:lnTo>
                    <a:lnTo>
                      <a:pt x="2192" y="1447"/>
                    </a:lnTo>
                    <a:lnTo>
                      <a:pt x="2183" y="1455"/>
                    </a:lnTo>
                    <a:lnTo>
                      <a:pt x="2200" y="1455"/>
                    </a:lnTo>
                    <a:lnTo>
                      <a:pt x="2192" y="1439"/>
                    </a:lnTo>
                    <a:lnTo>
                      <a:pt x="2183" y="1430"/>
                    </a:lnTo>
                    <a:lnTo>
                      <a:pt x="2158" y="1414"/>
                    </a:lnTo>
                    <a:lnTo>
                      <a:pt x="2141" y="1405"/>
                    </a:lnTo>
                    <a:lnTo>
                      <a:pt x="2125" y="1397"/>
                    </a:lnTo>
                    <a:lnTo>
                      <a:pt x="2108" y="1389"/>
                    </a:lnTo>
                    <a:lnTo>
                      <a:pt x="2091" y="1380"/>
                    </a:lnTo>
                    <a:lnTo>
                      <a:pt x="2066" y="1372"/>
                    </a:lnTo>
                    <a:lnTo>
                      <a:pt x="2058" y="1372"/>
                    </a:lnTo>
                    <a:lnTo>
                      <a:pt x="2041" y="1372"/>
                    </a:lnTo>
                    <a:lnTo>
                      <a:pt x="2024" y="1372"/>
                    </a:lnTo>
                    <a:lnTo>
                      <a:pt x="2008" y="1372"/>
                    </a:lnTo>
                    <a:lnTo>
                      <a:pt x="1991" y="1380"/>
                    </a:lnTo>
                    <a:lnTo>
                      <a:pt x="1982" y="1380"/>
                    </a:lnTo>
                    <a:lnTo>
                      <a:pt x="1974" y="1389"/>
                    </a:lnTo>
                    <a:lnTo>
                      <a:pt x="1982" y="1397"/>
                    </a:lnTo>
                    <a:lnTo>
                      <a:pt x="1982" y="1389"/>
                    </a:lnTo>
                    <a:lnTo>
                      <a:pt x="1966" y="1397"/>
                    </a:lnTo>
                    <a:lnTo>
                      <a:pt x="1957" y="1397"/>
                    </a:lnTo>
                    <a:lnTo>
                      <a:pt x="1957" y="1405"/>
                    </a:lnTo>
                    <a:lnTo>
                      <a:pt x="1949" y="1422"/>
                    </a:lnTo>
                    <a:lnTo>
                      <a:pt x="1941" y="1439"/>
                    </a:lnTo>
                    <a:lnTo>
                      <a:pt x="1932" y="1464"/>
                    </a:lnTo>
                    <a:lnTo>
                      <a:pt x="1932" y="1514"/>
                    </a:lnTo>
                    <a:lnTo>
                      <a:pt x="1924" y="1573"/>
                    </a:lnTo>
                    <a:lnTo>
                      <a:pt x="1916" y="1631"/>
                    </a:lnTo>
                    <a:lnTo>
                      <a:pt x="1916" y="1698"/>
                    </a:lnTo>
                    <a:lnTo>
                      <a:pt x="1916" y="1757"/>
                    </a:lnTo>
                    <a:lnTo>
                      <a:pt x="1916" y="1815"/>
                    </a:lnTo>
                    <a:lnTo>
                      <a:pt x="1916" y="1840"/>
                    </a:lnTo>
                    <a:lnTo>
                      <a:pt x="1916" y="1849"/>
                    </a:lnTo>
                    <a:lnTo>
                      <a:pt x="1924" y="1874"/>
                    </a:lnTo>
                    <a:lnTo>
                      <a:pt x="1932" y="1899"/>
                    </a:lnTo>
                    <a:lnTo>
                      <a:pt x="1941" y="1890"/>
                    </a:lnTo>
                    <a:lnTo>
                      <a:pt x="1932" y="1890"/>
                    </a:lnTo>
                    <a:lnTo>
                      <a:pt x="1932" y="1907"/>
                    </a:lnTo>
                    <a:lnTo>
                      <a:pt x="1941" y="1907"/>
                    </a:lnTo>
                    <a:lnTo>
                      <a:pt x="1941" y="1899"/>
                    </a:lnTo>
                    <a:lnTo>
                      <a:pt x="1899" y="1907"/>
                    </a:lnTo>
                    <a:lnTo>
                      <a:pt x="1865" y="1915"/>
                    </a:lnTo>
                    <a:lnTo>
                      <a:pt x="1815" y="1915"/>
                    </a:lnTo>
                    <a:lnTo>
                      <a:pt x="1773" y="1915"/>
                    </a:lnTo>
                    <a:lnTo>
                      <a:pt x="1731" y="1915"/>
                    </a:lnTo>
                    <a:lnTo>
                      <a:pt x="1690" y="1915"/>
                    </a:lnTo>
                    <a:lnTo>
                      <a:pt x="1648" y="1907"/>
                    </a:lnTo>
                    <a:lnTo>
                      <a:pt x="1606" y="1907"/>
                    </a:lnTo>
                    <a:lnTo>
                      <a:pt x="1539" y="1899"/>
                    </a:lnTo>
                    <a:lnTo>
                      <a:pt x="1481" y="1890"/>
                    </a:lnTo>
                    <a:lnTo>
                      <a:pt x="1447" y="1882"/>
                    </a:lnTo>
                    <a:lnTo>
                      <a:pt x="1447" y="1890"/>
                    </a:lnTo>
                    <a:lnTo>
                      <a:pt x="1455" y="1882"/>
                    </a:lnTo>
                    <a:lnTo>
                      <a:pt x="1439" y="1874"/>
                    </a:lnTo>
                    <a:lnTo>
                      <a:pt x="1430" y="1874"/>
                    </a:lnTo>
                    <a:lnTo>
                      <a:pt x="1397" y="1865"/>
                    </a:lnTo>
                    <a:lnTo>
                      <a:pt x="1397" y="1874"/>
                    </a:lnTo>
                    <a:lnTo>
                      <a:pt x="1405" y="1865"/>
                    </a:lnTo>
                    <a:lnTo>
                      <a:pt x="1380" y="1849"/>
                    </a:lnTo>
                    <a:lnTo>
                      <a:pt x="1355" y="1832"/>
                    </a:lnTo>
                    <a:lnTo>
                      <a:pt x="1347" y="1840"/>
                    </a:lnTo>
                    <a:lnTo>
                      <a:pt x="1363" y="1840"/>
                    </a:lnTo>
                    <a:lnTo>
                      <a:pt x="1347" y="1815"/>
                    </a:lnTo>
                    <a:lnTo>
                      <a:pt x="1338" y="1807"/>
                    </a:lnTo>
                    <a:lnTo>
                      <a:pt x="1322" y="1790"/>
                    </a:lnTo>
                    <a:lnTo>
                      <a:pt x="1313" y="1798"/>
                    </a:lnTo>
                    <a:lnTo>
                      <a:pt x="1330" y="1798"/>
                    </a:lnTo>
                    <a:lnTo>
                      <a:pt x="1322" y="1773"/>
                    </a:lnTo>
                    <a:lnTo>
                      <a:pt x="1313" y="1748"/>
                    </a:lnTo>
                    <a:lnTo>
                      <a:pt x="1305" y="1731"/>
                    </a:lnTo>
                    <a:lnTo>
                      <a:pt x="1288" y="1731"/>
                    </a:lnTo>
                    <a:lnTo>
                      <a:pt x="1305" y="1731"/>
                    </a:lnTo>
                    <a:lnTo>
                      <a:pt x="1305" y="1706"/>
                    </a:lnTo>
                    <a:lnTo>
                      <a:pt x="1288" y="1706"/>
                    </a:lnTo>
                    <a:lnTo>
                      <a:pt x="1305" y="1715"/>
                    </a:lnTo>
                    <a:lnTo>
                      <a:pt x="1313" y="1690"/>
                    </a:lnTo>
                    <a:lnTo>
                      <a:pt x="1313" y="1681"/>
                    </a:lnTo>
                    <a:lnTo>
                      <a:pt x="1313" y="1665"/>
                    </a:lnTo>
                    <a:lnTo>
                      <a:pt x="1297" y="1665"/>
                    </a:lnTo>
                    <a:lnTo>
                      <a:pt x="1313" y="1673"/>
                    </a:lnTo>
                    <a:lnTo>
                      <a:pt x="1322" y="1656"/>
                    </a:lnTo>
                    <a:lnTo>
                      <a:pt x="1330" y="1631"/>
                    </a:lnTo>
                    <a:lnTo>
                      <a:pt x="1338" y="1614"/>
                    </a:lnTo>
                    <a:lnTo>
                      <a:pt x="1322" y="1606"/>
                    </a:lnTo>
                    <a:lnTo>
                      <a:pt x="1330" y="1614"/>
                    </a:lnTo>
                    <a:lnTo>
                      <a:pt x="1347" y="1598"/>
                    </a:lnTo>
                    <a:lnTo>
                      <a:pt x="1338" y="1589"/>
                    </a:lnTo>
                    <a:lnTo>
                      <a:pt x="1347" y="1606"/>
                    </a:lnTo>
                    <a:lnTo>
                      <a:pt x="1363" y="1598"/>
                    </a:lnTo>
                    <a:lnTo>
                      <a:pt x="1363" y="1589"/>
                    </a:lnTo>
                    <a:lnTo>
                      <a:pt x="1380" y="1573"/>
                    </a:lnTo>
                    <a:lnTo>
                      <a:pt x="1397" y="1556"/>
                    </a:lnTo>
                    <a:lnTo>
                      <a:pt x="1405" y="1556"/>
                    </a:lnTo>
                    <a:lnTo>
                      <a:pt x="1414" y="1531"/>
                    </a:lnTo>
                    <a:lnTo>
                      <a:pt x="1422" y="1506"/>
                    </a:lnTo>
                    <a:lnTo>
                      <a:pt x="1430" y="1481"/>
                    </a:lnTo>
                    <a:lnTo>
                      <a:pt x="1430" y="1472"/>
                    </a:lnTo>
                    <a:lnTo>
                      <a:pt x="1430" y="1439"/>
                    </a:lnTo>
                    <a:lnTo>
                      <a:pt x="1430" y="1414"/>
                    </a:lnTo>
                    <a:lnTo>
                      <a:pt x="1430" y="1380"/>
                    </a:lnTo>
                    <a:lnTo>
                      <a:pt x="1422" y="1355"/>
                    </a:lnTo>
                    <a:lnTo>
                      <a:pt x="1414" y="1330"/>
                    </a:lnTo>
                    <a:lnTo>
                      <a:pt x="1405" y="1313"/>
                    </a:lnTo>
                    <a:lnTo>
                      <a:pt x="1397" y="1305"/>
                    </a:lnTo>
                    <a:lnTo>
                      <a:pt x="1389" y="1297"/>
                    </a:lnTo>
                    <a:lnTo>
                      <a:pt x="1380" y="1305"/>
                    </a:lnTo>
                    <a:lnTo>
                      <a:pt x="1397" y="1305"/>
                    </a:lnTo>
                    <a:lnTo>
                      <a:pt x="1389" y="1288"/>
                    </a:lnTo>
                    <a:lnTo>
                      <a:pt x="1380" y="1280"/>
                    </a:lnTo>
                    <a:lnTo>
                      <a:pt x="1363" y="1272"/>
                    </a:lnTo>
                    <a:lnTo>
                      <a:pt x="1347" y="1263"/>
                    </a:lnTo>
                    <a:lnTo>
                      <a:pt x="1338" y="1272"/>
                    </a:lnTo>
                    <a:lnTo>
                      <a:pt x="1347" y="1263"/>
                    </a:lnTo>
                    <a:lnTo>
                      <a:pt x="1338" y="1255"/>
                    </a:lnTo>
                    <a:lnTo>
                      <a:pt x="1322" y="1246"/>
                    </a:lnTo>
                    <a:lnTo>
                      <a:pt x="1313" y="1246"/>
                    </a:lnTo>
                    <a:lnTo>
                      <a:pt x="1297" y="1246"/>
                    </a:lnTo>
                    <a:lnTo>
                      <a:pt x="1297" y="1255"/>
                    </a:lnTo>
                    <a:lnTo>
                      <a:pt x="1305" y="1246"/>
                    </a:lnTo>
                    <a:lnTo>
                      <a:pt x="1280" y="1238"/>
                    </a:lnTo>
                    <a:lnTo>
                      <a:pt x="1263" y="1230"/>
                    </a:lnTo>
                    <a:lnTo>
                      <a:pt x="1255" y="1230"/>
                    </a:lnTo>
                    <a:lnTo>
                      <a:pt x="1230" y="1230"/>
                    </a:lnTo>
                    <a:lnTo>
                      <a:pt x="1205" y="1230"/>
                    </a:lnTo>
                    <a:lnTo>
                      <a:pt x="1188" y="1230"/>
                    </a:lnTo>
                    <a:lnTo>
                      <a:pt x="1163" y="1230"/>
                    </a:lnTo>
                    <a:lnTo>
                      <a:pt x="1138" y="1238"/>
                    </a:lnTo>
                    <a:lnTo>
                      <a:pt x="1138" y="1246"/>
                    </a:lnTo>
                    <a:lnTo>
                      <a:pt x="1138" y="1238"/>
                    </a:lnTo>
                    <a:lnTo>
                      <a:pt x="1121" y="1238"/>
                    </a:lnTo>
                    <a:lnTo>
                      <a:pt x="1104" y="1246"/>
                    </a:lnTo>
                    <a:lnTo>
                      <a:pt x="1087" y="1255"/>
                    </a:lnTo>
                    <a:lnTo>
                      <a:pt x="1071" y="1263"/>
                    </a:lnTo>
                    <a:lnTo>
                      <a:pt x="1062" y="1263"/>
                    </a:lnTo>
                    <a:lnTo>
                      <a:pt x="1054" y="1272"/>
                    </a:lnTo>
                    <a:lnTo>
                      <a:pt x="1062" y="1280"/>
                    </a:lnTo>
                    <a:lnTo>
                      <a:pt x="1062" y="1272"/>
                    </a:lnTo>
                    <a:lnTo>
                      <a:pt x="1046" y="1272"/>
                    </a:lnTo>
                    <a:lnTo>
                      <a:pt x="1037" y="1272"/>
                    </a:lnTo>
                    <a:lnTo>
                      <a:pt x="1029" y="1280"/>
                    </a:lnTo>
                    <a:lnTo>
                      <a:pt x="1029" y="1288"/>
                    </a:lnTo>
                    <a:lnTo>
                      <a:pt x="1021" y="1305"/>
                    </a:lnTo>
                    <a:lnTo>
                      <a:pt x="1029" y="1305"/>
                    </a:lnTo>
                    <a:lnTo>
                      <a:pt x="1029" y="1297"/>
                    </a:lnTo>
                    <a:lnTo>
                      <a:pt x="1012" y="1305"/>
                    </a:lnTo>
                    <a:lnTo>
                      <a:pt x="1004" y="1305"/>
                    </a:lnTo>
                    <a:lnTo>
                      <a:pt x="1004" y="1313"/>
                    </a:lnTo>
                    <a:lnTo>
                      <a:pt x="987" y="1338"/>
                    </a:lnTo>
                    <a:lnTo>
                      <a:pt x="979" y="1363"/>
                    </a:lnTo>
                    <a:lnTo>
                      <a:pt x="970" y="1389"/>
                    </a:lnTo>
                    <a:lnTo>
                      <a:pt x="970" y="1414"/>
                    </a:lnTo>
                    <a:lnTo>
                      <a:pt x="970" y="1439"/>
                    </a:lnTo>
                    <a:lnTo>
                      <a:pt x="970" y="1472"/>
                    </a:lnTo>
                    <a:lnTo>
                      <a:pt x="970" y="1481"/>
                    </a:lnTo>
                    <a:lnTo>
                      <a:pt x="979" y="1506"/>
                    </a:lnTo>
                    <a:lnTo>
                      <a:pt x="987" y="1531"/>
                    </a:lnTo>
                    <a:lnTo>
                      <a:pt x="1004" y="1547"/>
                    </a:lnTo>
                    <a:lnTo>
                      <a:pt x="1012" y="1539"/>
                    </a:lnTo>
                    <a:lnTo>
                      <a:pt x="1004" y="1547"/>
                    </a:lnTo>
                    <a:lnTo>
                      <a:pt x="1021" y="1573"/>
                    </a:lnTo>
                    <a:lnTo>
                      <a:pt x="1029" y="1581"/>
                    </a:lnTo>
                    <a:lnTo>
                      <a:pt x="1054" y="1598"/>
                    </a:lnTo>
                    <a:lnTo>
                      <a:pt x="1054" y="1581"/>
                    </a:lnTo>
                    <a:lnTo>
                      <a:pt x="1046" y="1589"/>
                    </a:lnTo>
                    <a:lnTo>
                      <a:pt x="1054" y="1614"/>
                    </a:lnTo>
                    <a:lnTo>
                      <a:pt x="1071" y="1631"/>
                    </a:lnTo>
                    <a:lnTo>
                      <a:pt x="1079" y="1623"/>
                    </a:lnTo>
                    <a:lnTo>
                      <a:pt x="1071" y="1631"/>
                    </a:lnTo>
                    <a:lnTo>
                      <a:pt x="1079" y="1656"/>
                    </a:lnTo>
                    <a:lnTo>
                      <a:pt x="1087" y="1648"/>
                    </a:lnTo>
                    <a:lnTo>
                      <a:pt x="1079" y="1648"/>
                    </a:lnTo>
                    <a:lnTo>
                      <a:pt x="1079" y="1673"/>
                    </a:lnTo>
                    <a:lnTo>
                      <a:pt x="1079" y="1698"/>
                    </a:lnTo>
                    <a:lnTo>
                      <a:pt x="1079" y="1715"/>
                    </a:lnTo>
                    <a:lnTo>
                      <a:pt x="1087" y="1715"/>
                    </a:lnTo>
                    <a:lnTo>
                      <a:pt x="1079" y="1715"/>
                    </a:lnTo>
                    <a:lnTo>
                      <a:pt x="1071" y="1740"/>
                    </a:lnTo>
                    <a:lnTo>
                      <a:pt x="1062" y="1765"/>
                    </a:lnTo>
                    <a:lnTo>
                      <a:pt x="1046" y="1790"/>
                    </a:lnTo>
                    <a:lnTo>
                      <a:pt x="1054" y="1790"/>
                    </a:lnTo>
                    <a:lnTo>
                      <a:pt x="1046" y="1782"/>
                    </a:lnTo>
                    <a:lnTo>
                      <a:pt x="1029" y="1798"/>
                    </a:lnTo>
                    <a:lnTo>
                      <a:pt x="1012" y="1815"/>
                    </a:lnTo>
                    <a:lnTo>
                      <a:pt x="1021" y="1823"/>
                    </a:lnTo>
                    <a:lnTo>
                      <a:pt x="1021" y="1815"/>
                    </a:lnTo>
                    <a:lnTo>
                      <a:pt x="987" y="1832"/>
                    </a:lnTo>
                    <a:lnTo>
                      <a:pt x="979" y="1832"/>
                    </a:lnTo>
                    <a:lnTo>
                      <a:pt x="954" y="1857"/>
                    </a:lnTo>
                    <a:lnTo>
                      <a:pt x="962" y="1865"/>
                    </a:lnTo>
                    <a:lnTo>
                      <a:pt x="962" y="1857"/>
                    </a:lnTo>
                    <a:lnTo>
                      <a:pt x="929" y="1865"/>
                    </a:lnTo>
                    <a:lnTo>
                      <a:pt x="887" y="1874"/>
                    </a:lnTo>
                    <a:lnTo>
                      <a:pt x="862" y="1874"/>
                    </a:lnTo>
                    <a:lnTo>
                      <a:pt x="820" y="1874"/>
                    </a:lnTo>
                    <a:lnTo>
                      <a:pt x="770" y="1874"/>
                    </a:lnTo>
                    <a:lnTo>
                      <a:pt x="719" y="1874"/>
                    </a:lnTo>
                    <a:lnTo>
                      <a:pt x="669" y="1874"/>
                    </a:lnTo>
                    <a:lnTo>
                      <a:pt x="611" y="1874"/>
                    </a:lnTo>
                    <a:lnTo>
                      <a:pt x="552" y="1874"/>
                    </a:lnTo>
                    <a:lnTo>
                      <a:pt x="494" y="1874"/>
                    </a:lnTo>
                    <a:lnTo>
                      <a:pt x="494" y="1882"/>
                    </a:lnTo>
                    <a:lnTo>
                      <a:pt x="510" y="1890"/>
                    </a:lnTo>
                    <a:lnTo>
                      <a:pt x="519" y="1865"/>
                    </a:lnTo>
                    <a:lnTo>
                      <a:pt x="527" y="1832"/>
                    </a:lnTo>
                    <a:lnTo>
                      <a:pt x="535" y="1798"/>
                    </a:lnTo>
                    <a:lnTo>
                      <a:pt x="544" y="1765"/>
                    </a:lnTo>
                    <a:lnTo>
                      <a:pt x="544" y="1757"/>
                    </a:lnTo>
                    <a:lnTo>
                      <a:pt x="544" y="1723"/>
                    </a:lnTo>
                    <a:lnTo>
                      <a:pt x="527" y="1723"/>
                    </a:lnTo>
                    <a:lnTo>
                      <a:pt x="544" y="1731"/>
                    </a:lnTo>
                    <a:lnTo>
                      <a:pt x="552" y="1698"/>
                    </a:lnTo>
                    <a:lnTo>
                      <a:pt x="552" y="1690"/>
                    </a:lnTo>
                    <a:lnTo>
                      <a:pt x="552" y="1656"/>
                    </a:lnTo>
                    <a:lnTo>
                      <a:pt x="552" y="1623"/>
                    </a:lnTo>
                    <a:lnTo>
                      <a:pt x="552" y="1589"/>
                    </a:lnTo>
                    <a:lnTo>
                      <a:pt x="552" y="1556"/>
                    </a:lnTo>
                    <a:lnTo>
                      <a:pt x="544" y="1522"/>
                    </a:lnTo>
                    <a:lnTo>
                      <a:pt x="527" y="1522"/>
                    </a:lnTo>
                    <a:lnTo>
                      <a:pt x="544" y="1522"/>
                    </a:lnTo>
                    <a:lnTo>
                      <a:pt x="544" y="1489"/>
                    </a:lnTo>
                    <a:lnTo>
                      <a:pt x="535" y="1464"/>
                    </a:lnTo>
                    <a:lnTo>
                      <a:pt x="527" y="1439"/>
                    </a:lnTo>
                    <a:lnTo>
                      <a:pt x="519" y="1414"/>
                    </a:lnTo>
                    <a:lnTo>
                      <a:pt x="510" y="1397"/>
                    </a:lnTo>
                    <a:lnTo>
                      <a:pt x="502" y="1372"/>
                    </a:lnTo>
                    <a:lnTo>
                      <a:pt x="494" y="1363"/>
                    </a:lnTo>
                    <a:lnTo>
                      <a:pt x="485" y="1355"/>
                    </a:lnTo>
                    <a:lnTo>
                      <a:pt x="477" y="1363"/>
                    </a:lnTo>
                    <a:lnTo>
                      <a:pt x="494" y="1363"/>
                    </a:lnTo>
                    <a:lnTo>
                      <a:pt x="485" y="1347"/>
                    </a:lnTo>
                    <a:lnTo>
                      <a:pt x="477" y="1338"/>
                    </a:lnTo>
                    <a:lnTo>
                      <a:pt x="468" y="1330"/>
                    </a:lnTo>
                    <a:lnTo>
                      <a:pt x="452" y="1322"/>
                    </a:lnTo>
                    <a:lnTo>
                      <a:pt x="443" y="1322"/>
                    </a:lnTo>
                    <a:lnTo>
                      <a:pt x="435" y="1322"/>
                    </a:lnTo>
                    <a:lnTo>
                      <a:pt x="435" y="1330"/>
                    </a:lnTo>
                    <a:lnTo>
                      <a:pt x="443" y="1322"/>
                    </a:lnTo>
                    <a:lnTo>
                      <a:pt x="435" y="1313"/>
                    </a:lnTo>
                    <a:lnTo>
                      <a:pt x="427" y="1313"/>
                    </a:lnTo>
                    <a:lnTo>
                      <a:pt x="410" y="1313"/>
                    </a:lnTo>
                    <a:lnTo>
                      <a:pt x="385" y="1313"/>
                    </a:lnTo>
                    <a:lnTo>
                      <a:pt x="351" y="1322"/>
                    </a:lnTo>
                    <a:lnTo>
                      <a:pt x="335" y="1322"/>
                    </a:lnTo>
                    <a:lnTo>
                      <a:pt x="351" y="1322"/>
                    </a:lnTo>
                    <a:lnTo>
                      <a:pt x="326" y="1330"/>
                    </a:lnTo>
                    <a:lnTo>
                      <a:pt x="284" y="1347"/>
                    </a:lnTo>
                    <a:lnTo>
                      <a:pt x="259" y="1355"/>
                    </a:lnTo>
                    <a:lnTo>
                      <a:pt x="259" y="1363"/>
                    </a:lnTo>
                    <a:lnTo>
                      <a:pt x="259" y="1355"/>
                    </a:lnTo>
                    <a:lnTo>
                      <a:pt x="243" y="1355"/>
                    </a:lnTo>
                    <a:lnTo>
                      <a:pt x="226" y="1363"/>
                    </a:lnTo>
                    <a:lnTo>
                      <a:pt x="226" y="1372"/>
                    </a:lnTo>
                    <a:lnTo>
                      <a:pt x="226" y="1363"/>
                    </a:lnTo>
                    <a:lnTo>
                      <a:pt x="201" y="1363"/>
                    </a:lnTo>
                    <a:lnTo>
                      <a:pt x="184" y="1363"/>
                    </a:lnTo>
                    <a:lnTo>
                      <a:pt x="167" y="1363"/>
                    </a:lnTo>
                    <a:lnTo>
                      <a:pt x="151" y="1363"/>
                    </a:lnTo>
                    <a:lnTo>
                      <a:pt x="151" y="1372"/>
                    </a:lnTo>
                    <a:lnTo>
                      <a:pt x="159" y="1363"/>
                    </a:lnTo>
                    <a:lnTo>
                      <a:pt x="142" y="1355"/>
                    </a:lnTo>
                    <a:lnTo>
                      <a:pt x="134" y="1355"/>
                    </a:lnTo>
                    <a:lnTo>
                      <a:pt x="117" y="1355"/>
                    </a:lnTo>
                    <a:lnTo>
                      <a:pt x="117" y="1363"/>
                    </a:lnTo>
                    <a:lnTo>
                      <a:pt x="126" y="1355"/>
                    </a:lnTo>
                    <a:lnTo>
                      <a:pt x="109" y="1347"/>
                    </a:lnTo>
                    <a:lnTo>
                      <a:pt x="100" y="1355"/>
                    </a:lnTo>
                    <a:lnTo>
                      <a:pt x="109" y="1347"/>
                    </a:lnTo>
                    <a:lnTo>
                      <a:pt x="100" y="1338"/>
                    </a:lnTo>
                    <a:lnTo>
                      <a:pt x="92" y="1338"/>
                    </a:lnTo>
                    <a:lnTo>
                      <a:pt x="84" y="1338"/>
                    </a:lnTo>
                    <a:lnTo>
                      <a:pt x="84" y="1347"/>
                    </a:lnTo>
                    <a:lnTo>
                      <a:pt x="92" y="1338"/>
                    </a:lnTo>
                    <a:lnTo>
                      <a:pt x="67" y="1322"/>
                    </a:lnTo>
                    <a:lnTo>
                      <a:pt x="59" y="1330"/>
                    </a:lnTo>
                    <a:lnTo>
                      <a:pt x="75" y="1330"/>
                    </a:lnTo>
                    <a:lnTo>
                      <a:pt x="59" y="1305"/>
                    </a:lnTo>
                    <a:lnTo>
                      <a:pt x="50" y="1288"/>
                    </a:lnTo>
                    <a:lnTo>
                      <a:pt x="34" y="1263"/>
                    </a:lnTo>
                    <a:lnTo>
                      <a:pt x="25" y="1238"/>
                    </a:lnTo>
                    <a:lnTo>
                      <a:pt x="8" y="1238"/>
                    </a:lnTo>
                    <a:lnTo>
                      <a:pt x="25" y="1238"/>
                    </a:lnTo>
                    <a:lnTo>
                      <a:pt x="25" y="1221"/>
                    </a:lnTo>
                    <a:lnTo>
                      <a:pt x="25" y="1196"/>
                    </a:lnTo>
                    <a:lnTo>
                      <a:pt x="25" y="1171"/>
                    </a:lnTo>
                    <a:lnTo>
                      <a:pt x="8" y="1171"/>
                    </a:lnTo>
                    <a:lnTo>
                      <a:pt x="25" y="1180"/>
                    </a:lnTo>
                    <a:lnTo>
                      <a:pt x="34" y="1163"/>
                    </a:lnTo>
                    <a:lnTo>
                      <a:pt x="17" y="1154"/>
                    </a:lnTo>
                    <a:lnTo>
                      <a:pt x="25" y="1163"/>
                    </a:lnTo>
                    <a:lnTo>
                      <a:pt x="34" y="1154"/>
                    </a:lnTo>
                    <a:lnTo>
                      <a:pt x="42" y="1154"/>
                    </a:lnTo>
                    <a:lnTo>
                      <a:pt x="59" y="1129"/>
                    </a:lnTo>
                    <a:lnTo>
                      <a:pt x="75" y="1104"/>
                    </a:lnTo>
                    <a:lnTo>
                      <a:pt x="59" y="1096"/>
                    </a:lnTo>
                    <a:lnTo>
                      <a:pt x="67" y="1104"/>
                    </a:lnTo>
                    <a:lnTo>
                      <a:pt x="84" y="1088"/>
                    </a:lnTo>
                    <a:lnTo>
                      <a:pt x="75" y="1079"/>
                    </a:lnTo>
                    <a:lnTo>
                      <a:pt x="84" y="1096"/>
                    </a:lnTo>
                    <a:lnTo>
                      <a:pt x="100" y="1088"/>
                    </a:lnTo>
                    <a:lnTo>
                      <a:pt x="100" y="1079"/>
                    </a:lnTo>
                    <a:lnTo>
                      <a:pt x="109" y="1079"/>
                    </a:lnTo>
                    <a:lnTo>
                      <a:pt x="117" y="1062"/>
                    </a:lnTo>
                    <a:lnTo>
                      <a:pt x="100" y="1054"/>
                    </a:lnTo>
                    <a:lnTo>
                      <a:pt x="109" y="1071"/>
                    </a:lnTo>
                    <a:lnTo>
                      <a:pt x="126" y="1062"/>
                    </a:lnTo>
                    <a:lnTo>
                      <a:pt x="117" y="1046"/>
                    </a:lnTo>
                    <a:lnTo>
                      <a:pt x="117" y="1062"/>
                    </a:lnTo>
                    <a:lnTo>
                      <a:pt x="134" y="1062"/>
                    </a:lnTo>
                    <a:lnTo>
                      <a:pt x="142" y="1062"/>
                    </a:lnTo>
                    <a:lnTo>
                      <a:pt x="159" y="1054"/>
                    </a:lnTo>
                    <a:lnTo>
                      <a:pt x="151" y="1037"/>
                    </a:lnTo>
                    <a:lnTo>
                      <a:pt x="151" y="1054"/>
                    </a:lnTo>
                    <a:lnTo>
                      <a:pt x="167" y="1054"/>
                    </a:lnTo>
                    <a:lnTo>
                      <a:pt x="184" y="1054"/>
                    </a:lnTo>
                    <a:lnTo>
                      <a:pt x="184" y="1037"/>
                    </a:lnTo>
                    <a:lnTo>
                      <a:pt x="176" y="1046"/>
                    </a:lnTo>
                    <a:lnTo>
                      <a:pt x="184" y="1054"/>
                    </a:lnTo>
                    <a:lnTo>
                      <a:pt x="192" y="1062"/>
                    </a:lnTo>
                    <a:lnTo>
                      <a:pt x="209" y="1062"/>
                    </a:lnTo>
                    <a:lnTo>
                      <a:pt x="243" y="1071"/>
                    </a:lnTo>
                    <a:lnTo>
                      <a:pt x="243" y="1054"/>
                    </a:lnTo>
                    <a:lnTo>
                      <a:pt x="243" y="1071"/>
                    </a:lnTo>
                    <a:lnTo>
                      <a:pt x="268" y="1088"/>
                    </a:lnTo>
                    <a:lnTo>
                      <a:pt x="301" y="1104"/>
                    </a:lnTo>
                    <a:lnTo>
                      <a:pt x="326" y="1121"/>
                    </a:lnTo>
                    <a:lnTo>
                      <a:pt x="351" y="1129"/>
                    </a:lnTo>
                    <a:lnTo>
                      <a:pt x="385" y="1146"/>
                    </a:lnTo>
                    <a:lnTo>
                      <a:pt x="402" y="1146"/>
                    </a:lnTo>
                    <a:lnTo>
                      <a:pt x="402" y="1129"/>
                    </a:lnTo>
                    <a:lnTo>
                      <a:pt x="393" y="1138"/>
                    </a:lnTo>
                    <a:lnTo>
                      <a:pt x="402" y="1146"/>
                    </a:lnTo>
                    <a:lnTo>
                      <a:pt x="410" y="1154"/>
                    </a:lnTo>
                    <a:lnTo>
                      <a:pt x="427" y="1154"/>
                    </a:lnTo>
                    <a:lnTo>
                      <a:pt x="443" y="1154"/>
                    </a:lnTo>
                    <a:lnTo>
                      <a:pt x="452" y="1154"/>
                    </a:lnTo>
                    <a:lnTo>
                      <a:pt x="452" y="1146"/>
                    </a:lnTo>
                    <a:lnTo>
                      <a:pt x="460" y="1138"/>
                    </a:lnTo>
                    <a:lnTo>
                      <a:pt x="452" y="1129"/>
                    </a:lnTo>
                    <a:lnTo>
                      <a:pt x="460" y="1146"/>
                    </a:lnTo>
                    <a:lnTo>
                      <a:pt x="477" y="1138"/>
                    </a:lnTo>
                    <a:lnTo>
                      <a:pt x="494" y="1129"/>
                    </a:lnTo>
                    <a:lnTo>
                      <a:pt x="494" y="1121"/>
                    </a:lnTo>
                    <a:lnTo>
                      <a:pt x="502" y="1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00" name="Text Box 178"/>
            <p:cNvSpPr txBox="1">
              <a:spLocks noChangeArrowheads="1"/>
            </p:cNvSpPr>
            <p:nvPr/>
          </p:nvSpPr>
          <p:spPr bwMode="auto">
            <a:xfrm>
              <a:off x="5193" y="3686"/>
              <a:ext cx="8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20</a:t>
              </a:r>
            </a:p>
          </p:txBody>
        </p:sp>
      </p:grpSp>
      <p:grpSp>
        <p:nvGrpSpPr>
          <p:cNvPr id="14347" name="Group 180"/>
          <p:cNvGrpSpPr>
            <a:grpSpLocks/>
          </p:cNvGrpSpPr>
          <p:nvPr/>
        </p:nvGrpSpPr>
        <p:grpSpPr bwMode="auto">
          <a:xfrm>
            <a:off x="-855663" y="-1708150"/>
            <a:ext cx="2482851" cy="3384550"/>
            <a:chOff x="-539" y="-1076"/>
            <a:chExt cx="1564" cy="2132"/>
          </a:xfrm>
        </p:grpSpPr>
        <p:grpSp>
          <p:nvGrpSpPr>
            <p:cNvPr id="7195" name="Group 60"/>
            <p:cNvGrpSpPr>
              <a:grpSpLocks/>
            </p:cNvGrpSpPr>
            <p:nvPr/>
          </p:nvGrpSpPr>
          <p:grpSpPr bwMode="auto">
            <a:xfrm>
              <a:off x="-539" y="-1076"/>
              <a:ext cx="1564" cy="2132"/>
              <a:chOff x="-539" y="-1076"/>
              <a:chExt cx="1564" cy="2132"/>
            </a:xfrm>
          </p:grpSpPr>
          <p:sp>
            <p:nvSpPr>
              <p:cNvPr id="7197" name="Freeform 58"/>
              <p:cNvSpPr>
                <a:spLocks/>
              </p:cNvSpPr>
              <p:nvPr/>
            </p:nvSpPr>
            <p:spPr bwMode="auto">
              <a:xfrm>
                <a:off x="-531" y="-1068"/>
                <a:ext cx="1540" cy="2108"/>
              </a:xfrm>
              <a:custGeom>
                <a:avLst/>
                <a:gdLst>
                  <a:gd name="T0" fmla="*/ 603 w 1540"/>
                  <a:gd name="T1" fmla="*/ 2049 h 2108"/>
                  <a:gd name="T2" fmla="*/ 661 w 1540"/>
                  <a:gd name="T3" fmla="*/ 1974 h 2108"/>
                  <a:gd name="T4" fmla="*/ 611 w 1540"/>
                  <a:gd name="T5" fmla="*/ 1865 h 2108"/>
                  <a:gd name="T6" fmla="*/ 561 w 1540"/>
                  <a:gd name="T7" fmla="*/ 1698 h 2108"/>
                  <a:gd name="T8" fmla="*/ 611 w 1540"/>
                  <a:gd name="T9" fmla="*/ 1581 h 2108"/>
                  <a:gd name="T10" fmla="*/ 686 w 1540"/>
                  <a:gd name="T11" fmla="*/ 1539 h 2108"/>
                  <a:gd name="T12" fmla="*/ 803 w 1540"/>
                  <a:gd name="T13" fmla="*/ 1539 h 2108"/>
                  <a:gd name="T14" fmla="*/ 895 w 1540"/>
                  <a:gd name="T15" fmla="*/ 1573 h 2108"/>
                  <a:gd name="T16" fmla="*/ 962 w 1540"/>
                  <a:gd name="T17" fmla="*/ 1673 h 2108"/>
                  <a:gd name="T18" fmla="*/ 929 w 1540"/>
                  <a:gd name="T19" fmla="*/ 1823 h 2108"/>
                  <a:gd name="T20" fmla="*/ 845 w 1540"/>
                  <a:gd name="T21" fmla="*/ 1957 h 2108"/>
                  <a:gd name="T22" fmla="*/ 879 w 1540"/>
                  <a:gd name="T23" fmla="*/ 2024 h 2108"/>
                  <a:gd name="T24" fmla="*/ 1021 w 1540"/>
                  <a:gd name="T25" fmla="*/ 2083 h 2108"/>
                  <a:gd name="T26" fmla="*/ 1238 w 1540"/>
                  <a:gd name="T27" fmla="*/ 2108 h 2108"/>
                  <a:gd name="T28" fmla="*/ 1439 w 1540"/>
                  <a:gd name="T29" fmla="*/ 2066 h 2108"/>
                  <a:gd name="T30" fmla="*/ 1448 w 1540"/>
                  <a:gd name="T31" fmla="*/ 1857 h 2108"/>
                  <a:gd name="T32" fmla="*/ 1464 w 1540"/>
                  <a:gd name="T33" fmla="*/ 1547 h 2108"/>
                  <a:gd name="T34" fmla="*/ 1389 w 1540"/>
                  <a:gd name="T35" fmla="*/ 1464 h 2108"/>
                  <a:gd name="T36" fmla="*/ 1280 w 1540"/>
                  <a:gd name="T37" fmla="*/ 1455 h 2108"/>
                  <a:gd name="T38" fmla="*/ 1188 w 1540"/>
                  <a:gd name="T39" fmla="*/ 1514 h 2108"/>
                  <a:gd name="T40" fmla="*/ 1038 w 1540"/>
                  <a:gd name="T41" fmla="*/ 1506 h 2108"/>
                  <a:gd name="T42" fmla="*/ 954 w 1540"/>
                  <a:gd name="T43" fmla="*/ 1414 h 2108"/>
                  <a:gd name="T44" fmla="*/ 937 w 1540"/>
                  <a:gd name="T45" fmla="*/ 1322 h 2108"/>
                  <a:gd name="T46" fmla="*/ 962 w 1540"/>
                  <a:gd name="T47" fmla="*/ 1221 h 2108"/>
                  <a:gd name="T48" fmla="*/ 1096 w 1540"/>
                  <a:gd name="T49" fmla="*/ 1129 h 2108"/>
                  <a:gd name="T50" fmla="*/ 1247 w 1540"/>
                  <a:gd name="T51" fmla="*/ 1163 h 2108"/>
                  <a:gd name="T52" fmla="*/ 1330 w 1540"/>
                  <a:gd name="T53" fmla="*/ 1213 h 2108"/>
                  <a:gd name="T54" fmla="*/ 1431 w 1540"/>
                  <a:gd name="T55" fmla="*/ 1213 h 2108"/>
                  <a:gd name="T56" fmla="*/ 1514 w 1540"/>
                  <a:gd name="T57" fmla="*/ 1163 h 2108"/>
                  <a:gd name="T58" fmla="*/ 1540 w 1540"/>
                  <a:gd name="T59" fmla="*/ 1046 h 2108"/>
                  <a:gd name="T60" fmla="*/ 1481 w 1540"/>
                  <a:gd name="T61" fmla="*/ 728 h 2108"/>
                  <a:gd name="T62" fmla="*/ 1255 w 1540"/>
                  <a:gd name="T63" fmla="*/ 694 h 2108"/>
                  <a:gd name="T64" fmla="*/ 971 w 1540"/>
                  <a:gd name="T65" fmla="*/ 661 h 2108"/>
                  <a:gd name="T66" fmla="*/ 845 w 1540"/>
                  <a:gd name="T67" fmla="*/ 561 h 2108"/>
                  <a:gd name="T68" fmla="*/ 829 w 1540"/>
                  <a:gd name="T69" fmla="*/ 427 h 2108"/>
                  <a:gd name="T70" fmla="*/ 904 w 1540"/>
                  <a:gd name="T71" fmla="*/ 326 h 2108"/>
                  <a:gd name="T72" fmla="*/ 946 w 1540"/>
                  <a:gd name="T73" fmla="*/ 176 h 2108"/>
                  <a:gd name="T74" fmla="*/ 895 w 1540"/>
                  <a:gd name="T75" fmla="*/ 51 h 2108"/>
                  <a:gd name="T76" fmla="*/ 803 w 1540"/>
                  <a:gd name="T77" fmla="*/ 0 h 2108"/>
                  <a:gd name="T78" fmla="*/ 678 w 1540"/>
                  <a:gd name="T79" fmla="*/ 0 h 2108"/>
                  <a:gd name="T80" fmla="*/ 586 w 1540"/>
                  <a:gd name="T81" fmla="*/ 42 h 2108"/>
                  <a:gd name="T82" fmla="*/ 519 w 1540"/>
                  <a:gd name="T83" fmla="*/ 151 h 2108"/>
                  <a:gd name="T84" fmla="*/ 553 w 1540"/>
                  <a:gd name="T85" fmla="*/ 301 h 2108"/>
                  <a:gd name="T86" fmla="*/ 628 w 1540"/>
                  <a:gd name="T87" fmla="*/ 435 h 2108"/>
                  <a:gd name="T88" fmla="*/ 578 w 1540"/>
                  <a:gd name="T89" fmla="*/ 577 h 2108"/>
                  <a:gd name="T90" fmla="*/ 402 w 1540"/>
                  <a:gd name="T91" fmla="*/ 653 h 2108"/>
                  <a:gd name="T92" fmla="*/ 101 w 1540"/>
                  <a:gd name="T93" fmla="*/ 653 h 2108"/>
                  <a:gd name="T94" fmla="*/ 0 w 1540"/>
                  <a:gd name="T95" fmla="*/ 954 h 2108"/>
                  <a:gd name="T96" fmla="*/ 26 w 1540"/>
                  <a:gd name="T97" fmla="*/ 1138 h 2108"/>
                  <a:gd name="T98" fmla="*/ 143 w 1540"/>
                  <a:gd name="T99" fmla="*/ 1188 h 2108"/>
                  <a:gd name="T100" fmla="*/ 268 w 1540"/>
                  <a:gd name="T101" fmla="*/ 1163 h 2108"/>
                  <a:gd name="T102" fmla="*/ 385 w 1540"/>
                  <a:gd name="T103" fmla="*/ 1113 h 2108"/>
                  <a:gd name="T104" fmla="*/ 519 w 1540"/>
                  <a:gd name="T105" fmla="*/ 1171 h 2108"/>
                  <a:gd name="T106" fmla="*/ 569 w 1540"/>
                  <a:gd name="T107" fmla="*/ 1338 h 2108"/>
                  <a:gd name="T108" fmla="*/ 477 w 1540"/>
                  <a:gd name="T109" fmla="*/ 1439 h 2108"/>
                  <a:gd name="T110" fmla="*/ 343 w 1540"/>
                  <a:gd name="T111" fmla="*/ 1455 h 2108"/>
                  <a:gd name="T112" fmla="*/ 235 w 1540"/>
                  <a:gd name="T113" fmla="*/ 1380 h 2108"/>
                  <a:gd name="T114" fmla="*/ 126 w 1540"/>
                  <a:gd name="T115" fmla="*/ 1389 h 2108"/>
                  <a:gd name="T116" fmla="*/ 26 w 1540"/>
                  <a:gd name="T117" fmla="*/ 1472 h 2108"/>
                  <a:gd name="T118" fmla="*/ 26 w 1540"/>
                  <a:gd name="T119" fmla="*/ 1681 h 2108"/>
                  <a:gd name="T120" fmla="*/ 67 w 1540"/>
                  <a:gd name="T121" fmla="*/ 1957 h 2108"/>
                  <a:gd name="T122" fmla="*/ 101 w 1540"/>
                  <a:gd name="T123" fmla="*/ 2041 h 2108"/>
                  <a:gd name="T124" fmla="*/ 402 w 1540"/>
                  <a:gd name="T125" fmla="*/ 2016 h 2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0"/>
                  <a:gd name="T190" fmla="*/ 0 h 2108"/>
                  <a:gd name="T191" fmla="*/ 1540 w 1540"/>
                  <a:gd name="T192" fmla="*/ 2108 h 2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0" h="2108">
                    <a:moveTo>
                      <a:pt x="469" y="2032"/>
                    </a:moveTo>
                    <a:lnTo>
                      <a:pt x="502" y="2041"/>
                    </a:lnTo>
                    <a:lnTo>
                      <a:pt x="527" y="2049"/>
                    </a:lnTo>
                    <a:lnTo>
                      <a:pt x="561" y="2049"/>
                    </a:lnTo>
                    <a:lnTo>
                      <a:pt x="586" y="2049"/>
                    </a:lnTo>
                    <a:lnTo>
                      <a:pt x="603" y="2049"/>
                    </a:lnTo>
                    <a:lnTo>
                      <a:pt x="619" y="2041"/>
                    </a:lnTo>
                    <a:lnTo>
                      <a:pt x="636" y="2032"/>
                    </a:lnTo>
                    <a:lnTo>
                      <a:pt x="645" y="2016"/>
                    </a:lnTo>
                    <a:lnTo>
                      <a:pt x="661" y="2007"/>
                    </a:lnTo>
                    <a:lnTo>
                      <a:pt x="661" y="1991"/>
                    </a:lnTo>
                    <a:lnTo>
                      <a:pt x="661" y="1974"/>
                    </a:lnTo>
                    <a:lnTo>
                      <a:pt x="661" y="1949"/>
                    </a:lnTo>
                    <a:lnTo>
                      <a:pt x="661" y="1932"/>
                    </a:lnTo>
                    <a:lnTo>
                      <a:pt x="653" y="1915"/>
                    </a:lnTo>
                    <a:lnTo>
                      <a:pt x="645" y="1899"/>
                    </a:lnTo>
                    <a:lnTo>
                      <a:pt x="628" y="1882"/>
                    </a:lnTo>
                    <a:lnTo>
                      <a:pt x="611" y="1865"/>
                    </a:lnTo>
                    <a:lnTo>
                      <a:pt x="594" y="1832"/>
                    </a:lnTo>
                    <a:lnTo>
                      <a:pt x="586" y="1807"/>
                    </a:lnTo>
                    <a:lnTo>
                      <a:pt x="578" y="1782"/>
                    </a:lnTo>
                    <a:lnTo>
                      <a:pt x="569" y="1757"/>
                    </a:lnTo>
                    <a:lnTo>
                      <a:pt x="561" y="1723"/>
                    </a:lnTo>
                    <a:lnTo>
                      <a:pt x="561" y="1698"/>
                    </a:lnTo>
                    <a:lnTo>
                      <a:pt x="569" y="1665"/>
                    </a:lnTo>
                    <a:lnTo>
                      <a:pt x="578" y="1639"/>
                    </a:lnTo>
                    <a:lnTo>
                      <a:pt x="586" y="1614"/>
                    </a:lnTo>
                    <a:lnTo>
                      <a:pt x="594" y="1606"/>
                    </a:lnTo>
                    <a:lnTo>
                      <a:pt x="603" y="1589"/>
                    </a:lnTo>
                    <a:lnTo>
                      <a:pt x="611" y="1581"/>
                    </a:lnTo>
                    <a:lnTo>
                      <a:pt x="619" y="1573"/>
                    </a:lnTo>
                    <a:lnTo>
                      <a:pt x="628" y="1564"/>
                    </a:lnTo>
                    <a:lnTo>
                      <a:pt x="645" y="1556"/>
                    </a:lnTo>
                    <a:lnTo>
                      <a:pt x="653" y="1556"/>
                    </a:lnTo>
                    <a:lnTo>
                      <a:pt x="670" y="1547"/>
                    </a:lnTo>
                    <a:lnTo>
                      <a:pt x="686" y="1539"/>
                    </a:lnTo>
                    <a:lnTo>
                      <a:pt x="703" y="1539"/>
                    </a:lnTo>
                    <a:lnTo>
                      <a:pt x="720" y="1531"/>
                    </a:lnTo>
                    <a:lnTo>
                      <a:pt x="737" y="1531"/>
                    </a:lnTo>
                    <a:lnTo>
                      <a:pt x="762" y="1531"/>
                    </a:lnTo>
                    <a:lnTo>
                      <a:pt x="778" y="1531"/>
                    </a:lnTo>
                    <a:lnTo>
                      <a:pt x="803" y="1539"/>
                    </a:lnTo>
                    <a:lnTo>
                      <a:pt x="820" y="1539"/>
                    </a:lnTo>
                    <a:lnTo>
                      <a:pt x="837" y="1547"/>
                    </a:lnTo>
                    <a:lnTo>
                      <a:pt x="854" y="1556"/>
                    </a:lnTo>
                    <a:lnTo>
                      <a:pt x="870" y="1556"/>
                    </a:lnTo>
                    <a:lnTo>
                      <a:pt x="879" y="1564"/>
                    </a:lnTo>
                    <a:lnTo>
                      <a:pt x="895" y="1573"/>
                    </a:lnTo>
                    <a:lnTo>
                      <a:pt x="904" y="1581"/>
                    </a:lnTo>
                    <a:lnTo>
                      <a:pt x="921" y="1589"/>
                    </a:lnTo>
                    <a:lnTo>
                      <a:pt x="929" y="1606"/>
                    </a:lnTo>
                    <a:lnTo>
                      <a:pt x="937" y="1623"/>
                    </a:lnTo>
                    <a:lnTo>
                      <a:pt x="954" y="1648"/>
                    </a:lnTo>
                    <a:lnTo>
                      <a:pt x="962" y="1673"/>
                    </a:lnTo>
                    <a:lnTo>
                      <a:pt x="962" y="1698"/>
                    </a:lnTo>
                    <a:lnTo>
                      <a:pt x="962" y="1731"/>
                    </a:lnTo>
                    <a:lnTo>
                      <a:pt x="962" y="1757"/>
                    </a:lnTo>
                    <a:lnTo>
                      <a:pt x="954" y="1782"/>
                    </a:lnTo>
                    <a:lnTo>
                      <a:pt x="946" y="1807"/>
                    </a:lnTo>
                    <a:lnTo>
                      <a:pt x="929" y="1823"/>
                    </a:lnTo>
                    <a:lnTo>
                      <a:pt x="912" y="1849"/>
                    </a:lnTo>
                    <a:lnTo>
                      <a:pt x="879" y="1882"/>
                    </a:lnTo>
                    <a:lnTo>
                      <a:pt x="862" y="1915"/>
                    </a:lnTo>
                    <a:lnTo>
                      <a:pt x="854" y="1932"/>
                    </a:lnTo>
                    <a:lnTo>
                      <a:pt x="845" y="1941"/>
                    </a:lnTo>
                    <a:lnTo>
                      <a:pt x="845" y="1957"/>
                    </a:lnTo>
                    <a:lnTo>
                      <a:pt x="845" y="1966"/>
                    </a:lnTo>
                    <a:lnTo>
                      <a:pt x="845" y="1982"/>
                    </a:lnTo>
                    <a:lnTo>
                      <a:pt x="845" y="1991"/>
                    </a:lnTo>
                    <a:lnTo>
                      <a:pt x="854" y="1999"/>
                    </a:lnTo>
                    <a:lnTo>
                      <a:pt x="862" y="2007"/>
                    </a:lnTo>
                    <a:lnTo>
                      <a:pt x="879" y="2024"/>
                    </a:lnTo>
                    <a:lnTo>
                      <a:pt x="887" y="2032"/>
                    </a:lnTo>
                    <a:lnTo>
                      <a:pt x="904" y="2041"/>
                    </a:lnTo>
                    <a:lnTo>
                      <a:pt x="929" y="2049"/>
                    </a:lnTo>
                    <a:lnTo>
                      <a:pt x="954" y="2058"/>
                    </a:lnTo>
                    <a:lnTo>
                      <a:pt x="987" y="2066"/>
                    </a:lnTo>
                    <a:lnTo>
                      <a:pt x="1021" y="2083"/>
                    </a:lnTo>
                    <a:lnTo>
                      <a:pt x="1054" y="2083"/>
                    </a:lnTo>
                    <a:lnTo>
                      <a:pt x="1088" y="2091"/>
                    </a:lnTo>
                    <a:lnTo>
                      <a:pt x="1121" y="2099"/>
                    </a:lnTo>
                    <a:lnTo>
                      <a:pt x="1163" y="2108"/>
                    </a:lnTo>
                    <a:lnTo>
                      <a:pt x="1205" y="2108"/>
                    </a:lnTo>
                    <a:lnTo>
                      <a:pt x="1238" y="2108"/>
                    </a:lnTo>
                    <a:lnTo>
                      <a:pt x="1280" y="2108"/>
                    </a:lnTo>
                    <a:lnTo>
                      <a:pt x="1314" y="2108"/>
                    </a:lnTo>
                    <a:lnTo>
                      <a:pt x="1347" y="2099"/>
                    </a:lnTo>
                    <a:lnTo>
                      <a:pt x="1381" y="2091"/>
                    </a:lnTo>
                    <a:lnTo>
                      <a:pt x="1414" y="2083"/>
                    </a:lnTo>
                    <a:lnTo>
                      <a:pt x="1439" y="2066"/>
                    </a:lnTo>
                    <a:lnTo>
                      <a:pt x="1464" y="2049"/>
                    </a:lnTo>
                    <a:lnTo>
                      <a:pt x="1456" y="2024"/>
                    </a:lnTo>
                    <a:lnTo>
                      <a:pt x="1456" y="1991"/>
                    </a:lnTo>
                    <a:lnTo>
                      <a:pt x="1448" y="1957"/>
                    </a:lnTo>
                    <a:lnTo>
                      <a:pt x="1448" y="1924"/>
                    </a:lnTo>
                    <a:lnTo>
                      <a:pt x="1448" y="1857"/>
                    </a:lnTo>
                    <a:lnTo>
                      <a:pt x="1448" y="1782"/>
                    </a:lnTo>
                    <a:lnTo>
                      <a:pt x="1456" y="1715"/>
                    </a:lnTo>
                    <a:lnTo>
                      <a:pt x="1456" y="1648"/>
                    </a:lnTo>
                    <a:lnTo>
                      <a:pt x="1464" y="1598"/>
                    </a:lnTo>
                    <a:lnTo>
                      <a:pt x="1464" y="1556"/>
                    </a:lnTo>
                    <a:lnTo>
                      <a:pt x="1464" y="1547"/>
                    </a:lnTo>
                    <a:lnTo>
                      <a:pt x="1456" y="1531"/>
                    </a:lnTo>
                    <a:lnTo>
                      <a:pt x="1448" y="1514"/>
                    </a:lnTo>
                    <a:lnTo>
                      <a:pt x="1439" y="1497"/>
                    </a:lnTo>
                    <a:lnTo>
                      <a:pt x="1422" y="1489"/>
                    </a:lnTo>
                    <a:lnTo>
                      <a:pt x="1406" y="1481"/>
                    </a:lnTo>
                    <a:lnTo>
                      <a:pt x="1389" y="1464"/>
                    </a:lnTo>
                    <a:lnTo>
                      <a:pt x="1372" y="1464"/>
                    </a:lnTo>
                    <a:lnTo>
                      <a:pt x="1355" y="1455"/>
                    </a:lnTo>
                    <a:lnTo>
                      <a:pt x="1339" y="1447"/>
                    </a:lnTo>
                    <a:lnTo>
                      <a:pt x="1322" y="1447"/>
                    </a:lnTo>
                    <a:lnTo>
                      <a:pt x="1297" y="1447"/>
                    </a:lnTo>
                    <a:lnTo>
                      <a:pt x="1280" y="1455"/>
                    </a:lnTo>
                    <a:lnTo>
                      <a:pt x="1263" y="1464"/>
                    </a:lnTo>
                    <a:lnTo>
                      <a:pt x="1247" y="1472"/>
                    </a:lnTo>
                    <a:lnTo>
                      <a:pt x="1238" y="1489"/>
                    </a:lnTo>
                    <a:lnTo>
                      <a:pt x="1222" y="1497"/>
                    </a:lnTo>
                    <a:lnTo>
                      <a:pt x="1205" y="1506"/>
                    </a:lnTo>
                    <a:lnTo>
                      <a:pt x="1188" y="1514"/>
                    </a:lnTo>
                    <a:lnTo>
                      <a:pt x="1163" y="1522"/>
                    </a:lnTo>
                    <a:lnTo>
                      <a:pt x="1138" y="1522"/>
                    </a:lnTo>
                    <a:lnTo>
                      <a:pt x="1113" y="1522"/>
                    </a:lnTo>
                    <a:lnTo>
                      <a:pt x="1088" y="1522"/>
                    </a:lnTo>
                    <a:lnTo>
                      <a:pt x="1063" y="1514"/>
                    </a:lnTo>
                    <a:lnTo>
                      <a:pt x="1038" y="1506"/>
                    </a:lnTo>
                    <a:lnTo>
                      <a:pt x="1013" y="1489"/>
                    </a:lnTo>
                    <a:lnTo>
                      <a:pt x="996" y="1472"/>
                    </a:lnTo>
                    <a:lnTo>
                      <a:pt x="971" y="1455"/>
                    </a:lnTo>
                    <a:lnTo>
                      <a:pt x="962" y="1439"/>
                    </a:lnTo>
                    <a:lnTo>
                      <a:pt x="954" y="1430"/>
                    </a:lnTo>
                    <a:lnTo>
                      <a:pt x="954" y="1414"/>
                    </a:lnTo>
                    <a:lnTo>
                      <a:pt x="946" y="1405"/>
                    </a:lnTo>
                    <a:lnTo>
                      <a:pt x="937" y="1389"/>
                    </a:lnTo>
                    <a:lnTo>
                      <a:pt x="937" y="1372"/>
                    </a:lnTo>
                    <a:lnTo>
                      <a:pt x="937" y="1355"/>
                    </a:lnTo>
                    <a:lnTo>
                      <a:pt x="937" y="1338"/>
                    </a:lnTo>
                    <a:lnTo>
                      <a:pt x="937" y="1322"/>
                    </a:lnTo>
                    <a:lnTo>
                      <a:pt x="937" y="1297"/>
                    </a:lnTo>
                    <a:lnTo>
                      <a:pt x="937" y="1280"/>
                    </a:lnTo>
                    <a:lnTo>
                      <a:pt x="946" y="1263"/>
                    </a:lnTo>
                    <a:lnTo>
                      <a:pt x="954" y="1246"/>
                    </a:lnTo>
                    <a:lnTo>
                      <a:pt x="954" y="1230"/>
                    </a:lnTo>
                    <a:lnTo>
                      <a:pt x="962" y="1221"/>
                    </a:lnTo>
                    <a:lnTo>
                      <a:pt x="979" y="1205"/>
                    </a:lnTo>
                    <a:lnTo>
                      <a:pt x="996" y="1188"/>
                    </a:lnTo>
                    <a:lnTo>
                      <a:pt x="1021" y="1163"/>
                    </a:lnTo>
                    <a:lnTo>
                      <a:pt x="1046" y="1146"/>
                    </a:lnTo>
                    <a:lnTo>
                      <a:pt x="1071" y="1138"/>
                    </a:lnTo>
                    <a:lnTo>
                      <a:pt x="1096" y="1129"/>
                    </a:lnTo>
                    <a:lnTo>
                      <a:pt x="1121" y="1129"/>
                    </a:lnTo>
                    <a:lnTo>
                      <a:pt x="1155" y="1129"/>
                    </a:lnTo>
                    <a:lnTo>
                      <a:pt x="1180" y="1129"/>
                    </a:lnTo>
                    <a:lnTo>
                      <a:pt x="1205" y="1138"/>
                    </a:lnTo>
                    <a:lnTo>
                      <a:pt x="1230" y="1146"/>
                    </a:lnTo>
                    <a:lnTo>
                      <a:pt x="1247" y="1163"/>
                    </a:lnTo>
                    <a:lnTo>
                      <a:pt x="1263" y="1171"/>
                    </a:lnTo>
                    <a:lnTo>
                      <a:pt x="1272" y="1188"/>
                    </a:lnTo>
                    <a:lnTo>
                      <a:pt x="1289" y="1196"/>
                    </a:lnTo>
                    <a:lnTo>
                      <a:pt x="1297" y="1205"/>
                    </a:lnTo>
                    <a:lnTo>
                      <a:pt x="1314" y="1205"/>
                    </a:lnTo>
                    <a:lnTo>
                      <a:pt x="1330" y="1213"/>
                    </a:lnTo>
                    <a:lnTo>
                      <a:pt x="1347" y="1221"/>
                    </a:lnTo>
                    <a:lnTo>
                      <a:pt x="1364" y="1221"/>
                    </a:lnTo>
                    <a:lnTo>
                      <a:pt x="1381" y="1221"/>
                    </a:lnTo>
                    <a:lnTo>
                      <a:pt x="1397" y="1221"/>
                    </a:lnTo>
                    <a:lnTo>
                      <a:pt x="1414" y="1221"/>
                    </a:lnTo>
                    <a:lnTo>
                      <a:pt x="1431" y="1213"/>
                    </a:lnTo>
                    <a:lnTo>
                      <a:pt x="1448" y="1213"/>
                    </a:lnTo>
                    <a:lnTo>
                      <a:pt x="1464" y="1205"/>
                    </a:lnTo>
                    <a:lnTo>
                      <a:pt x="1481" y="1196"/>
                    </a:lnTo>
                    <a:lnTo>
                      <a:pt x="1498" y="1188"/>
                    </a:lnTo>
                    <a:lnTo>
                      <a:pt x="1514" y="1171"/>
                    </a:lnTo>
                    <a:lnTo>
                      <a:pt x="1514" y="1163"/>
                    </a:lnTo>
                    <a:lnTo>
                      <a:pt x="1523" y="1163"/>
                    </a:lnTo>
                    <a:lnTo>
                      <a:pt x="1531" y="1146"/>
                    </a:lnTo>
                    <a:lnTo>
                      <a:pt x="1531" y="1138"/>
                    </a:lnTo>
                    <a:lnTo>
                      <a:pt x="1540" y="1113"/>
                    </a:lnTo>
                    <a:lnTo>
                      <a:pt x="1540" y="1079"/>
                    </a:lnTo>
                    <a:lnTo>
                      <a:pt x="1540" y="1046"/>
                    </a:lnTo>
                    <a:lnTo>
                      <a:pt x="1540" y="1012"/>
                    </a:lnTo>
                    <a:lnTo>
                      <a:pt x="1540" y="979"/>
                    </a:lnTo>
                    <a:lnTo>
                      <a:pt x="1531" y="937"/>
                    </a:lnTo>
                    <a:lnTo>
                      <a:pt x="1514" y="862"/>
                    </a:lnTo>
                    <a:lnTo>
                      <a:pt x="1498" y="795"/>
                    </a:lnTo>
                    <a:lnTo>
                      <a:pt x="1481" y="728"/>
                    </a:lnTo>
                    <a:lnTo>
                      <a:pt x="1464" y="678"/>
                    </a:lnTo>
                    <a:lnTo>
                      <a:pt x="1422" y="686"/>
                    </a:lnTo>
                    <a:lnTo>
                      <a:pt x="1381" y="686"/>
                    </a:lnTo>
                    <a:lnTo>
                      <a:pt x="1339" y="694"/>
                    </a:lnTo>
                    <a:lnTo>
                      <a:pt x="1297" y="694"/>
                    </a:lnTo>
                    <a:lnTo>
                      <a:pt x="1255" y="694"/>
                    </a:lnTo>
                    <a:lnTo>
                      <a:pt x="1213" y="694"/>
                    </a:lnTo>
                    <a:lnTo>
                      <a:pt x="1171" y="686"/>
                    </a:lnTo>
                    <a:lnTo>
                      <a:pt x="1138" y="686"/>
                    </a:lnTo>
                    <a:lnTo>
                      <a:pt x="1063" y="678"/>
                    </a:lnTo>
                    <a:lnTo>
                      <a:pt x="1013" y="669"/>
                    </a:lnTo>
                    <a:lnTo>
                      <a:pt x="971" y="661"/>
                    </a:lnTo>
                    <a:lnTo>
                      <a:pt x="962" y="653"/>
                    </a:lnTo>
                    <a:lnTo>
                      <a:pt x="929" y="644"/>
                    </a:lnTo>
                    <a:lnTo>
                      <a:pt x="904" y="628"/>
                    </a:lnTo>
                    <a:lnTo>
                      <a:pt x="879" y="611"/>
                    </a:lnTo>
                    <a:lnTo>
                      <a:pt x="862" y="586"/>
                    </a:lnTo>
                    <a:lnTo>
                      <a:pt x="845" y="561"/>
                    </a:lnTo>
                    <a:lnTo>
                      <a:pt x="837" y="544"/>
                    </a:lnTo>
                    <a:lnTo>
                      <a:pt x="829" y="519"/>
                    </a:lnTo>
                    <a:lnTo>
                      <a:pt x="820" y="502"/>
                    </a:lnTo>
                    <a:lnTo>
                      <a:pt x="820" y="477"/>
                    </a:lnTo>
                    <a:lnTo>
                      <a:pt x="829" y="452"/>
                    </a:lnTo>
                    <a:lnTo>
                      <a:pt x="829" y="427"/>
                    </a:lnTo>
                    <a:lnTo>
                      <a:pt x="837" y="410"/>
                    </a:lnTo>
                    <a:lnTo>
                      <a:pt x="845" y="393"/>
                    </a:lnTo>
                    <a:lnTo>
                      <a:pt x="862" y="377"/>
                    </a:lnTo>
                    <a:lnTo>
                      <a:pt x="870" y="360"/>
                    </a:lnTo>
                    <a:lnTo>
                      <a:pt x="887" y="343"/>
                    </a:lnTo>
                    <a:lnTo>
                      <a:pt x="904" y="326"/>
                    </a:lnTo>
                    <a:lnTo>
                      <a:pt x="912" y="310"/>
                    </a:lnTo>
                    <a:lnTo>
                      <a:pt x="929" y="285"/>
                    </a:lnTo>
                    <a:lnTo>
                      <a:pt x="937" y="260"/>
                    </a:lnTo>
                    <a:lnTo>
                      <a:pt x="946" y="235"/>
                    </a:lnTo>
                    <a:lnTo>
                      <a:pt x="946" y="201"/>
                    </a:lnTo>
                    <a:lnTo>
                      <a:pt x="946" y="176"/>
                    </a:lnTo>
                    <a:lnTo>
                      <a:pt x="946" y="143"/>
                    </a:lnTo>
                    <a:lnTo>
                      <a:pt x="937" y="117"/>
                    </a:lnTo>
                    <a:lnTo>
                      <a:pt x="929" y="84"/>
                    </a:lnTo>
                    <a:lnTo>
                      <a:pt x="921" y="76"/>
                    </a:lnTo>
                    <a:lnTo>
                      <a:pt x="912" y="67"/>
                    </a:lnTo>
                    <a:lnTo>
                      <a:pt x="895" y="51"/>
                    </a:lnTo>
                    <a:lnTo>
                      <a:pt x="887" y="42"/>
                    </a:lnTo>
                    <a:lnTo>
                      <a:pt x="879" y="34"/>
                    </a:lnTo>
                    <a:lnTo>
                      <a:pt x="862" y="25"/>
                    </a:lnTo>
                    <a:lnTo>
                      <a:pt x="845" y="17"/>
                    </a:lnTo>
                    <a:lnTo>
                      <a:pt x="829" y="9"/>
                    </a:lnTo>
                    <a:lnTo>
                      <a:pt x="803" y="0"/>
                    </a:lnTo>
                    <a:lnTo>
                      <a:pt x="787" y="0"/>
                    </a:lnTo>
                    <a:lnTo>
                      <a:pt x="762" y="0"/>
                    </a:lnTo>
                    <a:lnTo>
                      <a:pt x="737" y="0"/>
                    </a:lnTo>
                    <a:lnTo>
                      <a:pt x="720" y="0"/>
                    </a:lnTo>
                    <a:lnTo>
                      <a:pt x="695" y="0"/>
                    </a:lnTo>
                    <a:lnTo>
                      <a:pt x="678" y="0"/>
                    </a:lnTo>
                    <a:lnTo>
                      <a:pt x="661" y="9"/>
                    </a:lnTo>
                    <a:lnTo>
                      <a:pt x="645" y="9"/>
                    </a:lnTo>
                    <a:lnTo>
                      <a:pt x="628" y="17"/>
                    </a:lnTo>
                    <a:lnTo>
                      <a:pt x="611" y="25"/>
                    </a:lnTo>
                    <a:lnTo>
                      <a:pt x="594" y="34"/>
                    </a:lnTo>
                    <a:lnTo>
                      <a:pt x="586" y="42"/>
                    </a:lnTo>
                    <a:lnTo>
                      <a:pt x="569" y="51"/>
                    </a:lnTo>
                    <a:lnTo>
                      <a:pt x="561" y="59"/>
                    </a:lnTo>
                    <a:lnTo>
                      <a:pt x="553" y="76"/>
                    </a:lnTo>
                    <a:lnTo>
                      <a:pt x="536" y="92"/>
                    </a:lnTo>
                    <a:lnTo>
                      <a:pt x="527" y="126"/>
                    </a:lnTo>
                    <a:lnTo>
                      <a:pt x="519" y="151"/>
                    </a:lnTo>
                    <a:lnTo>
                      <a:pt x="519" y="176"/>
                    </a:lnTo>
                    <a:lnTo>
                      <a:pt x="519" y="201"/>
                    </a:lnTo>
                    <a:lnTo>
                      <a:pt x="519" y="235"/>
                    </a:lnTo>
                    <a:lnTo>
                      <a:pt x="527" y="260"/>
                    </a:lnTo>
                    <a:lnTo>
                      <a:pt x="536" y="285"/>
                    </a:lnTo>
                    <a:lnTo>
                      <a:pt x="553" y="301"/>
                    </a:lnTo>
                    <a:lnTo>
                      <a:pt x="569" y="326"/>
                    </a:lnTo>
                    <a:lnTo>
                      <a:pt x="586" y="343"/>
                    </a:lnTo>
                    <a:lnTo>
                      <a:pt x="603" y="368"/>
                    </a:lnTo>
                    <a:lnTo>
                      <a:pt x="611" y="393"/>
                    </a:lnTo>
                    <a:lnTo>
                      <a:pt x="619" y="410"/>
                    </a:lnTo>
                    <a:lnTo>
                      <a:pt x="628" y="435"/>
                    </a:lnTo>
                    <a:lnTo>
                      <a:pt x="628" y="460"/>
                    </a:lnTo>
                    <a:lnTo>
                      <a:pt x="619" y="485"/>
                    </a:lnTo>
                    <a:lnTo>
                      <a:pt x="619" y="510"/>
                    </a:lnTo>
                    <a:lnTo>
                      <a:pt x="603" y="536"/>
                    </a:lnTo>
                    <a:lnTo>
                      <a:pt x="594" y="552"/>
                    </a:lnTo>
                    <a:lnTo>
                      <a:pt x="578" y="577"/>
                    </a:lnTo>
                    <a:lnTo>
                      <a:pt x="553" y="594"/>
                    </a:lnTo>
                    <a:lnTo>
                      <a:pt x="527" y="611"/>
                    </a:lnTo>
                    <a:lnTo>
                      <a:pt x="502" y="628"/>
                    </a:lnTo>
                    <a:lnTo>
                      <a:pt x="461" y="644"/>
                    </a:lnTo>
                    <a:lnTo>
                      <a:pt x="427" y="653"/>
                    </a:lnTo>
                    <a:lnTo>
                      <a:pt x="402" y="653"/>
                    </a:lnTo>
                    <a:lnTo>
                      <a:pt x="360" y="653"/>
                    </a:lnTo>
                    <a:lnTo>
                      <a:pt x="318" y="653"/>
                    </a:lnTo>
                    <a:lnTo>
                      <a:pt x="268" y="653"/>
                    </a:lnTo>
                    <a:lnTo>
                      <a:pt x="218" y="653"/>
                    </a:lnTo>
                    <a:lnTo>
                      <a:pt x="159" y="653"/>
                    </a:lnTo>
                    <a:lnTo>
                      <a:pt x="101" y="653"/>
                    </a:lnTo>
                    <a:lnTo>
                      <a:pt x="42" y="653"/>
                    </a:lnTo>
                    <a:lnTo>
                      <a:pt x="34" y="694"/>
                    </a:lnTo>
                    <a:lnTo>
                      <a:pt x="26" y="753"/>
                    </a:lnTo>
                    <a:lnTo>
                      <a:pt x="17" y="820"/>
                    </a:lnTo>
                    <a:lnTo>
                      <a:pt x="9" y="887"/>
                    </a:lnTo>
                    <a:lnTo>
                      <a:pt x="0" y="954"/>
                    </a:lnTo>
                    <a:lnTo>
                      <a:pt x="0" y="1012"/>
                    </a:lnTo>
                    <a:lnTo>
                      <a:pt x="0" y="1062"/>
                    </a:lnTo>
                    <a:lnTo>
                      <a:pt x="0" y="1096"/>
                    </a:lnTo>
                    <a:lnTo>
                      <a:pt x="9" y="1113"/>
                    </a:lnTo>
                    <a:lnTo>
                      <a:pt x="17" y="1129"/>
                    </a:lnTo>
                    <a:lnTo>
                      <a:pt x="26" y="1138"/>
                    </a:lnTo>
                    <a:lnTo>
                      <a:pt x="42" y="1154"/>
                    </a:lnTo>
                    <a:lnTo>
                      <a:pt x="59" y="1163"/>
                    </a:lnTo>
                    <a:lnTo>
                      <a:pt x="76" y="1171"/>
                    </a:lnTo>
                    <a:lnTo>
                      <a:pt x="101" y="1179"/>
                    </a:lnTo>
                    <a:lnTo>
                      <a:pt x="118" y="1188"/>
                    </a:lnTo>
                    <a:lnTo>
                      <a:pt x="143" y="1188"/>
                    </a:lnTo>
                    <a:lnTo>
                      <a:pt x="168" y="1188"/>
                    </a:lnTo>
                    <a:lnTo>
                      <a:pt x="185" y="1188"/>
                    </a:lnTo>
                    <a:lnTo>
                      <a:pt x="210" y="1188"/>
                    </a:lnTo>
                    <a:lnTo>
                      <a:pt x="235" y="1179"/>
                    </a:lnTo>
                    <a:lnTo>
                      <a:pt x="251" y="1171"/>
                    </a:lnTo>
                    <a:lnTo>
                      <a:pt x="268" y="1163"/>
                    </a:lnTo>
                    <a:lnTo>
                      <a:pt x="285" y="1146"/>
                    </a:lnTo>
                    <a:lnTo>
                      <a:pt x="302" y="1138"/>
                    </a:lnTo>
                    <a:lnTo>
                      <a:pt x="318" y="1121"/>
                    </a:lnTo>
                    <a:lnTo>
                      <a:pt x="343" y="1121"/>
                    </a:lnTo>
                    <a:lnTo>
                      <a:pt x="360" y="1113"/>
                    </a:lnTo>
                    <a:lnTo>
                      <a:pt x="385" y="1113"/>
                    </a:lnTo>
                    <a:lnTo>
                      <a:pt x="410" y="1113"/>
                    </a:lnTo>
                    <a:lnTo>
                      <a:pt x="435" y="1121"/>
                    </a:lnTo>
                    <a:lnTo>
                      <a:pt x="461" y="1129"/>
                    </a:lnTo>
                    <a:lnTo>
                      <a:pt x="477" y="1138"/>
                    </a:lnTo>
                    <a:lnTo>
                      <a:pt x="502" y="1154"/>
                    </a:lnTo>
                    <a:lnTo>
                      <a:pt x="519" y="1171"/>
                    </a:lnTo>
                    <a:lnTo>
                      <a:pt x="536" y="1196"/>
                    </a:lnTo>
                    <a:lnTo>
                      <a:pt x="553" y="1221"/>
                    </a:lnTo>
                    <a:lnTo>
                      <a:pt x="561" y="1246"/>
                    </a:lnTo>
                    <a:lnTo>
                      <a:pt x="569" y="1280"/>
                    </a:lnTo>
                    <a:lnTo>
                      <a:pt x="569" y="1313"/>
                    </a:lnTo>
                    <a:lnTo>
                      <a:pt x="569" y="1338"/>
                    </a:lnTo>
                    <a:lnTo>
                      <a:pt x="561" y="1355"/>
                    </a:lnTo>
                    <a:lnTo>
                      <a:pt x="553" y="1380"/>
                    </a:lnTo>
                    <a:lnTo>
                      <a:pt x="536" y="1397"/>
                    </a:lnTo>
                    <a:lnTo>
                      <a:pt x="519" y="1414"/>
                    </a:lnTo>
                    <a:lnTo>
                      <a:pt x="502" y="1430"/>
                    </a:lnTo>
                    <a:lnTo>
                      <a:pt x="477" y="1439"/>
                    </a:lnTo>
                    <a:lnTo>
                      <a:pt x="461" y="1447"/>
                    </a:lnTo>
                    <a:lnTo>
                      <a:pt x="435" y="1455"/>
                    </a:lnTo>
                    <a:lnTo>
                      <a:pt x="410" y="1464"/>
                    </a:lnTo>
                    <a:lnTo>
                      <a:pt x="385" y="1464"/>
                    </a:lnTo>
                    <a:lnTo>
                      <a:pt x="360" y="1464"/>
                    </a:lnTo>
                    <a:lnTo>
                      <a:pt x="343" y="1455"/>
                    </a:lnTo>
                    <a:lnTo>
                      <a:pt x="318" y="1447"/>
                    </a:lnTo>
                    <a:lnTo>
                      <a:pt x="302" y="1430"/>
                    </a:lnTo>
                    <a:lnTo>
                      <a:pt x="285" y="1414"/>
                    </a:lnTo>
                    <a:lnTo>
                      <a:pt x="268" y="1397"/>
                    </a:lnTo>
                    <a:lnTo>
                      <a:pt x="251" y="1389"/>
                    </a:lnTo>
                    <a:lnTo>
                      <a:pt x="235" y="1380"/>
                    </a:lnTo>
                    <a:lnTo>
                      <a:pt x="218" y="1372"/>
                    </a:lnTo>
                    <a:lnTo>
                      <a:pt x="201" y="1372"/>
                    </a:lnTo>
                    <a:lnTo>
                      <a:pt x="185" y="1372"/>
                    </a:lnTo>
                    <a:lnTo>
                      <a:pt x="159" y="1372"/>
                    </a:lnTo>
                    <a:lnTo>
                      <a:pt x="143" y="1372"/>
                    </a:lnTo>
                    <a:lnTo>
                      <a:pt x="126" y="1389"/>
                    </a:lnTo>
                    <a:lnTo>
                      <a:pt x="101" y="1397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1" y="1439"/>
                    </a:lnTo>
                    <a:lnTo>
                      <a:pt x="42" y="1455"/>
                    </a:lnTo>
                    <a:lnTo>
                      <a:pt x="26" y="1472"/>
                    </a:lnTo>
                    <a:lnTo>
                      <a:pt x="17" y="1497"/>
                    </a:lnTo>
                    <a:lnTo>
                      <a:pt x="9" y="1514"/>
                    </a:lnTo>
                    <a:lnTo>
                      <a:pt x="9" y="1547"/>
                    </a:lnTo>
                    <a:lnTo>
                      <a:pt x="9" y="1573"/>
                    </a:lnTo>
                    <a:lnTo>
                      <a:pt x="17" y="1606"/>
                    </a:lnTo>
                    <a:lnTo>
                      <a:pt x="26" y="1681"/>
                    </a:lnTo>
                    <a:lnTo>
                      <a:pt x="42" y="1765"/>
                    </a:lnTo>
                    <a:lnTo>
                      <a:pt x="51" y="1807"/>
                    </a:lnTo>
                    <a:lnTo>
                      <a:pt x="59" y="1840"/>
                    </a:lnTo>
                    <a:lnTo>
                      <a:pt x="59" y="1882"/>
                    </a:lnTo>
                    <a:lnTo>
                      <a:pt x="67" y="1924"/>
                    </a:lnTo>
                    <a:lnTo>
                      <a:pt x="67" y="1957"/>
                    </a:lnTo>
                    <a:lnTo>
                      <a:pt x="59" y="1991"/>
                    </a:lnTo>
                    <a:lnTo>
                      <a:pt x="59" y="2007"/>
                    </a:lnTo>
                    <a:lnTo>
                      <a:pt x="51" y="2024"/>
                    </a:lnTo>
                    <a:lnTo>
                      <a:pt x="51" y="2041"/>
                    </a:lnTo>
                    <a:lnTo>
                      <a:pt x="42" y="2049"/>
                    </a:lnTo>
                    <a:lnTo>
                      <a:pt x="101" y="2041"/>
                    </a:lnTo>
                    <a:lnTo>
                      <a:pt x="159" y="2024"/>
                    </a:lnTo>
                    <a:lnTo>
                      <a:pt x="218" y="2024"/>
                    </a:lnTo>
                    <a:lnTo>
                      <a:pt x="268" y="2016"/>
                    </a:lnTo>
                    <a:lnTo>
                      <a:pt x="327" y="2007"/>
                    </a:lnTo>
                    <a:lnTo>
                      <a:pt x="377" y="2007"/>
                    </a:lnTo>
                    <a:lnTo>
                      <a:pt x="402" y="2016"/>
                    </a:lnTo>
                    <a:lnTo>
                      <a:pt x="427" y="2016"/>
                    </a:lnTo>
                    <a:lnTo>
                      <a:pt x="444" y="2024"/>
                    </a:lnTo>
                    <a:lnTo>
                      <a:pt x="469" y="2032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Freeform 59"/>
              <p:cNvSpPr>
                <a:spLocks noEditPoints="1"/>
              </p:cNvSpPr>
              <p:nvPr/>
            </p:nvSpPr>
            <p:spPr bwMode="auto">
              <a:xfrm>
                <a:off x="-539" y="-1076"/>
                <a:ext cx="1564" cy="2132"/>
              </a:xfrm>
              <a:custGeom>
                <a:avLst/>
                <a:gdLst>
                  <a:gd name="T0" fmla="*/ 686 w 1564"/>
                  <a:gd name="T1" fmla="*/ 1982 h 2132"/>
                  <a:gd name="T2" fmla="*/ 594 w 1564"/>
                  <a:gd name="T3" fmla="*/ 1681 h 2132"/>
                  <a:gd name="T4" fmla="*/ 703 w 1564"/>
                  <a:gd name="T5" fmla="*/ 1564 h 2132"/>
                  <a:gd name="T6" fmla="*/ 862 w 1564"/>
                  <a:gd name="T7" fmla="*/ 1581 h 2132"/>
                  <a:gd name="T8" fmla="*/ 962 w 1564"/>
                  <a:gd name="T9" fmla="*/ 1739 h 2132"/>
                  <a:gd name="T10" fmla="*/ 845 w 1564"/>
                  <a:gd name="T11" fmla="*/ 1949 h 2132"/>
                  <a:gd name="T12" fmla="*/ 1029 w 1564"/>
                  <a:gd name="T13" fmla="*/ 2107 h 2132"/>
                  <a:gd name="T14" fmla="*/ 1481 w 1564"/>
                  <a:gd name="T15" fmla="*/ 1999 h 2132"/>
                  <a:gd name="T16" fmla="*/ 1405 w 1564"/>
                  <a:gd name="T17" fmla="*/ 1463 h 2132"/>
                  <a:gd name="T18" fmla="*/ 1213 w 1564"/>
                  <a:gd name="T19" fmla="*/ 1505 h 2132"/>
                  <a:gd name="T20" fmla="*/ 979 w 1564"/>
                  <a:gd name="T21" fmla="*/ 1438 h 2132"/>
                  <a:gd name="T22" fmla="*/ 979 w 1564"/>
                  <a:gd name="T23" fmla="*/ 1263 h 2132"/>
                  <a:gd name="T24" fmla="*/ 1238 w 1564"/>
                  <a:gd name="T25" fmla="*/ 1154 h 2132"/>
                  <a:gd name="T26" fmla="*/ 1355 w 1564"/>
                  <a:gd name="T27" fmla="*/ 1246 h 2132"/>
                  <a:gd name="T28" fmla="*/ 1522 w 1564"/>
                  <a:gd name="T29" fmla="*/ 1187 h 2132"/>
                  <a:gd name="T30" fmla="*/ 1489 w 1564"/>
                  <a:gd name="T31" fmla="*/ 686 h 2132"/>
                  <a:gd name="T32" fmla="*/ 895 w 1564"/>
                  <a:gd name="T33" fmla="*/ 610 h 2132"/>
                  <a:gd name="T34" fmla="*/ 878 w 1564"/>
                  <a:gd name="T35" fmla="*/ 393 h 2132"/>
                  <a:gd name="T36" fmla="*/ 954 w 1564"/>
                  <a:gd name="T37" fmla="*/ 92 h 2132"/>
                  <a:gd name="T38" fmla="*/ 669 w 1564"/>
                  <a:gd name="T39" fmla="*/ 8 h 2132"/>
                  <a:gd name="T40" fmla="*/ 535 w 1564"/>
                  <a:gd name="T41" fmla="*/ 92 h 2132"/>
                  <a:gd name="T42" fmla="*/ 594 w 1564"/>
                  <a:gd name="T43" fmla="*/ 351 h 2132"/>
                  <a:gd name="T44" fmla="*/ 535 w 1564"/>
                  <a:gd name="T45" fmla="*/ 610 h 2132"/>
                  <a:gd name="T46" fmla="*/ 0 w 1564"/>
                  <a:gd name="T47" fmla="*/ 1104 h 2132"/>
                  <a:gd name="T48" fmla="*/ 251 w 1564"/>
                  <a:gd name="T49" fmla="*/ 1204 h 2132"/>
                  <a:gd name="T50" fmla="*/ 418 w 1564"/>
                  <a:gd name="T51" fmla="*/ 1137 h 2132"/>
                  <a:gd name="T52" fmla="*/ 552 w 1564"/>
                  <a:gd name="T53" fmla="*/ 1380 h 2132"/>
                  <a:gd name="T54" fmla="*/ 285 w 1564"/>
                  <a:gd name="T55" fmla="*/ 1397 h 2132"/>
                  <a:gd name="T56" fmla="*/ 50 w 1564"/>
                  <a:gd name="T57" fmla="*/ 1447 h 2132"/>
                  <a:gd name="T58" fmla="*/ 59 w 1564"/>
                  <a:gd name="T59" fmla="*/ 1857 h 2132"/>
                  <a:gd name="T60" fmla="*/ 109 w 1564"/>
                  <a:gd name="T61" fmla="*/ 2066 h 2132"/>
                  <a:gd name="T62" fmla="*/ 477 w 1564"/>
                  <a:gd name="T63" fmla="*/ 2032 h 2132"/>
                  <a:gd name="T64" fmla="*/ 50 w 1564"/>
                  <a:gd name="T65" fmla="*/ 2057 h 2132"/>
                  <a:gd name="T66" fmla="*/ 59 w 1564"/>
                  <a:gd name="T67" fmla="*/ 1815 h 2132"/>
                  <a:gd name="T68" fmla="*/ 67 w 1564"/>
                  <a:gd name="T69" fmla="*/ 1455 h 2132"/>
                  <a:gd name="T70" fmla="*/ 285 w 1564"/>
                  <a:gd name="T71" fmla="*/ 1430 h 2132"/>
                  <a:gd name="T72" fmla="*/ 577 w 1564"/>
                  <a:gd name="T73" fmla="*/ 1397 h 2132"/>
                  <a:gd name="T74" fmla="*/ 418 w 1564"/>
                  <a:gd name="T75" fmla="*/ 1112 h 2132"/>
                  <a:gd name="T76" fmla="*/ 218 w 1564"/>
                  <a:gd name="T77" fmla="*/ 1196 h 2132"/>
                  <a:gd name="T78" fmla="*/ 25 w 1564"/>
                  <a:gd name="T79" fmla="*/ 1020 h 2132"/>
                  <a:gd name="T80" fmla="*/ 594 w 1564"/>
                  <a:gd name="T81" fmla="*/ 602 h 2132"/>
                  <a:gd name="T82" fmla="*/ 586 w 1564"/>
                  <a:gd name="T83" fmla="*/ 326 h 2132"/>
                  <a:gd name="T84" fmla="*/ 577 w 1564"/>
                  <a:gd name="T85" fmla="*/ 92 h 2132"/>
                  <a:gd name="T86" fmla="*/ 686 w 1564"/>
                  <a:gd name="T87" fmla="*/ 8 h 2132"/>
                  <a:gd name="T88" fmla="*/ 937 w 1564"/>
                  <a:gd name="T89" fmla="*/ 134 h 2132"/>
                  <a:gd name="T90" fmla="*/ 845 w 1564"/>
                  <a:gd name="T91" fmla="*/ 401 h 2132"/>
                  <a:gd name="T92" fmla="*/ 937 w 1564"/>
                  <a:gd name="T93" fmla="*/ 669 h 2132"/>
                  <a:gd name="T94" fmla="*/ 1497 w 1564"/>
                  <a:gd name="T95" fmla="*/ 811 h 2132"/>
                  <a:gd name="T96" fmla="*/ 1514 w 1564"/>
                  <a:gd name="T97" fmla="*/ 1171 h 2132"/>
                  <a:gd name="T98" fmla="*/ 1363 w 1564"/>
                  <a:gd name="T99" fmla="*/ 1221 h 2132"/>
                  <a:gd name="T100" fmla="*/ 1221 w 1564"/>
                  <a:gd name="T101" fmla="*/ 1137 h 2132"/>
                  <a:gd name="T102" fmla="*/ 945 w 1564"/>
                  <a:gd name="T103" fmla="*/ 1271 h 2132"/>
                  <a:gd name="T104" fmla="*/ 962 w 1564"/>
                  <a:gd name="T105" fmla="*/ 1455 h 2132"/>
                  <a:gd name="T106" fmla="*/ 1255 w 1564"/>
                  <a:gd name="T107" fmla="*/ 1514 h 2132"/>
                  <a:gd name="T108" fmla="*/ 1414 w 1564"/>
                  <a:gd name="T109" fmla="*/ 1505 h 2132"/>
                  <a:gd name="T110" fmla="*/ 1456 w 1564"/>
                  <a:gd name="T111" fmla="*/ 1999 h 2132"/>
                  <a:gd name="T112" fmla="*/ 1037 w 1564"/>
                  <a:gd name="T113" fmla="*/ 2082 h 2132"/>
                  <a:gd name="T114" fmla="*/ 862 w 1564"/>
                  <a:gd name="T115" fmla="*/ 1957 h 2132"/>
                  <a:gd name="T116" fmla="*/ 987 w 1564"/>
                  <a:gd name="T117" fmla="*/ 1681 h 2132"/>
                  <a:gd name="T118" fmla="*/ 870 w 1564"/>
                  <a:gd name="T119" fmla="*/ 1555 h 2132"/>
                  <a:gd name="T120" fmla="*/ 661 w 1564"/>
                  <a:gd name="T121" fmla="*/ 1555 h 2132"/>
                  <a:gd name="T122" fmla="*/ 561 w 1564"/>
                  <a:gd name="T123" fmla="*/ 1706 h 2132"/>
                  <a:gd name="T124" fmla="*/ 661 w 1564"/>
                  <a:gd name="T125" fmla="*/ 2015 h 2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64"/>
                  <a:gd name="T190" fmla="*/ 0 h 2132"/>
                  <a:gd name="T191" fmla="*/ 1564 w 1564"/>
                  <a:gd name="T192" fmla="*/ 2132 h 2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64" h="2132">
                    <a:moveTo>
                      <a:pt x="510" y="2066"/>
                    </a:moveTo>
                    <a:lnTo>
                      <a:pt x="510" y="2049"/>
                    </a:lnTo>
                    <a:lnTo>
                      <a:pt x="510" y="2066"/>
                    </a:lnTo>
                    <a:lnTo>
                      <a:pt x="535" y="2074"/>
                    </a:lnTo>
                    <a:lnTo>
                      <a:pt x="569" y="2074"/>
                    </a:lnTo>
                    <a:lnTo>
                      <a:pt x="594" y="2074"/>
                    </a:lnTo>
                    <a:lnTo>
                      <a:pt x="611" y="2074"/>
                    </a:lnTo>
                    <a:lnTo>
                      <a:pt x="619" y="2074"/>
                    </a:lnTo>
                    <a:lnTo>
                      <a:pt x="636" y="2066"/>
                    </a:lnTo>
                    <a:lnTo>
                      <a:pt x="653" y="2057"/>
                    </a:lnTo>
                    <a:lnTo>
                      <a:pt x="653" y="2049"/>
                    </a:lnTo>
                    <a:lnTo>
                      <a:pt x="661" y="2049"/>
                    </a:lnTo>
                    <a:lnTo>
                      <a:pt x="669" y="2032"/>
                    </a:lnTo>
                    <a:lnTo>
                      <a:pt x="653" y="2024"/>
                    </a:lnTo>
                    <a:lnTo>
                      <a:pt x="661" y="2040"/>
                    </a:lnTo>
                    <a:lnTo>
                      <a:pt x="678" y="2032"/>
                    </a:lnTo>
                    <a:lnTo>
                      <a:pt x="686" y="2024"/>
                    </a:lnTo>
                    <a:lnTo>
                      <a:pt x="686" y="2015"/>
                    </a:lnTo>
                    <a:lnTo>
                      <a:pt x="686" y="1999"/>
                    </a:lnTo>
                    <a:lnTo>
                      <a:pt x="686" y="1982"/>
                    </a:lnTo>
                    <a:lnTo>
                      <a:pt x="686" y="1957"/>
                    </a:lnTo>
                    <a:lnTo>
                      <a:pt x="686" y="1940"/>
                    </a:lnTo>
                    <a:lnTo>
                      <a:pt x="678" y="1923"/>
                    </a:lnTo>
                    <a:lnTo>
                      <a:pt x="669" y="1907"/>
                    </a:lnTo>
                    <a:lnTo>
                      <a:pt x="661" y="1898"/>
                    </a:lnTo>
                    <a:lnTo>
                      <a:pt x="644" y="1882"/>
                    </a:lnTo>
                    <a:lnTo>
                      <a:pt x="627" y="1865"/>
                    </a:lnTo>
                    <a:lnTo>
                      <a:pt x="619" y="1873"/>
                    </a:lnTo>
                    <a:lnTo>
                      <a:pt x="636" y="1873"/>
                    </a:lnTo>
                    <a:lnTo>
                      <a:pt x="619" y="1840"/>
                    </a:lnTo>
                    <a:lnTo>
                      <a:pt x="611" y="1815"/>
                    </a:lnTo>
                    <a:lnTo>
                      <a:pt x="602" y="1790"/>
                    </a:lnTo>
                    <a:lnTo>
                      <a:pt x="594" y="1765"/>
                    </a:lnTo>
                    <a:lnTo>
                      <a:pt x="586" y="1731"/>
                    </a:lnTo>
                    <a:lnTo>
                      <a:pt x="569" y="1731"/>
                    </a:lnTo>
                    <a:lnTo>
                      <a:pt x="586" y="1731"/>
                    </a:lnTo>
                    <a:lnTo>
                      <a:pt x="586" y="1706"/>
                    </a:lnTo>
                    <a:lnTo>
                      <a:pt x="569" y="1706"/>
                    </a:lnTo>
                    <a:lnTo>
                      <a:pt x="586" y="1714"/>
                    </a:lnTo>
                    <a:lnTo>
                      <a:pt x="594" y="1681"/>
                    </a:lnTo>
                    <a:lnTo>
                      <a:pt x="602" y="1656"/>
                    </a:lnTo>
                    <a:lnTo>
                      <a:pt x="611" y="1631"/>
                    </a:lnTo>
                    <a:lnTo>
                      <a:pt x="594" y="1622"/>
                    </a:lnTo>
                    <a:lnTo>
                      <a:pt x="602" y="1631"/>
                    </a:lnTo>
                    <a:lnTo>
                      <a:pt x="611" y="1622"/>
                    </a:lnTo>
                    <a:lnTo>
                      <a:pt x="619" y="1622"/>
                    </a:lnTo>
                    <a:lnTo>
                      <a:pt x="627" y="1606"/>
                    </a:lnTo>
                    <a:lnTo>
                      <a:pt x="611" y="1597"/>
                    </a:lnTo>
                    <a:lnTo>
                      <a:pt x="619" y="1606"/>
                    </a:lnTo>
                    <a:lnTo>
                      <a:pt x="627" y="1597"/>
                    </a:lnTo>
                    <a:lnTo>
                      <a:pt x="636" y="1589"/>
                    </a:lnTo>
                    <a:lnTo>
                      <a:pt x="644" y="1581"/>
                    </a:lnTo>
                    <a:lnTo>
                      <a:pt x="636" y="1572"/>
                    </a:lnTo>
                    <a:lnTo>
                      <a:pt x="644" y="1589"/>
                    </a:lnTo>
                    <a:lnTo>
                      <a:pt x="661" y="1581"/>
                    </a:lnTo>
                    <a:lnTo>
                      <a:pt x="653" y="1564"/>
                    </a:lnTo>
                    <a:lnTo>
                      <a:pt x="653" y="1581"/>
                    </a:lnTo>
                    <a:lnTo>
                      <a:pt x="661" y="1581"/>
                    </a:lnTo>
                    <a:lnTo>
                      <a:pt x="669" y="1581"/>
                    </a:lnTo>
                    <a:lnTo>
                      <a:pt x="686" y="1572"/>
                    </a:lnTo>
                    <a:lnTo>
                      <a:pt x="703" y="1564"/>
                    </a:lnTo>
                    <a:lnTo>
                      <a:pt x="694" y="1547"/>
                    </a:lnTo>
                    <a:lnTo>
                      <a:pt x="694" y="1564"/>
                    </a:lnTo>
                    <a:lnTo>
                      <a:pt x="711" y="1564"/>
                    </a:lnTo>
                    <a:lnTo>
                      <a:pt x="719" y="1564"/>
                    </a:lnTo>
                    <a:lnTo>
                      <a:pt x="736" y="1555"/>
                    </a:lnTo>
                    <a:lnTo>
                      <a:pt x="728" y="1539"/>
                    </a:lnTo>
                    <a:lnTo>
                      <a:pt x="728" y="1555"/>
                    </a:lnTo>
                    <a:lnTo>
                      <a:pt x="745" y="1555"/>
                    </a:lnTo>
                    <a:lnTo>
                      <a:pt x="770" y="1555"/>
                    </a:lnTo>
                    <a:lnTo>
                      <a:pt x="786" y="1555"/>
                    </a:lnTo>
                    <a:lnTo>
                      <a:pt x="786" y="1539"/>
                    </a:lnTo>
                    <a:lnTo>
                      <a:pt x="786" y="1555"/>
                    </a:lnTo>
                    <a:lnTo>
                      <a:pt x="811" y="1564"/>
                    </a:lnTo>
                    <a:lnTo>
                      <a:pt x="828" y="1564"/>
                    </a:lnTo>
                    <a:lnTo>
                      <a:pt x="828" y="1547"/>
                    </a:lnTo>
                    <a:lnTo>
                      <a:pt x="828" y="1564"/>
                    </a:lnTo>
                    <a:lnTo>
                      <a:pt x="845" y="1572"/>
                    </a:lnTo>
                    <a:lnTo>
                      <a:pt x="862" y="1581"/>
                    </a:lnTo>
                    <a:lnTo>
                      <a:pt x="878" y="1581"/>
                    </a:lnTo>
                    <a:lnTo>
                      <a:pt x="878" y="1564"/>
                    </a:lnTo>
                    <a:lnTo>
                      <a:pt x="870" y="1572"/>
                    </a:lnTo>
                    <a:lnTo>
                      <a:pt x="878" y="1581"/>
                    </a:lnTo>
                    <a:lnTo>
                      <a:pt x="887" y="1589"/>
                    </a:lnTo>
                    <a:lnTo>
                      <a:pt x="903" y="1597"/>
                    </a:lnTo>
                    <a:lnTo>
                      <a:pt x="903" y="1581"/>
                    </a:lnTo>
                    <a:lnTo>
                      <a:pt x="895" y="1589"/>
                    </a:lnTo>
                    <a:lnTo>
                      <a:pt x="903" y="1597"/>
                    </a:lnTo>
                    <a:lnTo>
                      <a:pt x="912" y="1606"/>
                    </a:lnTo>
                    <a:lnTo>
                      <a:pt x="929" y="1614"/>
                    </a:lnTo>
                    <a:lnTo>
                      <a:pt x="929" y="1597"/>
                    </a:lnTo>
                    <a:lnTo>
                      <a:pt x="920" y="1606"/>
                    </a:lnTo>
                    <a:lnTo>
                      <a:pt x="929" y="1622"/>
                    </a:lnTo>
                    <a:lnTo>
                      <a:pt x="937" y="1639"/>
                    </a:lnTo>
                    <a:lnTo>
                      <a:pt x="954" y="1664"/>
                    </a:lnTo>
                    <a:lnTo>
                      <a:pt x="962" y="1689"/>
                    </a:lnTo>
                    <a:lnTo>
                      <a:pt x="970" y="1681"/>
                    </a:lnTo>
                    <a:lnTo>
                      <a:pt x="962" y="1681"/>
                    </a:lnTo>
                    <a:lnTo>
                      <a:pt x="962" y="1706"/>
                    </a:lnTo>
                    <a:lnTo>
                      <a:pt x="962" y="1739"/>
                    </a:lnTo>
                    <a:lnTo>
                      <a:pt x="962" y="1765"/>
                    </a:lnTo>
                    <a:lnTo>
                      <a:pt x="970" y="1765"/>
                    </a:lnTo>
                    <a:lnTo>
                      <a:pt x="962" y="1765"/>
                    </a:lnTo>
                    <a:lnTo>
                      <a:pt x="954" y="1790"/>
                    </a:lnTo>
                    <a:lnTo>
                      <a:pt x="945" y="1815"/>
                    </a:lnTo>
                    <a:lnTo>
                      <a:pt x="954" y="1815"/>
                    </a:lnTo>
                    <a:lnTo>
                      <a:pt x="945" y="1806"/>
                    </a:lnTo>
                    <a:lnTo>
                      <a:pt x="929" y="1823"/>
                    </a:lnTo>
                    <a:lnTo>
                      <a:pt x="929" y="1831"/>
                    </a:lnTo>
                    <a:lnTo>
                      <a:pt x="912" y="1857"/>
                    </a:lnTo>
                    <a:lnTo>
                      <a:pt x="920" y="1857"/>
                    </a:lnTo>
                    <a:lnTo>
                      <a:pt x="912" y="1848"/>
                    </a:lnTo>
                    <a:lnTo>
                      <a:pt x="878" y="1882"/>
                    </a:lnTo>
                    <a:lnTo>
                      <a:pt x="878" y="1890"/>
                    </a:lnTo>
                    <a:lnTo>
                      <a:pt x="862" y="1923"/>
                    </a:lnTo>
                    <a:lnTo>
                      <a:pt x="853" y="1940"/>
                    </a:lnTo>
                    <a:lnTo>
                      <a:pt x="862" y="1940"/>
                    </a:lnTo>
                    <a:lnTo>
                      <a:pt x="853" y="1932"/>
                    </a:lnTo>
                    <a:lnTo>
                      <a:pt x="845" y="1940"/>
                    </a:lnTo>
                    <a:lnTo>
                      <a:pt x="845" y="1949"/>
                    </a:lnTo>
                    <a:lnTo>
                      <a:pt x="845" y="1965"/>
                    </a:lnTo>
                    <a:lnTo>
                      <a:pt x="845" y="1974"/>
                    </a:lnTo>
                    <a:lnTo>
                      <a:pt x="845" y="1990"/>
                    </a:lnTo>
                    <a:lnTo>
                      <a:pt x="845" y="1999"/>
                    </a:lnTo>
                    <a:lnTo>
                      <a:pt x="845" y="2007"/>
                    </a:lnTo>
                    <a:lnTo>
                      <a:pt x="853" y="2015"/>
                    </a:lnTo>
                    <a:lnTo>
                      <a:pt x="862" y="2024"/>
                    </a:lnTo>
                    <a:lnTo>
                      <a:pt x="878" y="2040"/>
                    </a:lnTo>
                    <a:lnTo>
                      <a:pt x="887" y="2049"/>
                    </a:lnTo>
                    <a:lnTo>
                      <a:pt x="895" y="2057"/>
                    </a:lnTo>
                    <a:lnTo>
                      <a:pt x="912" y="2066"/>
                    </a:lnTo>
                    <a:lnTo>
                      <a:pt x="937" y="2074"/>
                    </a:lnTo>
                    <a:lnTo>
                      <a:pt x="962" y="2082"/>
                    </a:lnTo>
                    <a:lnTo>
                      <a:pt x="945" y="2074"/>
                    </a:lnTo>
                    <a:lnTo>
                      <a:pt x="962" y="2082"/>
                    </a:lnTo>
                    <a:lnTo>
                      <a:pt x="995" y="2091"/>
                    </a:lnTo>
                    <a:lnTo>
                      <a:pt x="995" y="2074"/>
                    </a:lnTo>
                    <a:lnTo>
                      <a:pt x="995" y="2091"/>
                    </a:lnTo>
                    <a:lnTo>
                      <a:pt x="1029" y="2107"/>
                    </a:lnTo>
                    <a:lnTo>
                      <a:pt x="1062" y="2107"/>
                    </a:lnTo>
                    <a:lnTo>
                      <a:pt x="1096" y="2116"/>
                    </a:lnTo>
                    <a:lnTo>
                      <a:pt x="1129" y="2124"/>
                    </a:lnTo>
                    <a:lnTo>
                      <a:pt x="1171" y="2132"/>
                    </a:lnTo>
                    <a:lnTo>
                      <a:pt x="1213" y="2132"/>
                    </a:lnTo>
                    <a:lnTo>
                      <a:pt x="1246" y="2132"/>
                    </a:lnTo>
                    <a:lnTo>
                      <a:pt x="1288" y="2132"/>
                    </a:lnTo>
                    <a:lnTo>
                      <a:pt x="1322" y="2132"/>
                    </a:lnTo>
                    <a:lnTo>
                      <a:pt x="1355" y="2124"/>
                    </a:lnTo>
                    <a:lnTo>
                      <a:pt x="1389" y="2116"/>
                    </a:lnTo>
                    <a:lnTo>
                      <a:pt x="1422" y="2107"/>
                    </a:lnTo>
                    <a:lnTo>
                      <a:pt x="1430" y="2099"/>
                    </a:lnTo>
                    <a:lnTo>
                      <a:pt x="1430" y="2107"/>
                    </a:lnTo>
                    <a:lnTo>
                      <a:pt x="1456" y="2091"/>
                    </a:lnTo>
                    <a:lnTo>
                      <a:pt x="1481" y="2074"/>
                    </a:lnTo>
                    <a:lnTo>
                      <a:pt x="1489" y="2066"/>
                    </a:lnTo>
                    <a:lnTo>
                      <a:pt x="1489" y="2057"/>
                    </a:lnTo>
                    <a:lnTo>
                      <a:pt x="1481" y="2032"/>
                    </a:lnTo>
                    <a:lnTo>
                      <a:pt x="1464" y="2032"/>
                    </a:lnTo>
                    <a:lnTo>
                      <a:pt x="1481" y="2032"/>
                    </a:lnTo>
                    <a:lnTo>
                      <a:pt x="1481" y="1999"/>
                    </a:lnTo>
                    <a:lnTo>
                      <a:pt x="1472" y="1965"/>
                    </a:lnTo>
                    <a:lnTo>
                      <a:pt x="1456" y="1965"/>
                    </a:lnTo>
                    <a:lnTo>
                      <a:pt x="1472" y="1965"/>
                    </a:lnTo>
                    <a:lnTo>
                      <a:pt x="1472" y="1932"/>
                    </a:lnTo>
                    <a:lnTo>
                      <a:pt x="1472" y="1865"/>
                    </a:lnTo>
                    <a:lnTo>
                      <a:pt x="1472" y="1790"/>
                    </a:lnTo>
                    <a:lnTo>
                      <a:pt x="1481" y="1723"/>
                    </a:lnTo>
                    <a:lnTo>
                      <a:pt x="1481" y="1656"/>
                    </a:lnTo>
                    <a:lnTo>
                      <a:pt x="1489" y="1606"/>
                    </a:lnTo>
                    <a:lnTo>
                      <a:pt x="1489" y="1564"/>
                    </a:lnTo>
                    <a:lnTo>
                      <a:pt x="1489" y="1555"/>
                    </a:lnTo>
                    <a:lnTo>
                      <a:pt x="1481" y="1539"/>
                    </a:lnTo>
                    <a:lnTo>
                      <a:pt x="1472" y="1522"/>
                    </a:lnTo>
                    <a:lnTo>
                      <a:pt x="1464" y="1505"/>
                    </a:lnTo>
                    <a:lnTo>
                      <a:pt x="1456" y="1497"/>
                    </a:lnTo>
                    <a:lnTo>
                      <a:pt x="1439" y="1489"/>
                    </a:lnTo>
                    <a:lnTo>
                      <a:pt x="1422" y="1480"/>
                    </a:lnTo>
                    <a:lnTo>
                      <a:pt x="1414" y="1489"/>
                    </a:lnTo>
                    <a:lnTo>
                      <a:pt x="1422" y="1480"/>
                    </a:lnTo>
                    <a:lnTo>
                      <a:pt x="1405" y="1463"/>
                    </a:lnTo>
                    <a:lnTo>
                      <a:pt x="1397" y="1463"/>
                    </a:lnTo>
                    <a:lnTo>
                      <a:pt x="1380" y="1463"/>
                    </a:lnTo>
                    <a:lnTo>
                      <a:pt x="1380" y="1472"/>
                    </a:lnTo>
                    <a:lnTo>
                      <a:pt x="1389" y="1463"/>
                    </a:lnTo>
                    <a:lnTo>
                      <a:pt x="1372" y="1455"/>
                    </a:lnTo>
                    <a:lnTo>
                      <a:pt x="1355" y="1447"/>
                    </a:lnTo>
                    <a:lnTo>
                      <a:pt x="1347" y="1447"/>
                    </a:lnTo>
                    <a:lnTo>
                      <a:pt x="1330" y="1447"/>
                    </a:lnTo>
                    <a:lnTo>
                      <a:pt x="1305" y="1447"/>
                    </a:lnTo>
                    <a:lnTo>
                      <a:pt x="1288" y="1455"/>
                    </a:lnTo>
                    <a:lnTo>
                      <a:pt x="1271" y="1463"/>
                    </a:lnTo>
                    <a:lnTo>
                      <a:pt x="1255" y="1472"/>
                    </a:lnTo>
                    <a:lnTo>
                      <a:pt x="1246" y="1472"/>
                    </a:lnTo>
                    <a:lnTo>
                      <a:pt x="1246" y="1480"/>
                    </a:lnTo>
                    <a:lnTo>
                      <a:pt x="1238" y="1497"/>
                    </a:lnTo>
                    <a:lnTo>
                      <a:pt x="1246" y="1497"/>
                    </a:lnTo>
                    <a:lnTo>
                      <a:pt x="1246" y="1489"/>
                    </a:lnTo>
                    <a:lnTo>
                      <a:pt x="1230" y="1497"/>
                    </a:lnTo>
                    <a:lnTo>
                      <a:pt x="1213" y="1505"/>
                    </a:lnTo>
                    <a:lnTo>
                      <a:pt x="1196" y="1514"/>
                    </a:lnTo>
                    <a:lnTo>
                      <a:pt x="1171" y="1522"/>
                    </a:lnTo>
                    <a:lnTo>
                      <a:pt x="1171" y="1530"/>
                    </a:lnTo>
                    <a:lnTo>
                      <a:pt x="1171" y="1522"/>
                    </a:lnTo>
                    <a:lnTo>
                      <a:pt x="1146" y="1522"/>
                    </a:lnTo>
                    <a:lnTo>
                      <a:pt x="1121" y="1522"/>
                    </a:lnTo>
                    <a:lnTo>
                      <a:pt x="1096" y="1522"/>
                    </a:lnTo>
                    <a:lnTo>
                      <a:pt x="1096" y="1530"/>
                    </a:lnTo>
                    <a:lnTo>
                      <a:pt x="1104" y="1522"/>
                    </a:lnTo>
                    <a:lnTo>
                      <a:pt x="1079" y="1514"/>
                    </a:lnTo>
                    <a:lnTo>
                      <a:pt x="1054" y="1505"/>
                    </a:lnTo>
                    <a:lnTo>
                      <a:pt x="1029" y="1489"/>
                    </a:lnTo>
                    <a:lnTo>
                      <a:pt x="1021" y="1497"/>
                    </a:lnTo>
                    <a:lnTo>
                      <a:pt x="1029" y="1489"/>
                    </a:lnTo>
                    <a:lnTo>
                      <a:pt x="1012" y="1472"/>
                    </a:lnTo>
                    <a:lnTo>
                      <a:pt x="987" y="1455"/>
                    </a:lnTo>
                    <a:lnTo>
                      <a:pt x="979" y="1463"/>
                    </a:lnTo>
                    <a:lnTo>
                      <a:pt x="995" y="1463"/>
                    </a:lnTo>
                    <a:lnTo>
                      <a:pt x="987" y="1447"/>
                    </a:lnTo>
                    <a:lnTo>
                      <a:pt x="979" y="1438"/>
                    </a:lnTo>
                    <a:lnTo>
                      <a:pt x="970" y="1430"/>
                    </a:lnTo>
                    <a:lnTo>
                      <a:pt x="962" y="1438"/>
                    </a:lnTo>
                    <a:lnTo>
                      <a:pt x="979" y="1438"/>
                    </a:lnTo>
                    <a:lnTo>
                      <a:pt x="979" y="1422"/>
                    </a:lnTo>
                    <a:lnTo>
                      <a:pt x="970" y="1413"/>
                    </a:lnTo>
                    <a:lnTo>
                      <a:pt x="962" y="1405"/>
                    </a:lnTo>
                    <a:lnTo>
                      <a:pt x="954" y="1413"/>
                    </a:lnTo>
                    <a:lnTo>
                      <a:pt x="970" y="1413"/>
                    </a:lnTo>
                    <a:lnTo>
                      <a:pt x="962" y="1397"/>
                    </a:lnTo>
                    <a:lnTo>
                      <a:pt x="945" y="1397"/>
                    </a:lnTo>
                    <a:lnTo>
                      <a:pt x="962" y="1397"/>
                    </a:lnTo>
                    <a:lnTo>
                      <a:pt x="962" y="1380"/>
                    </a:lnTo>
                    <a:lnTo>
                      <a:pt x="962" y="1363"/>
                    </a:lnTo>
                    <a:lnTo>
                      <a:pt x="962" y="1346"/>
                    </a:lnTo>
                    <a:lnTo>
                      <a:pt x="962" y="1330"/>
                    </a:lnTo>
                    <a:lnTo>
                      <a:pt x="962" y="1305"/>
                    </a:lnTo>
                    <a:lnTo>
                      <a:pt x="962" y="1288"/>
                    </a:lnTo>
                    <a:lnTo>
                      <a:pt x="945" y="1288"/>
                    </a:lnTo>
                    <a:lnTo>
                      <a:pt x="962" y="1296"/>
                    </a:lnTo>
                    <a:lnTo>
                      <a:pt x="970" y="1279"/>
                    </a:lnTo>
                    <a:lnTo>
                      <a:pt x="979" y="1263"/>
                    </a:lnTo>
                    <a:lnTo>
                      <a:pt x="979" y="1254"/>
                    </a:lnTo>
                    <a:lnTo>
                      <a:pt x="979" y="1238"/>
                    </a:lnTo>
                    <a:lnTo>
                      <a:pt x="962" y="1238"/>
                    </a:lnTo>
                    <a:lnTo>
                      <a:pt x="970" y="1246"/>
                    </a:lnTo>
                    <a:lnTo>
                      <a:pt x="979" y="1238"/>
                    </a:lnTo>
                    <a:lnTo>
                      <a:pt x="995" y="1221"/>
                    </a:lnTo>
                    <a:lnTo>
                      <a:pt x="1012" y="1204"/>
                    </a:lnTo>
                    <a:lnTo>
                      <a:pt x="1037" y="1179"/>
                    </a:lnTo>
                    <a:lnTo>
                      <a:pt x="1029" y="1171"/>
                    </a:lnTo>
                    <a:lnTo>
                      <a:pt x="1037" y="1187"/>
                    </a:lnTo>
                    <a:lnTo>
                      <a:pt x="1062" y="1171"/>
                    </a:lnTo>
                    <a:lnTo>
                      <a:pt x="1087" y="1162"/>
                    </a:lnTo>
                    <a:lnTo>
                      <a:pt x="1113" y="1154"/>
                    </a:lnTo>
                    <a:lnTo>
                      <a:pt x="1104" y="1137"/>
                    </a:lnTo>
                    <a:lnTo>
                      <a:pt x="1104" y="1154"/>
                    </a:lnTo>
                    <a:lnTo>
                      <a:pt x="1129" y="1154"/>
                    </a:lnTo>
                    <a:lnTo>
                      <a:pt x="1163" y="1154"/>
                    </a:lnTo>
                    <a:lnTo>
                      <a:pt x="1188" y="1154"/>
                    </a:lnTo>
                    <a:lnTo>
                      <a:pt x="1188" y="1137"/>
                    </a:lnTo>
                    <a:lnTo>
                      <a:pt x="1188" y="1154"/>
                    </a:lnTo>
                    <a:lnTo>
                      <a:pt x="1213" y="1162"/>
                    </a:lnTo>
                    <a:lnTo>
                      <a:pt x="1238" y="1171"/>
                    </a:lnTo>
                    <a:lnTo>
                      <a:pt x="1238" y="1154"/>
                    </a:lnTo>
                    <a:lnTo>
                      <a:pt x="1230" y="1162"/>
                    </a:lnTo>
                    <a:lnTo>
                      <a:pt x="1246" y="1179"/>
                    </a:lnTo>
                    <a:lnTo>
                      <a:pt x="1255" y="1187"/>
                    </a:lnTo>
                    <a:lnTo>
                      <a:pt x="1271" y="1196"/>
                    </a:lnTo>
                    <a:lnTo>
                      <a:pt x="1271" y="1179"/>
                    </a:lnTo>
                    <a:lnTo>
                      <a:pt x="1263" y="1187"/>
                    </a:lnTo>
                    <a:lnTo>
                      <a:pt x="1271" y="1204"/>
                    </a:lnTo>
                    <a:lnTo>
                      <a:pt x="1280" y="1213"/>
                    </a:lnTo>
                    <a:lnTo>
                      <a:pt x="1297" y="1221"/>
                    </a:lnTo>
                    <a:lnTo>
                      <a:pt x="1297" y="1204"/>
                    </a:lnTo>
                    <a:lnTo>
                      <a:pt x="1288" y="1213"/>
                    </a:lnTo>
                    <a:lnTo>
                      <a:pt x="1297" y="1221"/>
                    </a:lnTo>
                    <a:lnTo>
                      <a:pt x="1305" y="1229"/>
                    </a:lnTo>
                    <a:lnTo>
                      <a:pt x="1322" y="1229"/>
                    </a:lnTo>
                    <a:lnTo>
                      <a:pt x="1322" y="1213"/>
                    </a:lnTo>
                    <a:lnTo>
                      <a:pt x="1322" y="1229"/>
                    </a:lnTo>
                    <a:lnTo>
                      <a:pt x="1338" y="1238"/>
                    </a:lnTo>
                    <a:lnTo>
                      <a:pt x="1355" y="1246"/>
                    </a:lnTo>
                    <a:lnTo>
                      <a:pt x="1372" y="1246"/>
                    </a:lnTo>
                    <a:lnTo>
                      <a:pt x="1389" y="1246"/>
                    </a:lnTo>
                    <a:lnTo>
                      <a:pt x="1405" y="1246"/>
                    </a:lnTo>
                    <a:lnTo>
                      <a:pt x="1422" y="1246"/>
                    </a:lnTo>
                    <a:lnTo>
                      <a:pt x="1430" y="1246"/>
                    </a:lnTo>
                    <a:lnTo>
                      <a:pt x="1447" y="1238"/>
                    </a:lnTo>
                    <a:lnTo>
                      <a:pt x="1439" y="1221"/>
                    </a:lnTo>
                    <a:lnTo>
                      <a:pt x="1439" y="1238"/>
                    </a:lnTo>
                    <a:lnTo>
                      <a:pt x="1456" y="1238"/>
                    </a:lnTo>
                    <a:lnTo>
                      <a:pt x="1464" y="1238"/>
                    </a:lnTo>
                    <a:lnTo>
                      <a:pt x="1481" y="1229"/>
                    </a:lnTo>
                    <a:lnTo>
                      <a:pt x="1497" y="1221"/>
                    </a:lnTo>
                    <a:lnTo>
                      <a:pt x="1514" y="1213"/>
                    </a:lnTo>
                    <a:lnTo>
                      <a:pt x="1514" y="1204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39" y="1179"/>
                    </a:lnTo>
                    <a:lnTo>
                      <a:pt x="1539" y="1171"/>
                    </a:lnTo>
                    <a:lnTo>
                      <a:pt x="1522" y="1171"/>
                    </a:lnTo>
                    <a:lnTo>
                      <a:pt x="1522" y="1187"/>
                    </a:lnTo>
                    <a:lnTo>
                      <a:pt x="1531" y="1187"/>
                    </a:lnTo>
                    <a:lnTo>
                      <a:pt x="1539" y="1187"/>
                    </a:lnTo>
                    <a:lnTo>
                      <a:pt x="1548" y="1179"/>
                    </a:lnTo>
                    <a:lnTo>
                      <a:pt x="1556" y="1162"/>
                    </a:lnTo>
                    <a:lnTo>
                      <a:pt x="1556" y="1154"/>
                    </a:lnTo>
                    <a:lnTo>
                      <a:pt x="1556" y="1146"/>
                    </a:lnTo>
                    <a:lnTo>
                      <a:pt x="1539" y="1146"/>
                    </a:lnTo>
                    <a:lnTo>
                      <a:pt x="1556" y="1154"/>
                    </a:lnTo>
                    <a:lnTo>
                      <a:pt x="1564" y="1129"/>
                    </a:lnTo>
                    <a:lnTo>
                      <a:pt x="1564" y="1121"/>
                    </a:lnTo>
                    <a:lnTo>
                      <a:pt x="1564" y="1087"/>
                    </a:lnTo>
                    <a:lnTo>
                      <a:pt x="1564" y="1054"/>
                    </a:lnTo>
                    <a:lnTo>
                      <a:pt x="1564" y="1020"/>
                    </a:lnTo>
                    <a:lnTo>
                      <a:pt x="1564" y="987"/>
                    </a:lnTo>
                    <a:lnTo>
                      <a:pt x="1556" y="945"/>
                    </a:lnTo>
                    <a:lnTo>
                      <a:pt x="1548" y="903"/>
                    </a:lnTo>
                    <a:lnTo>
                      <a:pt x="1556" y="945"/>
                    </a:lnTo>
                    <a:lnTo>
                      <a:pt x="1539" y="870"/>
                    </a:lnTo>
                    <a:lnTo>
                      <a:pt x="1522" y="803"/>
                    </a:lnTo>
                    <a:lnTo>
                      <a:pt x="1506" y="736"/>
                    </a:lnTo>
                    <a:lnTo>
                      <a:pt x="1489" y="686"/>
                    </a:lnTo>
                    <a:lnTo>
                      <a:pt x="1481" y="669"/>
                    </a:lnTo>
                    <a:lnTo>
                      <a:pt x="1472" y="677"/>
                    </a:lnTo>
                    <a:lnTo>
                      <a:pt x="1430" y="686"/>
                    </a:lnTo>
                    <a:lnTo>
                      <a:pt x="1389" y="686"/>
                    </a:lnTo>
                    <a:lnTo>
                      <a:pt x="1347" y="694"/>
                    </a:lnTo>
                    <a:lnTo>
                      <a:pt x="1305" y="694"/>
                    </a:lnTo>
                    <a:lnTo>
                      <a:pt x="1263" y="694"/>
                    </a:lnTo>
                    <a:lnTo>
                      <a:pt x="1221" y="694"/>
                    </a:lnTo>
                    <a:lnTo>
                      <a:pt x="1179" y="686"/>
                    </a:lnTo>
                    <a:lnTo>
                      <a:pt x="1146" y="686"/>
                    </a:lnTo>
                    <a:lnTo>
                      <a:pt x="1071" y="677"/>
                    </a:lnTo>
                    <a:lnTo>
                      <a:pt x="1021" y="669"/>
                    </a:lnTo>
                    <a:lnTo>
                      <a:pt x="979" y="661"/>
                    </a:lnTo>
                    <a:lnTo>
                      <a:pt x="979" y="669"/>
                    </a:lnTo>
                    <a:lnTo>
                      <a:pt x="987" y="661"/>
                    </a:lnTo>
                    <a:lnTo>
                      <a:pt x="979" y="652"/>
                    </a:lnTo>
                    <a:lnTo>
                      <a:pt x="970" y="652"/>
                    </a:lnTo>
                    <a:lnTo>
                      <a:pt x="937" y="644"/>
                    </a:lnTo>
                    <a:lnTo>
                      <a:pt x="937" y="652"/>
                    </a:lnTo>
                    <a:lnTo>
                      <a:pt x="945" y="644"/>
                    </a:lnTo>
                    <a:lnTo>
                      <a:pt x="920" y="627"/>
                    </a:lnTo>
                    <a:lnTo>
                      <a:pt x="895" y="610"/>
                    </a:lnTo>
                    <a:lnTo>
                      <a:pt x="887" y="619"/>
                    </a:lnTo>
                    <a:lnTo>
                      <a:pt x="903" y="619"/>
                    </a:lnTo>
                    <a:lnTo>
                      <a:pt x="887" y="594"/>
                    </a:lnTo>
                    <a:lnTo>
                      <a:pt x="870" y="569"/>
                    </a:lnTo>
                    <a:lnTo>
                      <a:pt x="862" y="552"/>
                    </a:lnTo>
                    <a:lnTo>
                      <a:pt x="853" y="527"/>
                    </a:lnTo>
                    <a:lnTo>
                      <a:pt x="845" y="510"/>
                    </a:lnTo>
                    <a:lnTo>
                      <a:pt x="828" y="510"/>
                    </a:lnTo>
                    <a:lnTo>
                      <a:pt x="845" y="510"/>
                    </a:lnTo>
                    <a:lnTo>
                      <a:pt x="845" y="485"/>
                    </a:lnTo>
                    <a:lnTo>
                      <a:pt x="828" y="485"/>
                    </a:lnTo>
                    <a:lnTo>
                      <a:pt x="845" y="493"/>
                    </a:lnTo>
                    <a:lnTo>
                      <a:pt x="853" y="468"/>
                    </a:lnTo>
                    <a:lnTo>
                      <a:pt x="853" y="460"/>
                    </a:lnTo>
                    <a:lnTo>
                      <a:pt x="853" y="435"/>
                    </a:lnTo>
                    <a:lnTo>
                      <a:pt x="837" y="435"/>
                    </a:lnTo>
                    <a:lnTo>
                      <a:pt x="853" y="443"/>
                    </a:lnTo>
                    <a:lnTo>
                      <a:pt x="862" y="426"/>
                    </a:lnTo>
                    <a:lnTo>
                      <a:pt x="870" y="410"/>
                    </a:lnTo>
                    <a:lnTo>
                      <a:pt x="853" y="401"/>
                    </a:lnTo>
                    <a:lnTo>
                      <a:pt x="862" y="410"/>
                    </a:lnTo>
                    <a:lnTo>
                      <a:pt x="878" y="393"/>
                    </a:lnTo>
                    <a:lnTo>
                      <a:pt x="887" y="393"/>
                    </a:lnTo>
                    <a:lnTo>
                      <a:pt x="895" y="376"/>
                    </a:lnTo>
                    <a:lnTo>
                      <a:pt x="878" y="368"/>
                    </a:lnTo>
                    <a:lnTo>
                      <a:pt x="887" y="376"/>
                    </a:lnTo>
                    <a:lnTo>
                      <a:pt x="903" y="360"/>
                    </a:lnTo>
                    <a:lnTo>
                      <a:pt x="920" y="343"/>
                    </a:lnTo>
                    <a:lnTo>
                      <a:pt x="929" y="343"/>
                    </a:lnTo>
                    <a:lnTo>
                      <a:pt x="937" y="326"/>
                    </a:lnTo>
                    <a:lnTo>
                      <a:pt x="954" y="301"/>
                    </a:lnTo>
                    <a:lnTo>
                      <a:pt x="962" y="276"/>
                    </a:lnTo>
                    <a:lnTo>
                      <a:pt x="970" y="251"/>
                    </a:lnTo>
                    <a:lnTo>
                      <a:pt x="970" y="243"/>
                    </a:lnTo>
                    <a:lnTo>
                      <a:pt x="970" y="209"/>
                    </a:lnTo>
                    <a:lnTo>
                      <a:pt x="970" y="184"/>
                    </a:lnTo>
                    <a:lnTo>
                      <a:pt x="970" y="151"/>
                    </a:lnTo>
                    <a:lnTo>
                      <a:pt x="962" y="125"/>
                    </a:lnTo>
                    <a:lnTo>
                      <a:pt x="954" y="92"/>
                    </a:lnTo>
                    <a:lnTo>
                      <a:pt x="945" y="84"/>
                    </a:lnTo>
                    <a:lnTo>
                      <a:pt x="937" y="75"/>
                    </a:lnTo>
                    <a:lnTo>
                      <a:pt x="929" y="67"/>
                    </a:lnTo>
                    <a:lnTo>
                      <a:pt x="912" y="50"/>
                    </a:lnTo>
                    <a:lnTo>
                      <a:pt x="903" y="42"/>
                    </a:lnTo>
                    <a:lnTo>
                      <a:pt x="895" y="33"/>
                    </a:lnTo>
                    <a:lnTo>
                      <a:pt x="878" y="25"/>
                    </a:lnTo>
                    <a:lnTo>
                      <a:pt x="862" y="17"/>
                    </a:lnTo>
                    <a:lnTo>
                      <a:pt x="845" y="8"/>
                    </a:lnTo>
                    <a:lnTo>
                      <a:pt x="820" y="0"/>
                    </a:lnTo>
                    <a:lnTo>
                      <a:pt x="811" y="0"/>
                    </a:lnTo>
                    <a:lnTo>
                      <a:pt x="795" y="0"/>
                    </a:lnTo>
                    <a:lnTo>
                      <a:pt x="770" y="0"/>
                    </a:lnTo>
                    <a:lnTo>
                      <a:pt x="745" y="0"/>
                    </a:lnTo>
                    <a:lnTo>
                      <a:pt x="728" y="0"/>
                    </a:lnTo>
                    <a:lnTo>
                      <a:pt x="703" y="0"/>
                    </a:lnTo>
                    <a:lnTo>
                      <a:pt x="686" y="0"/>
                    </a:lnTo>
                    <a:lnTo>
                      <a:pt x="669" y="8"/>
                    </a:lnTo>
                    <a:lnTo>
                      <a:pt x="669" y="17"/>
                    </a:lnTo>
                    <a:lnTo>
                      <a:pt x="669" y="8"/>
                    </a:lnTo>
                    <a:lnTo>
                      <a:pt x="653" y="8"/>
                    </a:lnTo>
                    <a:lnTo>
                      <a:pt x="636" y="17"/>
                    </a:lnTo>
                    <a:lnTo>
                      <a:pt x="619" y="25"/>
                    </a:lnTo>
                    <a:lnTo>
                      <a:pt x="602" y="33"/>
                    </a:lnTo>
                    <a:lnTo>
                      <a:pt x="594" y="33"/>
                    </a:lnTo>
                    <a:lnTo>
                      <a:pt x="586" y="42"/>
                    </a:lnTo>
                    <a:lnTo>
                      <a:pt x="594" y="50"/>
                    </a:lnTo>
                    <a:lnTo>
                      <a:pt x="594" y="42"/>
                    </a:lnTo>
                    <a:lnTo>
                      <a:pt x="577" y="50"/>
                    </a:lnTo>
                    <a:lnTo>
                      <a:pt x="569" y="50"/>
                    </a:lnTo>
                    <a:lnTo>
                      <a:pt x="561" y="59"/>
                    </a:lnTo>
                    <a:lnTo>
                      <a:pt x="561" y="67"/>
                    </a:lnTo>
                    <a:lnTo>
                      <a:pt x="552" y="84"/>
                    </a:lnTo>
                    <a:lnTo>
                      <a:pt x="561" y="84"/>
                    </a:lnTo>
                    <a:lnTo>
                      <a:pt x="552" y="75"/>
                    </a:lnTo>
                    <a:lnTo>
                      <a:pt x="535" y="92"/>
                    </a:lnTo>
                    <a:lnTo>
                      <a:pt x="535" y="100"/>
                    </a:lnTo>
                    <a:lnTo>
                      <a:pt x="527" y="134"/>
                    </a:lnTo>
                    <a:lnTo>
                      <a:pt x="519" y="159"/>
                    </a:lnTo>
                    <a:lnTo>
                      <a:pt x="519" y="184"/>
                    </a:lnTo>
                    <a:lnTo>
                      <a:pt x="519" y="209"/>
                    </a:lnTo>
                    <a:lnTo>
                      <a:pt x="519" y="243"/>
                    </a:lnTo>
                    <a:lnTo>
                      <a:pt x="519" y="251"/>
                    </a:lnTo>
                    <a:lnTo>
                      <a:pt x="527" y="276"/>
                    </a:lnTo>
                    <a:lnTo>
                      <a:pt x="535" y="301"/>
                    </a:lnTo>
                    <a:lnTo>
                      <a:pt x="552" y="318"/>
                    </a:lnTo>
                    <a:lnTo>
                      <a:pt x="561" y="309"/>
                    </a:lnTo>
                    <a:lnTo>
                      <a:pt x="552" y="318"/>
                    </a:lnTo>
                    <a:lnTo>
                      <a:pt x="569" y="343"/>
                    </a:lnTo>
                    <a:lnTo>
                      <a:pt x="586" y="360"/>
                    </a:lnTo>
                    <a:lnTo>
                      <a:pt x="594" y="351"/>
                    </a:lnTo>
                    <a:lnTo>
                      <a:pt x="586" y="360"/>
                    </a:lnTo>
                    <a:lnTo>
                      <a:pt x="602" y="385"/>
                    </a:lnTo>
                    <a:lnTo>
                      <a:pt x="611" y="410"/>
                    </a:lnTo>
                    <a:lnTo>
                      <a:pt x="619" y="426"/>
                    </a:lnTo>
                    <a:lnTo>
                      <a:pt x="627" y="452"/>
                    </a:lnTo>
                    <a:lnTo>
                      <a:pt x="636" y="443"/>
                    </a:lnTo>
                    <a:lnTo>
                      <a:pt x="627" y="443"/>
                    </a:lnTo>
                    <a:lnTo>
                      <a:pt x="627" y="468"/>
                    </a:lnTo>
                    <a:lnTo>
                      <a:pt x="636" y="468"/>
                    </a:lnTo>
                    <a:lnTo>
                      <a:pt x="627" y="468"/>
                    </a:lnTo>
                    <a:lnTo>
                      <a:pt x="619" y="493"/>
                    </a:lnTo>
                    <a:lnTo>
                      <a:pt x="619" y="518"/>
                    </a:lnTo>
                    <a:lnTo>
                      <a:pt x="627" y="518"/>
                    </a:lnTo>
                    <a:lnTo>
                      <a:pt x="619" y="518"/>
                    </a:lnTo>
                    <a:lnTo>
                      <a:pt x="602" y="544"/>
                    </a:lnTo>
                    <a:lnTo>
                      <a:pt x="594" y="560"/>
                    </a:lnTo>
                    <a:lnTo>
                      <a:pt x="577" y="585"/>
                    </a:lnTo>
                    <a:lnTo>
                      <a:pt x="586" y="585"/>
                    </a:lnTo>
                    <a:lnTo>
                      <a:pt x="586" y="577"/>
                    </a:lnTo>
                    <a:lnTo>
                      <a:pt x="561" y="594"/>
                    </a:lnTo>
                    <a:lnTo>
                      <a:pt x="535" y="610"/>
                    </a:lnTo>
                    <a:lnTo>
                      <a:pt x="510" y="627"/>
                    </a:lnTo>
                    <a:lnTo>
                      <a:pt x="469" y="644"/>
                    </a:lnTo>
                    <a:lnTo>
                      <a:pt x="469" y="652"/>
                    </a:lnTo>
                    <a:lnTo>
                      <a:pt x="469" y="644"/>
                    </a:lnTo>
                    <a:lnTo>
                      <a:pt x="435" y="652"/>
                    </a:lnTo>
                    <a:lnTo>
                      <a:pt x="410" y="652"/>
                    </a:lnTo>
                    <a:lnTo>
                      <a:pt x="368" y="652"/>
                    </a:lnTo>
                    <a:lnTo>
                      <a:pt x="326" y="652"/>
                    </a:lnTo>
                    <a:lnTo>
                      <a:pt x="276" y="652"/>
                    </a:lnTo>
                    <a:lnTo>
                      <a:pt x="226" y="652"/>
                    </a:lnTo>
                    <a:lnTo>
                      <a:pt x="167" y="652"/>
                    </a:lnTo>
                    <a:lnTo>
                      <a:pt x="109" y="652"/>
                    </a:lnTo>
                    <a:lnTo>
                      <a:pt x="50" y="652"/>
                    </a:lnTo>
                    <a:lnTo>
                      <a:pt x="42" y="652"/>
                    </a:lnTo>
                    <a:lnTo>
                      <a:pt x="42" y="661"/>
                    </a:lnTo>
                    <a:lnTo>
                      <a:pt x="34" y="702"/>
                    </a:lnTo>
                    <a:lnTo>
                      <a:pt x="25" y="761"/>
                    </a:lnTo>
                    <a:lnTo>
                      <a:pt x="17" y="828"/>
                    </a:lnTo>
                    <a:lnTo>
                      <a:pt x="8" y="895"/>
                    </a:lnTo>
                    <a:lnTo>
                      <a:pt x="0" y="962"/>
                    </a:lnTo>
                    <a:lnTo>
                      <a:pt x="0" y="1020"/>
                    </a:lnTo>
                    <a:lnTo>
                      <a:pt x="0" y="1070"/>
                    </a:lnTo>
                    <a:lnTo>
                      <a:pt x="0" y="1104"/>
                    </a:lnTo>
                    <a:lnTo>
                      <a:pt x="0" y="1112"/>
                    </a:lnTo>
                    <a:lnTo>
                      <a:pt x="8" y="1129"/>
                    </a:lnTo>
                    <a:lnTo>
                      <a:pt x="17" y="1146"/>
                    </a:lnTo>
                    <a:lnTo>
                      <a:pt x="25" y="1154"/>
                    </a:lnTo>
                    <a:lnTo>
                      <a:pt x="42" y="1171"/>
                    </a:lnTo>
                    <a:lnTo>
                      <a:pt x="50" y="1179"/>
                    </a:lnTo>
                    <a:lnTo>
                      <a:pt x="67" y="1187"/>
                    </a:lnTo>
                    <a:lnTo>
                      <a:pt x="84" y="1196"/>
                    </a:lnTo>
                    <a:lnTo>
                      <a:pt x="109" y="1204"/>
                    </a:lnTo>
                    <a:lnTo>
                      <a:pt x="126" y="1213"/>
                    </a:lnTo>
                    <a:lnTo>
                      <a:pt x="151" y="1213"/>
                    </a:lnTo>
                    <a:lnTo>
                      <a:pt x="176" y="1213"/>
                    </a:lnTo>
                    <a:lnTo>
                      <a:pt x="193" y="1213"/>
                    </a:lnTo>
                    <a:lnTo>
                      <a:pt x="218" y="1213"/>
                    </a:lnTo>
                    <a:lnTo>
                      <a:pt x="226" y="1213"/>
                    </a:lnTo>
                    <a:lnTo>
                      <a:pt x="251" y="1204"/>
                    </a:lnTo>
                    <a:lnTo>
                      <a:pt x="268" y="1196"/>
                    </a:lnTo>
                    <a:lnTo>
                      <a:pt x="285" y="1187"/>
                    </a:lnTo>
                    <a:lnTo>
                      <a:pt x="285" y="1179"/>
                    </a:lnTo>
                    <a:lnTo>
                      <a:pt x="301" y="1162"/>
                    </a:lnTo>
                    <a:lnTo>
                      <a:pt x="293" y="1154"/>
                    </a:lnTo>
                    <a:lnTo>
                      <a:pt x="301" y="1171"/>
                    </a:lnTo>
                    <a:lnTo>
                      <a:pt x="318" y="1162"/>
                    </a:lnTo>
                    <a:lnTo>
                      <a:pt x="318" y="1154"/>
                    </a:lnTo>
                    <a:lnTo>
                      <a:pt x="335" y="1137"/>
                    </a:lnTo>
                    <a:lnTo>
                      <a:pt x="326" y="1129"/>
                    </a:lnTo>
                    <a:lnTo>
                      <a:pt x="326" y="1146"/>
                    </a:lnTo>
                    <a:lnTo>
                      <a:pt x="351" y="1146"/>
                    </a:lnTo>
                    <a:lnTo>
                      <a:pt x="360" y="1146"/>
                    </a:lnTo>
                    <a:lnTo>
                      <a:pt x="377" y="1137"/>
                    </a:lnTo>
                    <a:lnTo>
                      <a:pt x="368" y="1121"/>
                    </a:lnTo>
                    <a:lnTo>
                      <a:pt x="368" y="1137"/>
                    </a:lnTo>
                    <a:lnTo>
                      <a:pt x="393" y="1137"/>
                    </a:lnTo>
                    <a:lnTo>
                      <a:pt x="418" y="1137"/>
                    </a:lnTo>
                    <a:lnTo>
                      <a:pt x="418" y="1121"/>
                    </a:lnTo>
                    <a:lnTo>
                      <a:pt x="418" y="1137"/>
                    </a:lnTo>
                    <a:lnTo>
                      <a:pt x="443" y="1146"/>
                    </a:lnTo>
                    <a:lnTo>
                      <a:pt x="469" y="1154"/>
                    </a:lnTo>
                    <a:lnTo>
                      <a:pt x="485" y="1162"/>
                    </a:lnTo>
                    <a:lnTo>
                      <a:pt x="510" y="1179"/>
                    </a:lnTo>
                    <a:lnTo>
                      <a:pt x="510" y="1162"/>
                    </a:lnTo>
                    <a:lnTo>
                      <a:pt x="502" y="1171"/>
                    </a:lnTo>
                    <a:lnTo>
                      <a:pt x="519" y="1187"/>
                    </a:lnTo>
                    <a:lnTo>
                      <a:pt x="527" y="1179"/>
                    </a:lnTo>
                    <a:lnTo>
                      <a:pt x="519" y="1187"/>
                    </a:lnTo>
                    <a:lnTo>
                      <a:pt x="535" y="1213"/>
                    </a:lnTo>
                    <a:lnTo>
                      <a:pt x="552" y="1238"/>
                    </a:lnTo>
                    <a:lnTo>
                      <a:pt x="561" y="1263"/>
                    </a:lnTo>
                    <a:lnTo>
                      <a:pt x="569" y="1296"/>
                    </a:lnTo>
                    <a:lnTo>
                      <a:pt x="577" y="1288"/>
                    </a:lnTo>
                    <a:lnTo>
                      <a:pt x="569" y="1288"/>
                    </a:lnTo>
                    <a:lnTo>
                      <a:pt x="569" y="1321"/>
                    </a:lnTo>
                    <a:lnTo>
                      <a:pt x="569" y="1346"/>
                    </a:lnTo>
                    <a:lnTo>
                      <a:pt x="577" y="1346"/>
                    </a:lnTo>
                    <a:lnTo>
                      <a:pt x="569" y="1346"/>
                    </a:lnTo>
                    <a:lnTo>
                      <a:pt x="561" y="1363"/>
                    </a:lnTo>
                    <a:lnTo>
                      <a:pt x="552" y="1388"/>
                    </a:lnTo>
                    <a:lnTo>
                      <a:pt x="561" y="1388"/>
                    </a:lnTo>
                    <a:lnTo>
                      <a:pt x="552" y="1380"/>
                    </a:lnTo>
                    <a:lnTo>
                      <a:pt x="535" y="1397"/>
                    </a:lnTo>
                    <a:lnTo>
                      <a:pt x="519" y="1413"/>
                    </a:lnTo>
                    <a:lnTo>
                      <a:pt x="502" y="1430"/>
                    </a:lnTo>
                    <a:lnTo>
                      <a:pt x="510" y="1438"/>
                    </a:lnTo>
                    <a:lnTo>
                      <a:pt x="510" y="1430"/>
                    </a:lnTo>
                    <a:lnTo>
                      <a:pt x="485" y="1438"/>
                    </a:lnTo>
                    <a:lnTo>
                      <a:pt x="469" y="1447"/>
                    </a:lnTo>
                    <a:lnTo>
                      <a:pt x="443" y="1455"/>
                    </a:lnTo>
                    <a:lnTo>
                      <a:pt x="418" y="1463"/>
                    </a:lnTo>
                    <a:lnTo>
                      <a:pt x="418" y="1472"/>
                    </a:lnTo>
                    <a:lnTo>
                      <a:pt x="418" y="1463"/>
                    </a:lnTo>
                    <a:lnTo>
                      <a:pt x="393" y="1463"/>
                    </a:lnTo>
                    <a:lnTo>
                      <a:pt x="368" y="1463"/>
                    </a:lnTo>
                    <a:lnTo>
                      <a:pt x="368" y="1472"/>
                    </a:lnTo>
                    <a:lnTo>
                      <a:pt x="377" y="1463"/>
                    </a:lnTo>
                    <a:lnTo>
                      <a:pt x="360" y="1455"/>
                    </a:lnTo>
                    <a:lnTo>
                      <a:pt x="335" y="1447"/>
                    </a:lnTo>
                    <a:lnTo>
                      <a:pt x="326" y="1455"/>
                    </a:lnTo>
                    <a:lnTo>
                      <a:pt x="335" y="1447"/>
                    </a:lnTo>
                    <a:lnTo>
                      <a:pt x="318" y="1430"/>
                    </a:lnTo>
                    <a:lnTo>
                      <a:pt x="301" y="1413"/>
                    </a:lnTo>
                    <a:lnTo>
                      <a:pt x="285" y="1397"/>
                    </a:lnTo>
                    <a:lnTo>
                      <a:pt x="268" y="1388"/>
                    </a:lnTo>
                    <a:lnTo>
                      <a:pt x="251" y="1380"/>
                    </a:lnTo>
                    <a:lnTo>
                      <a:pt x="234" y="1371"/>
                    </a:lnTo>
                    <a:lnTo>
                      <a:pt x="226" y="1371"/>
                    </a:lnTo>
                    <a:lnTo>
                      <a:pt x="209" y="1371"/>
                    </a:lnTo>
                    <a:lnTo>
                      <a:pt x="193" y="1371"/>
                    </a:lnTo>
                    <a:lnTo>
                      <a:pt x="167" y="1371"/>
                    </a:lnTo>
                    <a:lnTo>
                      <a:pt x="151" y="1371"/>
                    </a:lnTo>
                    <a:lnTo>
                      <a:pt x="142" y="1371"/>
                    </a:lnTo>
                    <a:lnTo>
                      <a:pt x="126" y="1388"/>
                    </a:lnTo>
                    <a:lnTo>
                      <a:pt x="134" y="1397"/>
                    </a:lnTo>
                    <a:lnTo>
                      <a:pt x="134" y="1388"/>
                    </a:lnTo>
                    <a:lnTo>
                      <a:pt x="109" y="1397"/>
                    </a:lnTo>
                    <a:lnTo>
                      <a:pt x="92" y="1405"/>
                    </a:lnTo>
                    <a:lnTo>
                      <a:pt x="84" y="1405"/>
                    </a:lnTo>
                    <a:lnTo>
                      <a:pt x="67" y="1422"/>
                    </a:lnTo>
                    <a:lnTo>
                      <a:pt x="50" y="1438"/>
                    </a:lnTo>
                    <a:lnTo>
                      <a:pt x="50" y="1447"/>
                    </a:lnTo>
                    <a:lnTo>
                      <a:pt x="42" y="1463"/>
                    </a:lnTo>
                    <a:lnTo>
                      <a:pt x="50" y="1463"/>
                    </a:lnTo>
                    <a:lnTo>
                      <a:pt x="42" y="1455"/>
                    </a:lnTo>
                    <a:lnTo>
                      <a:pt x="25" y="1472"/>
                    </a:lnTo>
                    <a:lnTo>
                      <a:pt x="25" y="1480"/>
                    </a:lnTo>
                    <a:lnTo>
                      <a:pt x="17" y="1505"/>
                    </a:lnTo>
                    <a:lnTo>
                      <a:pt x="8" y="1522"/>
                    </a:lnTo>
                    <a:lnTo>
                      <a:pt x="8" y="1555"/>
                    </a:lnTo>
                    <a:lnTo>
                      <a:pt x="8" y="1581"/>
                    </a:lnTo>
                    <a:lnTo>
                      <a:pt x="8" y="1589"/>
                    </a:lnTo>
                    <a:lnTo>
                      <a:pt x="17" y="1622"/>
                    </a:lnTo>
                    <a:lnTo>
                      <a:pt x="25" y="1614"/>
                    </a:lnTo>
                    <a:lnTo>
                      <a:pt x="17" y="1614"/>
                    </a:lnTo>
                    <a:lnTo>
                      <a:pt x="25" y="1689"/>
                    </a:lnTo>
                    <a:lnTo>
                      <a:pt x="42" y="1773"/>
                    </a:lnTo>
                    <a:lnTo>
                      <a:pt x="50" y="1815"/>
                    </a:lnTo>
                    <a:lnTo>
                      <a:pt x="50" y="1840"/>
                    </a:lnTo>
                    <a:lnTo>
                      <a:pt x="50" y="1823"/>
                    </a:lnTo>
                    <a:lnTo>
                      <a:pt x="59" y="1857"/>
                    </a:lnTo>
                    <a:lnTo>
                      <a:pt x="67" y="1848"/>
                    </a:lnTo>
                    <a:lnTo>
                      <a:pt x="59" y="1848"/>
                    </a:lnTo>
                    <a:lnTo>
                      <a:pt x="59" y="1890"/>
                    </a:lnTo>
                    <a:lnTo>
                      <a:pt x="67" y="1932"/>
                    </a:lnTo>
                    <a:lnTo>
                      <a:pt x="67" y="1965"/>
                    </a:lnTo>
                    <a:lnTo>
                      <a:pt x="75" y="1965"/>
                    </a:lnTo>
                    <a:lnTo>
                      <a:pt x="67" y="1965"/>
                    </a:lnTo>
                    <a:lnTo>
                      <a:pt x="59" y="1999"/>
                    </a:lnTo>
                    <a:lnTo>
                      <a:pt x="59" y="2015"/>
                    </a:lnTo>
                    <a:lnTo>
                      <a:pt x="67" y="2015"/>
                    </a:lnTo>
                    <a:lnTo>
                      <a:pt x="59" y="2015"/>
                    </a:lnTo>
                    <a:lnTo>
                      <a:pt x="50" y="2032"/>
                    </a:lnTo>
                    <a:lnTo>
                      <a:pt x="50" y="2049"/>
                    </a:lnTo>
                    <a:lnTo>
                      <a:pt x="59" y="2049"/>
                    </a:lnTo>
                    <a:lnTo>
                      <a:pt x="50" y="2040"/>
                    </a:lnTo>
                    <a:lnTo>
                      <a:pt x="42" y="2049"/>
                    </a:lnTo>
                    <a:lnTo>
                      <a:pt x="17" y="2074"/>
                    </a:lnTo>
                    <a:lnTo>
                      <a:pt x="50" y="2074"/>
                    </a:lnTo>
                    <a:lnTo>
                      <a:pt x="109" y="2066"/>
                    </a:lnTo>
                    <a:lnTo>
                      <a:pt x="117" y="2057"/>
                    </a:lnTo>
                    <a:lnTo>
                      <a:pt x="117" y="2066"/>
                    </a:lnTo>
                    <a:lnTo>
                      <a:pt x="176" y="2049"/>
                    </a:lnTo>
                    <a:lnTo>
                      <a:pt x="167" y="2032"/>
                    </a:lnTo>
                    <a:lnTo>
                      <a:pt x="167" y="2049"/>
                    </a:lnTo>
                    <a:lnTo>
                      <a:pt x="226" y="2049"/>
                    </a:lnTo>
                    <a:lnTo>
                      <a:pt x="276" y="2040"/>
                    </a:lnTo>
                    <a:lnTo>
                      <a:pt x="335" y="2032"/>
                    </a:lnTo>
                    <a:lnTo>
                      <a:pt x="385" y="2032"/>
                    </a:lnTo>
                    <a:lnTo>
                      <a:pt x="385" y="2015"/>
                    </a:lnTo>
                    <a:lnTo>
                      <a:pt x="385" y="2032"/>
                    </a:lnTo>
                    <a:lnTo>
                      <a:pt x="410" y="2040"/>
                    </a:lnTo>
                    <a:lnTo>
                      <a:pt x="435" y="2040"/>
                    </a:lnTo>
                    <a:lnTo>
                      <a:pt x="435" y="2024"/>
                    </a:lnTo>
                    <a:lnTo>
                      <a:pt x="435" y="2040"/>
                    </a:lnTo>
                    <a:lnTo>
                      <a:pt x="452" y="2049"/>
                    </a:lnTo>
                    <a:lnTo>
                      <a:pt x="477" y="2057"/>
                    </a:lnTo>
                    <a:lnTo>
                      <a:pt x="460" y="2049"/>
                    </a:lnTo>
                    <a:lnTo>
                      <a:pt x="477" y="2057"/>
                    </a:lnTo>
                    <a:lnTo>
                      <a:pt x="510" y="2066"/>
                    </a:lnTo>
                    <a:close/>
                    <a:moveTo>
                      <a:pt x="477" y="2032"/>
                    </a:moveTo>
                    <a:lnTo>
                      <a:pt x="477" y="2040"/>
                    </a:lnTo>
                    <a:lnTo>
                      <a:pt x="485" y="2032"/>
                    </a:lnTo>
                    <a:lnTo>
                      <a:pt x="460" y="2024"/>
                    </a:lnTo>
                    <a:lnTo>
                      <a:pt x="443" y="2015"/>
                    </a:lnTo>
                    <a:lnTo>
                      <a:pt x="435" y="2015"/>
                    </a:lnTo>
                    <a:lnTo>
                      <a:pt x="410" y="2015"/>
                    </a:lnTo>
                    <a:lnTo>
                      <a:pt x="410" y="2024"/>
                    </a:lnTo>
                    <a:lnTo>
                      <a:pt x="418" y="2015"/>
                    </a:lnTo>
                    <a:lnTo>
                      <a:pt x="393" y="2007"/>
                    </a:lnTo>
                    <a:lnTo>
                      <a:pt x="385" y="2007"/>
                    </a:lnTo>
                    <a:lnTo>
                      <a:pt x="335" y="2007"/>
                    </a:lnTo>
                    <a:lnTo>
                      <a:pt x="276" y="2015"/>
                    </a:lnTo>
                    <a:lnTo>
                      <a:pt x="226" y="2024"/>
                    </a:lnTo>
                    <a:lnTo>
                      <a:pt x="167" y="2024"/>
                    </a:lnTo>
                    <a:lnTo>
                      <a:pt x="109" y="2040"/>
                    </a:lnTo>
                    <a:lnTo>
                      <a:pt x="109" y="2049"/>
                    </a:lnTo>
                    <a:lnTo>
                      <a:pt x="109" y="2040"/>
                    </a:lnTo>
                    <a:lnTo>
                      <a:pt x="50" y="2049"/>
                    </a:lnTo>
                    <a:lnTo>
                      <a:pt x="50" y="2057"/>
                    </a:lnTo>
                    <a:lnTo>
                      <a:pt x="59" y="2066"/>
                    </a:lnTo>
                    <a:lnTo>
                      <a:pt x="67" y="2057"/>
                    </a:lnTo>
                    <a:lnTo>
                      <a:pt x="75" y="2057"/>
                    </a:lnTo>
                    <a:lnTo>
                      <a:pt x="75" y="2049"/>
                    </a:lnTo>
                    <a:lnTo>
                      <a:pt x="75" y="2032"/>
                    </a:lnTo>
                    <a:lnTo>
                      <a:pt x="59" y="2032"/>
                    </a:lnTo>
                    <a:lnTo>
                      <a:pt x="75" y="2040"/>
                    </a:lnTo>
                    <a:lnTo>
                      <a:pt x="84" y="2024"/>
                    </a:lnTo>
                    <a:lnTo>
                      <a:pt x="84" y="2015"/>
                    </a:lnTo>
                    <a:lnTo>
                      <a:pt x="84" y="1999"/>
                    </a:lnTo>
                    <a:lnTo>
                      <a:pt x="67" y="1999"/>
                    </a:lnTo>
                    <a:lnTo>
                      <a:pt x="84" y="2007"/>
                    </a:lnTo>
                    <a:lnTo>
                      <a:pt x="92" y="1974"/>
                    </a:lnTo>
                    <a:lnTo>
                      <a:pt x="92" y="1965"/>
                    </a:lnTo>
                    <a:lnTo>
                      <a:pt x="92" y="1932"/>
                    </a:lnTo>
                    <a:lnTo>
                      <a:pt x="84" y="1890"/>
                    </a:lnTo>
                    <a:lnTo>
                      <a:pt x="84" y="1848"/>
                    </a:lnTo>
                    <a:lnTo>
                      <a:pt x="75" y="1815"/>
                    </a:lnTo>
                    <a:lnTo>
                      <a:pt x="59" y="1815"/>
                    </a:lnTo>
                    <a:lnTo>
                      <a:pt x="75" y="1815"/>
                    </a:lnTo>
                    <a:lnTo>
                      <a:pt x="67" y="1773"/>
                    </a:lnTo>
                    <a:lnTo>
                      <a:pt x="50" y="1689"/>
                    </a:lnTo>
                    <a:lnTo>
                      <a:pt x="42" y="1614"/>
                    </a:lnTo>
                    <a:lnTo>
                      <a:pt x="34" y="1606"/>
                    </a:lnTo>
                    <a:lnTo>
                      <a:pt x="42" y="1614"/>
                    </a:lnTo>
                    <a:lnTo>
                      <a:pt x="34" y="1581"/>
                    </a:lnTo>
                    <a:lnTo>
                      <a:pt x="17" y="1581"/>
                    </a:lnTo>
                    <a:lnTo>
                      <a:pt x="34" y="1581"/>
                    </a:lnTo>
                    <a:lnTo>
                      <a:pt x="34" y="1555"/>
                    </a:lnTo>
                    <a:lnTo>
                      <a:pt x="34" y="1522"/>
                    </a:lnTo>
                    <a:lnTo>
                      <a:pt x="17" y="1522"/>
                    </a:lnTo>
                    <a:lnTo>
                      <a:pt x="34" y="1530"/>
                    </a:lnTo>
                    <a:lnTo>
                      <a:pt x="42" y="1514"/>
                    </a:lnTo>
                    <a:lnTo>
                      <a:pt x="50" y="1489"/>
                    </a:lnTo>
                    <a:lnTo>
                      <a:pt x="34" y="1480"/>
                    </a:lnTo>
                    <a:lnTo>
                      <a:pt x="42" y="1489"/>
                    </a:lnTo>
                    <a:lnTo>
                      <a:pt x="59" y="1472"/>
                    </a:lnTo>
                    <a:lnTo>
                      <a:pt x="67" y="1472"/>
                    </a:lnTo>
                    <a:lnTo>
                      <a:pt x="75" y="1455"/>
                    </a:lnTo>
                    <a:lnTo>
                      <a:pt x="59" y="1447"/>
                    </a:lnTo>
                    <a:lnTo>
                      <a:pt x="67" y="1455"/>
                    </a:lnTo>
                    <a:lnTo>
                      <a:pt x="84" y="1438"/>
                    </a:lnTo>
                    <a:lnTo>
                      <a:pt x="101" y="1422"/>
                    </a:lnTo>
                    <a:lnTo>
                      <a:pt x="92" y="1413"/>
                    </a:lnTo>
                    <a:lnTo>
                      <a:pt x="101" y="1430"/>
                    </a:lnTo>
                    <a:lnTo>
                      <a:pt x="117" y="1422"/>
                    </a:lnTo>
                    <a:lnTo>
                      <a:pt x="142" y="1413"/>
                    </a:lnTo>
                    <a:lnTo>
                      <a:pt x="142" y="1405"/>
                    </a:lnTo>
                    <a:lnTo>
                      <a:pt x="159" y="1388"/>
                    </a:lnTo>
                    <a:lnTo>
                      <a:pt x="151" y="1380"/>
                    </a:lnTo>
                    <a:lnTo>
                      <a:pt x="151" y="1397"/>
                    </a:lnTo>
                    <a:lnTo>
                      <a:pt x="167" y="1397"/>
                    </a:lnTo>
                    <a:lnTo>
                      <a:pt x="193" y="1397"/>
                    </a:lnTo>
                    <a:lnTo>
                      <a:pt x="209" y="1397"/>
                    </a:lnTo>
                    <a:lnTo>
                      <a:pt x="226" y="1397"/>
                    </a:lnTo>
                    <a:lnTo>
                      <a:pt x="226" y="1380"/>
                    </a:lnTo>
                    <a:lnTo>
                      <a:pt x="226" y="1397"/>
                    </a:lnTo>
                    <a:lnTo>
                      <a:pt x="243" y="1405"/>
                    </a:lnTo>
                    <a:lnTo>
                      <a:pt x="259" y="1413"/>
                    </a:lnTo>
                    <a:lnTo>
                      <a:pt x="276" y="1422"/>
                    </a:lnTo>
                    <a:lnTo>
                      <a:pt x="276" y="1405"/>
                    </a:lnTo>
                    <a:lnTo>
                      <a:pt x="268" y="1413"/>
                    </a:lnTo>
                    <a:lnTo>
                      <a:pt x="285" y="1430"/>
                    </a:lnTo>
                    <a:lnTo>
                      <a:pt x="301" y="1447"/>
                    </a:lnTo>
                    <a:lnTo>
                      <a:pt x="318" y="1463"/>
                    </a:lnTo>
                    <a:lnTo>
                      <a:pt x="326" y="1472"/>
                    </a:lnTo>
                    <a:lnTo>
                      <a:pt x="351" y="1480"/>
                    </a:lnTo>
                    <a:lnTo>
                      <a:pt x="368" y="1489"/>
                    </a:lnTo>
                    <a:lnTo>
                      <a:pt x="393" y="1489"/>
                    </a:lnTo>
                    <a:lnTo>
                      <a:pt x="418" y="1489"/>
                    </a:lnTo>
                    <a:lnTo>
                      <a:pt x="427" y="1489"/>
                    </a:lnTo>
                    <a:lnTo>
                      <a:pt x="452" y="1480"/>
                    </a:lnTo>
                    <a:lnTo>
                      <a:pt x="477" y="1472"/>
                    </a:lnTo>
                    <a:lnTo>
                      <a:pt x="494" y="1463"/>
                    </a:lnTo>
                    <a:lnTo>
                      <a:pt x="519" y="1455"/>
                    </a:lnTo>
                    <a:lnTo>
                      <a:pt x="519" y="1447"/>
                    </a:lnTo>
                    <a:lnTo>
                      <a:pt x="535" y="1430"/>
                    </a:lnTo>
                    <a:lnTo>
                      <a:pt x="552" y="1413"/>
                    </a:lnTo>
                    <a:lnTo>
                      <a:pt x="569" y="1397"/>
                    </a:lnTo>
                    <a:lnTo>
                      <a:pt x="577" y="1397"/>
                    </a:lnTo>
                    <a:lnTo>
                      <a:pt x="586" y="1371"/>
                    </a:lnTo>
                    <a:lnTo>
                      <a:pt x="594" y="1355"/>
                    </a:lnTo>
                    <a:lnTo>
                      <a:pt x="594" y="1346"/>
                    </a:lnTo>
                    <a:lnTo>
                      <a:pt x="594" y="1321"/>
                    </a:lnTo>
                    <a:lnTo>
                      <a:pt x="594" y="1288"/>
                    </a:lnTo>
                    <a:lnTo>
                      <a:pt x="586" y="1254"/>
                    </a:lnTo>
                    <a:lnTo>
                      <a:pt x="577" y="1229"/>
                    </a:lnTo>
                    <a:lnTo>
                      <a:pt x="561" y="1204"/>
                    </a:lnTo>
                    <a:lnTo>
                      <a:pt x="544" y="1179"/>
                    </a:lnTo>
                    <a:lnTo>
                      <a:pt x="535" y="1171"/>
                    </a:lnTo>
                    <a:lnTo>
                      <a:pt x="519" y="1154"/>
                    </a:lnTo>
                    <a:lnTo>
                      <a:pt x="494" y="1137"/>
                    </a:lnTo>
                    <a:lnTo>
                      <a:pt x="477" y="1129"/>
                    </a:lnTo>
                    <a:lnTo>
                      <a:pt x="452" y="1121"/>
                    </a:lnTo>
                    <a:lnTo>
                      <a:pt x="427" y="1112"/>
                    </a:lnTo>
                    <a:lnTo>
                      <a:pt x="418" y="1112"/>
                    </a:lnTo>
                    <a:lnTo>
                      <a:pt x="393" y="1112"/>
                    </a:lnTo>
                    <a:lnTo>
                      <a:pt x="368" y="1112"/>
                    </a:lnTo>
                    <a:lnTo>
                      <a:pt x="351" y="1121"/>
                    </a:lnTo>
                    <a:lnTo>
                      <a:pt x="351" y="1129"/>
                    </a:lnTo>
                    <a:lnTo>
                      <a:pt x="351" y="1121"/>
                    </a:lnTo>
                    <a:lnTo>
                      <a:pt x="326" y="1121"/>
                    </a:lnTo>
                    <a:lnTo>
                      <a:pt x="318" y="1121"/>
                    </a:lnTo>
                    <a:lnTo>
                      <a:pt x="301" y="1137"/>
                    </a:lnTo>
                    <a:lnTo>
                      <a:pt x="310" y="1146"/>
                    </a:lnTo>
                    <a:lnTo>
                      <a:pt x="310" y="1137"/>
                    </a:lnTo>
                    <a:lnTo>
                      <a:pt x="293" y="1146"/>
                    </a:lnTo>
                    <a:lnTo>
                      <a:pt x="285" y="1146"/>
                    </a:lnTo>
                    <a:lnTo>
                      <a:pt x="268" y="1162"/>
                    </a:lnTo>
                    <a:lnTo>
                      <a:pt x="276" y="1171"/>
                    </a:lnTo>
                    <a:lnTo>
                      <a:pt x="276" y="1162"/>
                    </a:lnTo>
                    <a:lnTo>
                      <a:pt x="259" y="1171"/>
                    </a:lnTo>
                    <a:lnTo>
                      <a:pt x="243" y="1179"/>
                    </a:lnTo>
                    <a:lnTo>
                      <a:pt x="218" y="1187"/>
                    </a:lnTo>
                    <a:lnTo>
                      <a:pt x="218" y="1196"/>
                    </a:lnTo>
                    <a:lnTo>
                      <a:pt x="218" y="1187"/>
                    </a:lnTo>
                    <a:lnTo>
                      <a:pt x="193" y="1187"/>
                    </a:lnTo>
                    <a:lnTo>
                      <a:pt x="176" y="1187"/>
                    </a:lnTo>
                    <a:lnTo>
                      <a:pt x="151" y="1187"/>
                    </a:lnTo>
                    <a:lnTo>
                      <a:pt x="126" y="1187"/>
                    </a:lnTo>
                    <a:lnTo>
                      <a:pt x="126" y="1196"/>
                    </a:lnTo>
                    <a:lnTo>
                      <a:pt x="134" y="1187"/>
                    </a:lnTo>
                    <a:lnTo>
                      <a:pt x="117" y="1179"/>
                    </a:lnTo>
                    <a:lnTo>
                      <a:pt x="92" y="1171"/>
                    </a:lnTo>
                    <a:lnTo>
                      <a:pt x="75" y="1162"/>
                    </a:lnTo>
                    <a:lnTo>
                      <a:pt x="59" y="1154"/>
                    </a:lnTo>
                    <a:lnTo>
                      <a:pt x="50" y="1162"/>
                    </a:lnTo>
                    <a:lnTo>
                      <a:pt x="59" y="1154"/>
                    </a:lnTo>
                    <a:lnTo>
                      <a:pt x="42" y="1137"/>
                    </a:lnTo>
                    <a:lnTo>
                      <a:pt x="34" y="1129"/>
                    </a:lnTo>
                    <a:lnTo>
                      <a:pt x="25" y="1137"/>
                    </a:lnTo>
                    <a:lnTo>
                      <a:pt x="42" y="1137"/>
                    </a:lnTo>
                    <a:lnTo>
                      <a:pt x="34" y="1121"/>
                    </a:lnTo>
                    <a:lnTo>
                      <a:pt x="25" y="1104"/>
                    </a:lnTo>
                    <a:lnTo>
                      <a:pt x="8" y="1104"/>
                    </a:lnTo>
                    <a:lnTo>
                      <a:pt x="25" y="1104"/>
                    </a:lnTo>
                    <a:lnTo>
                      <a:pt x="25" y="1070"/>
                    </a:lnTo>
                    <a:lnTo>
                      <a:pt x="25" y="1020"/>
                    </a:lnTo>
                    <a:lnTo>
                      <a:pt x="25" y="962"/>
                    </a:lnTo>
                    <a:lnTo>
                      <a:pt x="34" y="895"/>
                    </a:lnTo>
                    <a:lnTo>
                      <a:pt x="42" y="828"/>
                    </a:lnTo>
                    <a:lnTo>
                      <a:pt x="50" y="761"/>
                    </a:lnTo>
                    <a:lnTo>
                      <a:pt x="59" y="702"/>
                    </a:lnTo>
                    <a:lnTo>
                      <a:pt x="67" y="661"/>
                    </a:lnTo>
                    <a:lnTo>
                      <a:pt x="50" y="661"/>
                    </a:lnTo>
                    <a:lnTo>
                      <a:pt x="50" y="677"/>
                    </a:lnTo>
                    <a:lnTo>
                      <a:pt x="109" y="677"/>
                    </a:lnTo>
                    <a:lnTo>
                      <a:pt x="167" y="677"/>
                    </a:lnTo>
                    <a:lnTo>
                      <a:pt x="226" y="677"/>
                    </a:lnTo>
                    <a:lnTo>
                      <a:pt x="276" y="677"/>
                    </a:lnTo>
                    <a:lnTo>
                      <a:pt x="326" y="677"/>
                    </a:lnTo>
                    <a:lnTo>
                      <a:pt x="368" y="677"/>
                    </a:lnTo>
                    <a:lnTo>
                      <a:pt x="410" y="677"/>
                    </a:lnTo>
                    <a:lnTo>
                      <a:pt x="435" y="677"/>
                    </a:lnTo>
                    <a:lnTo>
                      <a:pt x="469" y="669"/>
                    </a:lnTo>
                    <a:lnTo>
                      <a:pt x="477" y="661"/>
                    </a:lnTo>
                    <a:lnTo>
                      <a:pt x="477" y="669"/>
                    </a:lnTo>
                    <a:lnTo>
                      <a:pt x="519" y="652"/>
                    </a:lnTo>
                    <a:lnTo>
                      <a:pt x="544" y="636"/>
                    </a:lnTo>
                    <a:lnTo>
                      <a:pt x="569" y="619"/>
                    </a:lnTo>
                    <a:lnTo>
                      <a:pt x="594" y="602"/>
                    </a:lnTo>
                    <a:lnTo>
                      <a:pt x="594" y="594"/>
                    </a:lnTo>
                    <a:lnTo>
                      <a:pt x="602" y="594"/>
                    </a:lnTo>
                    <a:lnTo>
                      <a:pt x="619" y="569"/>
                    </a:lnTo>
                    <a:lnTo>
                      <a:pt x="627" y="552"/>
                    </a:lnTo>
                    <a:lnTo>
                      <a:pt x="644" y="527"/>
                    </a:lnTo>
                    <a:lnTo>
                      <a:pt x="644" y="518"/>
                    </a:lnTo>
                    <a:lnTo>
                      <a:pt x="644" y="493"/>
                    </a:lnTo>
                    <a:lnTo>
                      <a:pt x="627" y="493"/>
                    </a:lnTo>
                    <a:lnTo>
                      <a:pt x="644" y="502"/>
                    </a:lnTo>
                    <a:lnTo>
                      <a:pt x="653" y="477"/>
                    </a:lnTo>
                    <a:lnTo>
                      <a:pt x="653" y="468"/>
                    </a:lnTo>
                    <a:lnTo>
                      <a:pt x="653" y="443"/>
                    </a:lnTo>
                    <a:lnTo>
                      <a:pt x="644" y="418"/>
                    </a:lnTo>
                    <a:lnTo>
                      <a:pt x="636" y="401"/>
                    </a:lnTo>
                    <a:lnTo>
                      <a:pt x="627" y="376"/>
                    </a:lnTo>
                    <a:lnTo>
                      <a:pt x="611" y="351"/>
                    </a:lnTo>
                    <a:lnTo>
                      <a:pt x="602" y="343"/>
                    </a:lnTo>
                    <a:lnTo>
                      <a:pt x="586" y="326"/>
                    </a:lnTo>
                    <a:lnTo>
                      <a:pt x="577" y="334"/>
                    </a:lnTo>
                    <a:lnTo>
                      <a:pt x="594" y="334"/>
                    </a:lnTo>
                    <a:lnTo>
                      <a:pt x="577" y="309"/>
                    </a:lnTo>
                    <a:lnTo>
                      <a:pt x="569" y="301"/>
                    </a:lnTo>
                    <a:lnTo>
                      <a:pt x="552" y="284"/>
                    </a:lnTo>
                    <a:lnTo>
                      <a:pt x="544" y="293"/>
                    </a:lnTo>
                    <a:lnTo>
                      <a:pt x="561" y="293"/>
                    </a:lnTo>
                    <a:lnTo>
                      <a:pt x="552" y="268"/>
                    </a:lnTo>
                    <a:lnTo>
                      <a:pt x="544" y="243"/>
                    </a:lnTo>
                    <a:lnTo>
                      <a:pt x="527" y="243"/>
                    </a:lnTo>
                    <a:lnTo>
                      <a:pt x="544" y="243"/>
                    </a:lnTo>
                    <a:lnTo>
                      <a:pt x="544" y="209"/>
                    </a:lnTo>
                    <a:lnTo>
                      <a:pt x="544" y="184"/>
                    </a:lnTo>
                    <a:lnTo>
                      <a:pt x="544" y="159"/>
                    </a:lnTo>
                    <a:lnTo>
                      <a:pt x="527" y="159"/>
                    </a:lnTo>
                    <a:lnTo>
                      <a:pt x="544" y="167"/>
                    </a:lnTo>
                    <a:lnTo>
                      <a:pt x="552" y="142"/>
                    </a:lnTo>
                    <a:lnTo>
                      <a:pt x="561" y="109"/>
                    </a:lnTo>
                    <a:lnTo>
                      <a:pt x="544" y="100"/>
                    </a:lnTo>
                    <a:lnTo>
                      <a:pt x="552" y="109"/>
                    </a:lnTo>
                    <a:lnTo>
                      <a:pt x="569" y="92"/>
                    </a:lnTo>
                    <a:lnTo>
                      <a:pt x="577" y="92"/>
                    </a:lnTo>
                    <a:lnTo>
                      <a:pt x="586" y="75"/>
                    </a:lnTo>
                    <a:lnTo>
                      <a:pt x="569" y="67"/>
                    </a:lnTo>
                    <a:lnTo>
                      <a:pt x="577" y="75"/>
                    </a:lnTo>
                    <a:lnTo>
                      <a:pt x="586" y="67"/>
                    </a:lnTo>
                    <a:lnTo>
                      <a:pt x="577" y="59"/>
                    </a:lnTo>
                    <a:lnTo>
                      <a:pt x="586" y="75"/>
                    </a:lnTo>
                    <a:lnTo>
                      <a:pt x="602" y="67"/>
                    </a:lnTo>
                    <a:lnTo>
                      <a:pt x="602" y="59"/>
                    </a:lnTo>
                    <a:lnTo>
                      <a:pt x="611" y="50"/>
                    </a:lnTo>
                    <a:lnTo>
                      <a:pt x="602" y="42"/>
                    </a:lnTo>
                    <a:lnTo>
                      <a:pt x="611" y="59"/>
                    </a:lnTo>
                    <a:lnTo>
                      <a:pt x="627" y="50"/>
                    </a:lnTo>
                    <a:lnTo>
                      <a:pt x="644" y="42"/>
                    </a:lnTo>
                    <a:lnTo>
                      <a:pt x="661" y="33"/>
                    </a:lnTo>
                    <a:lnTo>
                      <a:pt x="653" y="17"/>
                    </a:lnTo>
                    <a:lnTo>
                      <a:pt x="653" y="33"/>
                    </a:lnTo>
                    <a:lnTo>
                      <a:pt x="669" y="33"/>
                    </a:lnTo>
                    <a:lnTo>
                      <a:pt x="678" y="33"/>
                    </a:lnTo>
                    <a:lnTo>
                      <a:pt x="694" y="25"/>
                    </a:lnTo>
                    <a:lnTo>
                      <a:pt x="686" y="8"/>
                    </a:lnTo>
                    <a:lnTo>
                      <a:pt x="686" y="25"/>
                    </a:lnTo>
                    <a:lnTo>
                      <a:pt x="703" y="25"/>
                    </a:lnTo>
                    <a:lnTo>
                      <a:pt x="728" y="25"/>
                    </a:lnTo>
                    <a:lnTo>
                      <a:pt x="745" y="25"/>
                    </a:lnTo>
                    <a:lnTo>
                      <a:pt x="770" y="25"/>
                    </a:lnTo>
                    <a:lnTo>
                      <a:pt x="795" y="25"/>
                    </a:lnTo>
                    <a:lnTo>
                      <a:pt x="811" y="25"/>
                    </a:lnTo>
                    <a:lnTo>
                      <a:pt x="811" y="8"/>
                    </a:lnTo>
                    <a:lnTo>
                      <a:pt x="811" y="25"/>
                    </a:lnTo>
                    <a:lnTo>
                      <a:pt x="837" y="33"/>
                    </a:lnTo>
                    <a:lnTo>
                      <a:pt x="853" y="42"/>
                    </a:lnTo>
                    <a:lnTo>
                      <a:pt x="870" y="50"/>
                    </a:lnTo>
                    <a:lnTo>
                      <a:pt x="887" y="59"/>
                    </a:lnTo>
                    <a:lnTo>
                      <a:pt x="887" y="42"/>
                    </a:lnTo>
                    <a:lnTo>
                      <a:pt x="878" y="50"/>
                    </a:lnTo>
                    <a:lnTo>
                      <a:pt x="887" y="59"/>
                    </a:lnTo>
                    <a:lnTo>
                      <a:pt x="895" y="67"/>
                    </a:lnTo>
                    <a:lnTo>
                      <a:pt x="912" y="84"/>
                    </a:lnTo>
                    <a:lnTo>
                      <a:pt x="920" y="92"/>
                    </a:lnTo>
                    <a:lnTo>
                      <a:pt x="929" y="100"/>
                    </a:lnTo>
                    <a:lnTo>
                      <a:pt x="937" y="92"/>
                    </a:lnTo>
                    <a:lnTo>
                      <a:pt x="929" y="100"/>
                    </a:lnTo>
                    <a:lnTo>
                      <a:pt x="937" y="134"/>
                    </a:lnTo>
                    <a:lnTo>
                      <a:pt x="945" y="159"/>
                    </a:lnTo>
                    <a:lnTo>
                      <a:pt x="954" y="151"/>
                    </a:lnTo>
                    <a:lnTo>
                      <a:pt x="945" y="151"/>
                    </a:lnTo>
                    <a:lnTo>
                      <a:pt x="945" y="184"/>
                    </a:lnTo>
                    <a:lnTo>
                      <a:pt x="945" y="209"/>
                    </a:lnTo>
                    <a:lnTo>
                      <a:pt x="945" y="243"/>
                    </a:lnTo>
                    <a:lnTo>
                      <a:pt x="954" y="243"/>
                    </a:lnTo>
                    <a:lnTo>
                      <a:pt x="945" y="243"/>
                    </a:lnTo>
                    <a:lnTo>
                      <a:pt x="937" y="268"/>
                    </a:lnTo>
                    <a:lnTo>
                      <a:pt x="929" y="293"/>
                    </a:lnTo>
                    <a:lnTo>
                      <a:pt x="912" y="318"/>
                    </a:lnTo>
                    <a:lnTo>
                      <a:pt x="903" y="334"/>
                    </a:lnTo>
                    <a:lnTo>
                      <a:pt x="912" y="334"/>
                    </a:lnTo>
                    <a:lnTo>
                      <a:pt x="903" y="326"/>
                    </a:lnTo>
                    <a:lnTo>
                      <a:pt x="887" y="343"/>
                    </a:lnTo>
                    <a:lnTo>
                      <a:pt x="870" y="360"/>
                    </a:lnTo>
                    <a:lnTo>
                      <a:pt x="870" y="368"/>
                    </a:lnTo>
                    <a:lnTo>
                      <a:pt x="862" y="385"/>
                    </a:lnTo>
                    <a:lnTo>
                      <a:pt x="870" y="385"/>
                    </a:lnTo>
                    <a:lnTo>
                      <a:pt x="862" y="376"/>
                    </a:lnTo>
                    <a:lnTo>
                      <a:pt x="845" y="393"/>
                    </a:lnTo>
                    <a:lnTo>
                      <a:pt x="845" y="401"/>
                    </a:lnTo>
                    <a:lnTo>
                      <a:pt x="837" y="418"/>
                    </a:lnTo>
                    <a:lnTo>
                      <a:pt x="828" y="435"/>
                    </a:lnTo>
                    <a:lnTo>
                      <a:pt x="828" y="460"/>
                    </a:lnTo>
                    <a:lnTo>
                      <a:pt x="837" y="460"/>
                    </a:lnTo>
                    <a:lnTo>
                      <a:pt x="828" y="460"/>
                    </a:lnTo>
                    <a:lnTo>
                      <a:pt x="820" y="485"/>
                    </a:lnTo>
                    <a:lnTo>
                      <a:pt x="820" y="510"/>
                    </a:lnTo>
                    <a:lnTo>
                      <a:pt x="820" y="518"/>
                    </a:lnTo>
                    <a:lnTo>
                      <a:pt x="828" y="535"/>
                    </a:lnTo>
                    <a:lnTo>
                      <a:pt x="837" y="560"/>
                    </a:lnTo>
                    <a:lnTo>
                      <a:pt x="845" y="577"/>
                    </a:lnTo>
                    <a:lnTo>
                      <a:pt x="862" y="602"/>
                    </a:lnTo>
                    <a:lnTo>
                      <a:pt x="878" y="627"/>
                    </a:lnTo>
                    <a:lnTo>
                      <a:pt x="887" y="636"/>
                    </a:lnTo>
                    <a:lnTo>
                      <a:pt x="912" y="652"/>
                    </a:lnTo>
                    <a:lnTo>
                      <a:pt x="937" y="669"/>
                    </a:lnTo>
                    <a:lnTo>
                      <a:pt x="929" y="661"/>
                    </a:lnTo>
                    <a:lnTo>
                      <a:pt x="937" y="669"/>
                    </a:lnTo>
                    <a:lnTo>
                      <a:pt x="970" y="677"/>
                    </a:lnTo>
                    <a:lnTo>
                      <a:pt x="970" y="661"/>
                    </a:lnTo>
                    <a:lnTo>
                      <a:pt x="962" y="669"/>
                    </a:lnTo>
                    <a:lnTo>
                      <a:pt x="970" y="677"/>
                    </a:lnTo>
                    <a:lnTo>
                      <a:pt x="979" y="686"/>
                    </a:lnTo>
                    <a:lnTo>
                      <a:pt x="1021" y="694"/>
                    </a:lnTo>
                    <a:lnTo>
                      <a:pt x="1071" y="702"/>
                    </a:lnTo>
                    <a:lnTo>
                      <a:pt x="1146" y="711"/>
                    </a:lnTo>
                    <a:lnTo>
                      <a:pt x="1179" y="711"/>
                    </a:lnTo>
                    <a:lnTo>
                      <a:pt x="1221" y="719"/>
                    </a:lnTo>
                    <a:lnTo>
                      <a:pt x="1263" y="719"/>
                    </a:lnTo>
                    <a:lnTo>
                      <a:pt x="1305" y="719"/>
                    </a:lnTo>
                    <a:lnTo>
                      <a:pt x="1347" y="719"/>
                    </a:lnTo>
                    <a:lnTo>
                      <a:pt x="1389" y="711"/>
                    </a:lnTo>
                    <a:lnTo>
                      <a:pt x="1430" y="711"/>
                    </a:lnTo>
                    <a:lnTo>
                      <a:pt x="1472" y="702"/>
                    </a:lnTo>
                    <a:lnTo>
                      <a:pt x="1472" y="686"/>
                    </a:lnTo>
                    <a:lnTo>
                      <a:pt x="1464" y="694"/>
                    </a:lnTo>
                    <a:lnTo>
                      <a:pt x="1481" y="744"/>
                    </a:lnTo>
                    <a:lnTo>
                      <a:pt x="1497" y="811"/>
                    </a:lnTo>
                    <a:lnTo>
                      <a:pt x="1514" y="878"/>
                    </a:lnTo>
                    <a:lnTo>
                      <a:pt x="1531" y="953"/>
                    </a:lnTo>
                    <a:lnTo>
                      <a:pt x="1539" y="945"/>
                    </a:lnTo>
                    <a:lnTo>
                      <a:pt x="1531" y="945"/>
                    </a:lnTo>
                    <a:lnTo>
                      <a:pt x="1539" y="987"/>
                    </a:lnTo>
                    <a:lnTo>
                      <a:pt x="1539" y="1020"/>
                    </a:lnTo>
                    <a:lnTo>
                      <a:pt x="1539" y="1054"/>
                    </a:lnTo>
                    <a:lnTo>
                      <a:pt x="1539" y="1087"/>
                    </a:lnTo>
                    <a:lnTo>
                      <a:pt x="1539" y="1121"/>
                    </a:lnTo>
                    <a:lnTo>
                      <a:pt x="1548" y="1121"/>
                    </a:lnTo>
                    <a:lnTo>
                      <a:pt x="1539" y="1121"/>
                    </a:lnTo>
                    <a:lnTo>
                      <a:pt x="1531" y="1146"/>
                    </a:lnTo>
                    <a:lnTo>
                      <a:pt x="1531" y="1154"/>
                    </a:lnTo>
                    <a:lnTo>
                      <a:pt x="1539" y="1154"/>
                    </a:lnTo>
                    <a:lnTo>
                      <a:pt x="1531" y="1154"/>
                    </a:lnTo>
                    <a:lnTo>
                      <a:pt x="1522" y="1171"/>
                    </a:lnTo>
                    <a:lnTo>
                      <a:pt x="1531" y="1171"/>
                    </a:lnTo>
                    <a:lnTo>
                      <a:pt x="1531" y="1162"/>
                    </a:lnTo>
                    <a:lnTo>
                      <a:pt x="1522" y="1162"/>
                    </a:lnTo>
                    <a:lnTo>
                      <a:pt x="1514" y="1162"/>
                    </a:lnTo>
                    <a:lnTo>
                      <a:pt x="1514" y="1171"/>
                    </a:lnTo>
                    <a:lnTo>
                      <a:pt x="1514" y="1179"/>
                    </a:lnTo>
                    <a:lnTo>
                      <a:pt x="1522" y="1179"/>
                    </a:lnTo>
                    <a:lnTo>
                      <a:pt x="1514" y="1171"/>
                    </a:lnTo>
                    <a:lnTo>
                      <a:pt x="1497" y="1187"/>
                    </a:lnTo>
                    <a:lnTo>
                      <a:pt x="1506" y="1196"/>
                    </a:lnTo>
                    <a:lnTo>
                      <a:pt x="1506" y="1187"/>
                    </a:lnTo>
                    <a:lnTo>
                      <a:pt x="1489" y="1196"/>
                    </a:lnTo>
                    <a:lnTo>
                      <a:pt x="1472" y="1204"/>
                    </a:lnTo>
                    <a:lnTo>
                      <a:pt x="1456" y="1213"/>
                    </a:lnTo>
                    <a:lnTo>
                      <a:pt x="1456" y="1221"/>
                    </a:lnTo>
                    <a:lnTo>
                      <a:pt x="1456" y="1213"/>
                    </a:lnTo>
                    <a:lnTo>
                      <a:pt x="1439" y="1213"/>
                    </a:lnTo>
                    <a:lnTo>
                      <a:pt x="1422" y="1221"/>
                    </a:lnTo>
                    <a:lnTo>
                      <a:pt x="1422" y="1229"/>
                    </a:lnTo>
                    <a:lnTo>
                      <a:pt x="1422" y="1221"/>
                    </a:lnTo>
                    <a:lnTo>
                      <a:pt x="1405" y="1221"/>
                    </a:lnTo>
                    <a:lnTo>
                      <a:pt x="1389" y="1221"/>
                    </a:lnTo>
                    <a:lnTo>
                      <a:pt x="1372" y="1221"/>
                    </a:lnTo>
                    <a:lnTo>
                      <a:pt x="1355" y="1221"/>
                    </a:lnTo>
                    <a:lnTo>
                      <a:pt x="1355" y="1229"/>
                    </a:lnTo>
                    <a:lnTo>
                      <a:pt x="1363" y="1221"/>
                    </a:lnTo>
                    <a:lnTo>
                      <a:pt x="1347" y="1213"/>
                    </a:lnTo>
                    <a:lnTo>
                      <a:pt x="1330" y="1204"/>
                    </a:lnTo>
                    <a:lnTo>
                      <a:pt x="1322" y="1204"/>
                    </a:lnTo>
                    <a:lnTo>
                      <a:pt x="1305" y="1204"/>
                    </a:lnTo>
                    <a:lnTo>
                      <a:pt x="1305" y="1213"/>
                    </a:lnTo>
                    <a:lnTo>
                      <a:pt x="1313" y="1204"/>
                    </a:lnTo>
                    <a:lnTo>
                      <a:pt x="1305" y="1196"/>
                    </a:lnTo>
                    <a:lnTo>
                      <a:pt x="1288" y="1187"/>
                    </a:lnTo>
                    <a:lnTo>
                      <a:pt x="1280" y="1196"/>
                    </a:lnTo>
                    <a:lnTo>
                      <a:pt x="1297" y="1196"/>
                    </a:lnTo>
                    <a:lnTo>
                      <a:pt x="1288" y="1179"/>
                    </a:lnTo>
                    <a:lnTo>
                      <a:pt x="1280" y="1171"/>
                    </a:lnTo>
                    <a:lnTo>
                      <a:pt x="1263" y="1162"/>
                    </a:lnTo>
                    <a:lnTo>
                      <a:pt x="1255" y="1171"/>
                    </a:lnTo>
                    <a:lnTo>
                      <a:pt x="1263" y="1162"/>
                    </a:lnTo>
                    <a:lnTo>
                      <a:pt x="1246" y="1146"/>
                    </a:lnTo>
                    <a:lnTo>
                      <a:pt x="1221" y="1137"/>
                    </a:lnTo>
                    <a:lnTo>
                      <a:pt x="1196" y="1129"/>
                    </a:lnTo>
                    <a:lnTo>
                      <a:pt x="1188" y="1129"/>
                    </a:lnTo>
                    <a:lnTo>
                      <a:pt x="1163" y="1129"/>
                    </a:lnTo>
                    <a:lnTo>
                      <a:pt x="1129" y="1129"/>
                    </a:lnTo>
                    <a:lnTo>
                      <a:pt x="1104" y="1129"/>
                    </a:lnTo>
                    <a:lnTo>
                      <a:pt x="1079" y="1137"/>
                    </a:lnTo>
                    <a:lnTo>
                      <a:pt x="1054" y="1146"/>
                    </a:lnTo>
                    <a:lnTo>
                      <a:pt x="1029" y="1162"/>
                    </a:lnTo>
                    <a:lnTo>
                      <a:pt x="1021" y="1162"/>
                    </a:lnTo>
                    <a:lnTo>
                      <a:pt x="995" y="1187"/>
                    </a:lnTo>
                    <a:lnTo>
                      <a:pt x="979" y="1204"/>
                    </a:lnTo>
                    <a:lnTo>
                      <a:pt x="962" y="1221"/>
                    </a:lnTo>
                    <a:lnTo>
                      <a:pt x="954" y="1229"/>
                    </a:lnTo>
                    <a:lnTo>
                      <a:pt x="954" y="1238"/>
                    </a:lnTo>
                    <a:lnTo>
                      <a:pt x="954" y="1254"/>
                    </a:lnTo>
                    <a:lnTo>
                      <a:pt x="962" y="1254"/>
                    </a:lnTo>
                    <a:lnTo>
                      <a:pt x="954" y="1254"/>
                    </a:lnTo>
                    <a:lnTo>
                      <a:pt x="945" y="1271"/>
                    </a:lnTo>
                    <a:lnTo>
                      <a:pt x="937" y="1288"/>
                    </a:lnTo>
                    <a:lnTo>
                      <a:pt x="937" y="1305"/>
                    </a:lnTo>
                    <a:lnTo>
                      <a:pt x="937" y="1330"/>
                    </a:lnTo>
                    <a:lnTo>
                      <a:pt x="937" y="1346"/>
                    </a:lnTo>
                    <a:lnTo>
                      <a:pt x="937" y="1363"/>
                    </a:lnTo>
                    <a:lnTo>
                      <a:pt x="937" y="1380"/>
                    </a:lnTo>
                    <a:lnTo>
                      <a:pt x="937" y="1397"/>
                    </a:lnTo>
                    <a:lnTo>
                      <a:pt x="937" y="1405"/>
                    </a:lnTo>
                    <a:lnTo>
                      <a:pt x="945" y="1422"/>
                    </a:lnTo>
                    <a:lnTo>
                      <a:pt x="954" y="1430"/>
                    </a:lnTo>
                    <a:lnTo>
                      <a:pt x="962" y="1422"/>
                    </a:lnTo>
                    <a:lnTo>
                      <a:pt x="954" y="1422"/>
                    </a:lnTo>
                    <a:lnTo>
                      <a:pt x="954" y="1438"/>
                    </a:lnTo>
                    <a:lnTo>
                      <a:pt x="954" y="1447"/>
                    </a:lnTo>
                    <a:lnTo>
                      <a:pt x="962" y="1455"/>
                    </a:lnTo>
                    <a:lnTo>
                      <a:pt x="970" y="1447"/>
                    </a:lnTo>
                    <a:lnTo>
                      <a:pt x="962" y="1455"/>
                    </a:lnTo>
                    <a:lnTo>
                      <a:pt x="970" y="1472"/>
                    </a:lnTo>
                    <a:lnTo>
                      <a:pt x="979" y="1480"/>
                    </a:lnTo>
                    <a:lnTo>
                      <a:pt x="1004" y="1497"/>
                    </a:lnTo>
                    <a:lnTo>
                      <a:pt x="1004" y="1480"/>
                    </a:lnTo>
                    <a:lnTo>
                      <a:pt x="995" y="1489"/>
                    </a:lnTo>
                    <a:lnTo>
                      <a:pt x="1012" y="1505"/>
                    </a:lnTo>
                    <a:lnTo>
                      <a:pt x="1021" y="1514"/>
                    </a:lnTo>
                    <a:lnTo>
                      <a:pt x="1046" y="1530"/>
                    </a:lnTo>
                    <a:lnTo>
                      <a:pt x="1071" y="1539"/>
                    </a:lnTo>
                    <a:lnTo>
                      <a:pt x="1096" y="1547"/>
                    </a:lnTo>
                    <a:lnTo>
                      <a:pt x="1121" y="1547"/>
                    </a:lnTo>
                    <a:lnTo>
                      <a:pt x="1146" y="1547"/>
                    </a:lnTo>
                    <a:lnTo>
                      <a:pt x="1171" y="1547"/>
                    </a:lnTo>
                    <a:lnTo>
                      <a:pt x="1179" y="1547"/>
                    </a:lnTo>
                    <a:lnTo>
                      <a:pt x="1205" y="1539"/>
                    </a:lnTo>
                    <a:lnTo>
                      <a:pt x="1221" y="1530"/>
                    </a:lnTo>
                    <a:lnTo>
                      <a:pt x="1238" y="1522"/>
                    </a:lnTo>
                    <a:lnTo>
                      <a:pt x="1255" y="1514"/>
                    </a:lnTo>
                    <a:lnTo>
                      <a:pt x="1255" y="1505"/>
                    </a:lnTo>
                    <a:lnTo>
                      <a:pt x="1263" y="1505"/>
                    </a:lnTo>
                    <a:lnTo>
                      <a:pt x="1271" y="1489"/>
                    </a:lnTo>
                    <a:lnTo>
                      <a:pt x="1255" y="1480"/>
                    </a:lnTo>
                    <a:lnTo>
                      <a:pt x="1263" y="1497"/>
                    </a:lnTo>
                    <a:lnTo>
                      <a:pt x="1280" y="1489"/>
                    </a:lnTo>
                    <a:lnTo>
                      <a:pt x="1297" y="1480"/>
                    </a:lnTo>
                    <a:lnTo>
                      <a:pt x="1313" y="1472"/>
                    </a:lnTo>
                    <a:lnTo>
                      <a:pt x="1305" y="1455"/>
                    </a:lnTo>
                    <a:lnTo>
                      <a:pt x="1305" y="1472"/>
                    </a:lnTo>
                    <a:lnTo>
                      <a:pt x="1330" y="1472"/>
                    </a:lnTo>
                    <a:lnTo>
                      <a:pt x="1347" y="1472"/>
                    </a:lnTo>
                    <a:lnTo>
                      <a:pt x="1347" y="1455"/>
                    </a:lnTo>
                    <a:lnTo>
                      <a:pt x="1347" y="1472"/>
                    </a:lnTo>
                    <a:lnTo>
                      <a:pt x="1363" y="1480"/>
                    </a:lnTo>
                    <a:lnTo>
                      <a:pt x="1380" y="1489"/>
                    </a:lnTo>
                    <a:lnTo>
                      <a:pt x="1397" y="1489"/>
                    </a:lnTo>
                    <a:lnTo>
                      <a:pt x="1397" y="1472"/>
                    </a:lnTo>
                    <a:lnTo>
                      <a:pt x="1389" y="1480"/>
                    </a:lnTo>
                    <a:lnTo>
                      <a:pt x="1405" y="1497"/>
                    </a:lnTo>
                    <a:lnTo>
                      <a:pt x="1414" y="1505"/>
                    </a:lnTo>
                    <a:lnTo>
                      <a:pt x="1430" y="1514"/>
                    </a:lnTo>
                    <a:lnTo>
                      <a:pt x="1447" y="1522"/>
                    </a:lnTo>
                    <a:lnTo>
                      <a:pt x="1447" y="1505"/>
                    </a:lnTo>
                    <a:lnTo>
                      <a:pt x="1439" y="1514"/>
                    </a:lnTo>
                    <a:lnTo>
                      <a:pt x="1447" y="1530"/>
                    </a:lnTo>
                    <a:lnTo>
                      <a:pt x="1456" y="1547"/>
                    </a:lnTo>
                    <a:lnTo>
                      <a:pt x="1464" y="1564"/>
                    </a:lnTo>
                    <a:lnTo>
                      <a:pt x="1472" y="1555"/>
                    </a:lnTo>
                    <a:lnTo>
                      <a:pt x="1464" y="1555"/>
                    </a:lnTo>
                    <a:lnTo>
                      <a:pt x="1464" y="1564"/>
                    </a:lnTo>
                    <a:lnTo>
                      <a:pt x="1464" y="1606"/>
                    </a:lnTo>
                    <a:lnTo>
                      <a:pt x="1456" y="1656"/>
                    </a:lnTo>
                    <a:lnTo>
                      <a:pt x="1456" y="1723"/>
                    </a:lnTo>
                    <a:lnTo>
                      <a:pt x="1447" y="1790"/>
                    </a:lnTo>
                    <a:lnTo>
                      <a:pt x="1447" y="1865"/>
                    </a:lnTo>
                    <a:lnTo>
                      <a:pt x="1447" y="1932"/>
                    </a:lnTo>
                    <a:lnTo>
                      <a:pt x="1447" y="1965"/>
                    </a:lnTo>
                    <a:lnTo>
                      <a:pt x="1447" y="1974"/>
                    </a:lnTo>
                    <a:lnTo>
                      <a:pt x="1456" y="2007"/>
                    </a:lnTo>
                    <a:lnTo>
                      <a:pt x="1464" y="1999"/>
                    </a:lnTo>
                    <a:lnTo>
                      <a:pt x="1456" y="1999"/>
                    </a:lnTo>
                    <a:lnTo>
                      <a:pt x="1456" y="2032"/>
                    </a:lnTo>
                    <a:lnTo>
                      <a:pt x="1456" y="2040"/>
                    </a:lnTo>
                    <a:lnTo>
                      <a:pt x="1464" y="2066"/>
                    </a:lnTo>
                    <a:lnTo>
                      <a:pt x="1472" y="2057"/>
                    </a:lnTo>
                    <a:lnTo>
                      <a:pt x="1472" y="2049"/>
                    </a:lnTo>
                    <a:lnTo>
                      <a:pt x="1447" y="2066"/>
                    </a:lnTo>
                    <a:lnTo>
                      <a:pt x="1422" y="2082"/>
                    </a:lnTo>
                    <a:lnTo>
                      <a:pt x="1422" y="2091"/>
                    </a:lnTo>
                    <a:lnTo>
                      <a:pt x="1422" y="2082"/>
                    </a:lnTo>
                    <a:lnTo>
                      <a:pt x="1389" y="2091"/>
                    </a:lnTo>
                    <a:lnTo>
                      <a:pt x="1355" y="2099"/>
                    </a:lnTo>
                    <a:lnTo>
                      <a:pt x="1322" y="2107"/>
                    </a:lnTo>
                    <a:lnTo>
                      <a:pt x="1288" y="2107"/>
                    </a:lnTo>
                    <a:lnTo>
                      <a:pt x="1246" y="2107"/>
                    </a:lnTo>
                    <a:lnTo>
                      <a:pt x="1213" y="2107"/>
                    </a:lnTo>
                    <a:lnTo>
                      <a:pt x="1171" y="2107"/>
                    </a:lnTo>
                    <a:lnTo>
                      <a:pt x="1129" y="2099"/>
                    </a:lnTo>
                    <a:lnTo>
                      <a:pt x="1096" y="2091"/>
                    </a:lnTo>
                    <a:lnTo>
                      <a:pt x="1062" y="2082"/>
                    </a:lnTo>
                    <a:lnTo>
                      <a:pt x="1029" y="2082"/>
                    </a:lnTo>
                    <a:lnTo>
                      <a:pt x="1029" y="2091"/>
                    </a:lnTo>
                    <a:lnTo>
                      <a:pt x="1037" y="2082"/>
                    </a:lnTo>
                    <a:lnTo>
                      <a:pt x="1004" y="2066"/>
                    </a:lnTo>
                    <a:lnTo>
                      <a:pt x="995" y="2066"/>
                    </a:lnTo>
                    <a:lnTo>
                      <a:pt x="962" y="2057"/>
                    </a:lnTo>
                    <a:lnTo>
                      <a:pt x="962" y="2066"/>
                    </a:lnTo>
                    <a:lnTo>
                      <a:pt x="970" y="2057"/>
                    </a:lnTo>
                    <a:lnTo>
                      <a:pt x="945" y="2049"/>
                    </a:lnTo>
                    <a:lnTo>
                      <a:pt x="920" y="2040"/>
                    </a:lnTo>
                    <a:lnTo>
                      <a:pt x="903" y="2032"/>
                    </a:lnTo>
                    <a:lnTo>
                      <a:pt x="895" y="2040"/>
                    </a:lnTo>
                    <a:lnTo>
                      <a:pt x="903" y="2032"/>
                    </a:lnTo>
                    <a:lnTo>
                      <a:pt x="895" y="2024"/>
                    </a:lnTo>
                    <a:lnTo>
                      <a:pt x="878" y="2007"/>
                    </a:lnTo>
                    <a:lnTo>
                      <a:pt x="870" y="1999"/>
                    </a:lnTo>
                    <a:lnTo>
                      <a:pt x="862" y="1990"/>
                    </a:lnTo>
                    <a:lnTo>
                      <a:pt x="853" y="1999"/>
                    </a:lnTo>
                    <a:lnTo>
                      <a:pt x="870" y="1999"/>
                    </a:lnTo>
                    <a:lnTo>
                      <a:pt x="870" y="1990"/>
                    </a:lnTo>
                    <a:lnTo>
                      <a:pt x="870" y="1974"/>
                    </a:lnTo>
                    <a:lnTo>
                      <a:pt x="870" y="1965"/>
                    </a:lnTo>
                    <a:lnTo>
                      <a:pt x="870" y="1949"/>
                    </a:lnTo>
                    <a:lnTo>
                      <a:pt x="853" y="1949"/>
                    </a:lnTo>
                    <a:lnTo>
                      <a:pt x="862" y="1957"/>
                    </a:lnTo>
                    <a:lnTo>
                      <a:pt x="870" y="1949"/>
                    </a:lnTo>
                    <a:lnTo>
                      <a:pt x="878" y="1949"/>
                    </a:lnTo>
                    <a:lnTo>
                      <a:pt x="887" y="1932"/>
                    </a:lnTo>
                    <a:lnTo>
                      <a:pt x="903" y="1898"/>
                    </a:lnTo>
                    <a:lnTo>
                      <a:pt x="887" y="1890"/>
                    </a:lnTo>
                    <a:lnTo>
                      <a:pt x="895" y="1898"/>
                    </a:lnTo>
                    <a:lnTo>
                      <a:pt x="929" y="1865"/>
                    </a:lnTo>
                    <a:lnTo>
                      <a:pt x="937" y="1865"/>
                    </a:lnTo>
                    <a:lnTo>
                      <a:pt x="954" y="1840"/>
                    </a:lnTo>
                    <a:lnTo>
                      <a:pt x="937" y="1831"/>
                    </a:lnTo>
                    <a:lnTo>
                      <a:pt x="945" y="1840"/>
                    </a:lnTo>
                    <a:lnTo>
                      <a:pt x="962" y="1823"/>
                    </a:lnTo>
                    <a:lnTo>
                      <a:pt x="970" y="1823"/>
                    </a:lnTo>
                    <a:lnTo>
                      <a:pt x="979" y="1798"/>
                    </a:lnTo>
                    <a:lnTo>
                      <a:pt x="987" y="1773"/>
                    </a:lnTo>
                    <a:lnTo>
                      <a:pt x="987" y="1765"/>
                    </a:lnTo>
                    <a:lnTo>
                      <a:pt x="987" y="1739"/>
                    </a:lnTo>
                    <a:lnTo>
                      <a:pt x="987" y="1706"/>
                    </a:lnTo>
                    <a:lnTo>
                      <a:pt x="987" y="1681"/>
                    </a:lnTo>
                    <a:lnTo>
                      <a:pt x="979" y="1656"/>
                    </a:lnTo>
                    <a:lnTo>
                      <a:pt x="962" y="1631"/>
                    </a:lnTo>
                    <a:lnTo>
                      <a:pt x="954" y="1614"/>
                    </a:lnTo>
                    <a:lnTo>
                      <a:pt x="945" y="1597"/>
                    </a:lnTo>
                    <a:lnTo>
                      <a:pt x="937" y="1589"/>
                    </a:lnTo>
                    <a:lnTo>
                      <a:pt x="920" y="1581"/>
                    </a:lnTo>
                    <a:lnTo>
                      <a:pt x="912" y="1589"/>
                    </a:lnTo>
                    <a:lnTo>
                      <a:pt x="920" y="1581"/>
                    </a:lnTo>
                    <a:lnTo>
                      <a:pt x="912" y="1572"/>
                    </a:lnTo>
                    <a:lnTo>
                      <a:pt x="895" y="1564"/>
                    </a:lnTo>
                    <a:lnTo>
                      <a:pt x="887" y="1572"/>
                    </a:lnTo>
                    <a:lnTo>
                      <a:pt x="895" y="1564"/>
                    </a:lnTo>
                    <a:lnTo>
                      <a:pt x="887" y="1555"/>
                    </a:lnTo>
                    <a:lnTo>
                      <a:pt x="878" y="1555"/>
                    </a:lnTo>
                    <a:lnTo>
                      <a:pt x="862" y="1555"/>
                    </a:lnTo>
                    <a:lnTo>
                      <a:pt x="862" y="1564"/>
                    </a:lnTo>
                    <a:lnTo>
                      <a:pt x="870" y="1555"/>
                    </a:lnTo>
                    <a:lnTo>
                      <a:pt x="853" y="1547"/>
                    </a:lnTo>
                    <a:lnTo>
                      <a:pt x="837" y="1539"/>
                    </a:lnTo>
                    <a:lnTo>
                      <a:pt x="828" y="1539"/>
                    </a:lnTo>
                    <a:lnTo>
                      <a:pt x="811" y="1539"/>
                    </a:lnTo>
                    <a:lnTo>
                      <a:pt x="811" y="1547"/>
                    </a:lnTo>
                    <a:lnTo>
                      <a:pt x="820" y="1539"/>
                    </a:lnTo>
                    <a:lnTo>
                      <a:pt x="795" y="1530"/>
                    </a:lnTo>
                    <a:lnTo>
                      <a:pt x="786" y="1530"/>
                    </a:lnTo>
                    <a:lnTo>
                      <a:pt x="770" y="1530"/>
                    </a:lnTo>
                    <a:lnTo>
                      <a:pt x="745" y="1530"/>
                    </a:lnTo>
                    <a:lnTo>
                      <a:pt x="728" y="1530"/>
                    </a:lnTo>
                    <a:lnTo>
                      <a:pt x="711" y="1539"/>
                    </a:lnTo>
                    <a:lnTo>
                      <a:pt x="711" y="1547"/>
                    </a:lnTo>
                    <a:lnTo>
                      <a:pt x="711" y="1539"/>
                    </a:lnTo>
                    <a:lnTo>
                      <a:pt x="694" y="1539"/>
                    </a:lnTo>
                    <a:lnTo>
                      <a:pt x="678" y="1547"/>
                    </a:lnTo>
                    <a:lnTo>
                      <a:pt x="661" y="1555"/>
                    </a:lnTo>
                    <a:lnTo>
                      <a:pt x="661" y="1564"/>
                    </a:lnTo>
                    <a:lnTo>
                      <a:pt x="661" y="1555"/>
                    </a:lnTo>
                    <a:lnTo>
                      <a:pt x="653" y="1555"/>
                    </a:lnTo>
                    <a:lnTo>
                      <a:pt x="636" y="1564"/>
                    </a:lnTo>
                    <a:lnTo>
                      <a:pt x="627" y="1564"/>
                    </a:lnTo>
                    <a:lnTo>
                      <a:pt x="619" y="1572"/>
                    </a:lnTo>
                    <a:lnTo>
                      <a:pt x="611" y="1581"/>
                    </a:lnTo>
                    <a:lnTo>
                      <a:pt x="602" y="1589"/>
                    </a:lnTo>
                    <a:lnTo>
                      <a:pt x="602" y="1597"/>
                    </a:lnTo>
                    <a:lnTo>
                      <a:pt x="594" y="1614"/>
                    </a:lnTo>
                    <a:lnTo>
                      <a:pt x="602" y="1614"/>
                    </a:lnTo>
                    <a:lnTo>
                      <a:pt x="594" y="1606"/>
                    </a:lnTo>
                    <a:lnTo>
                      <a:pt x="586" y="1614"/>
                    </a:lnTo>
                    <a:lnTo>
                      <a:pt x="586" y="1622"/>
                    </a:lnTo>
                    <a:lnTo>
                      <a:pt x="577" y="1647"/>
                    </a:lnTo>
                    <a:lnTo>
                      <a:pt x="569" y="1673"/>
                    </a:lnTo>
                    <a:lnTo>
                      <a:pt x="561" y="1706"/>
                    </a:lnTo>
                    <a:lnTo>
                      <a:pt x="561" y="1731"/>
                    </a:lnTo>
                    <a:lnTo>
                      <a:pt x="561" y="1739"/>
                    </a:lnTo>
                    <a:lnTo>
                      <a:pt x="569" y="1773"/>
                    </a:lnTo>
                    <a:lnTo>
                      <a:pt x="577" y="1798"/>
                    </a:lnTo>
                    <a:lnTo>
                      <a:pt x="586" y="1823"/>
                    </a:lnTo>
                    <a:lnTo>
                      <a:pt x="594" y="1848"/>
                    </a:lnTo>
                    <a:lnTo>
                      <a:pt x="611" y="1882"/>
                    </a:lnTo>
                    <a:lnTo>
                      <a:pt x="627" y="1898"/>
                    </a:lnTo>
                    <a:lnTo>
                      <a:pt x="644" y="1915"/>
                    </a:lnTo>
                    <a:lnTo>
                      <a:pt x="653" y="1907"/>
                    </a:lnTo>
                    <a:lnTo>
                      <a:pt x="644" y="1915"/>
                    </a:lnTo>
                    <a:lnTo>
                      <a:pt x="653" y="1932"/>
                    </a:lnTo>
                    <a:lnTo>
                      <a:pt x="661" y="1949"/>
                    </a:lnTo>
                    <a:lnTo>
                      <a:pt x="669" y="1940"/>
                    </a:lnTo>
                    <a:lnTo>
                      <a:pt x="661" y="1940"/>
                    </a:lnTo>
                    <a:lnTo>
                      <a:pt x="661" y="1957"/>
                    </a:lnTo>
                    <a:lnTo>
                      <a:pt x="661" y="1982"/>
                    </a:lnTo>
                    <a:lnTo>
                      <a:pt x="661" y="1999"/>
                    </a:lnTo>
                    <a:lnTo>
                      <a:pt x="661" y="2015"/>
                    </a:lnTo>
                    <a:lnTo>
                      <a:pt x="669" y="2015"/>
                    </a:lnTo>
                    <a:lnTo>
                      <a:pt x="669" y="2007"/>
                    </a:lnTo>
                    <a:lnTo>
                      <a:pt x="653" y="2015"/>
                    </a:lnTo>
                    <a:lnTo>
                      <a:pt x="644" y="2015"/>
                    </a:lnTo>
                    <a:lnTo>
                      <a:pt x="644" y="2024"/>
                    </a:lnTo>
                    <a:lnTo>
                      <a:pt x="636" y="2040"/>
                    </a:lnTo>
                    <a:lnTo>
                      <a:pt x="644" y="2040"/>
                    </a:lnTo>
                    <a:lnTo>
                      <a:pt x="644" y="2032"/>
                    </a:lnTo>
                    <a:lnTo>
                      <a:pt x="627" y="2040"/>
                    </a:lnTo>
                    <a:lnTo>
                      <a:pt x="611" y="2049"/>
                    </a:lnTo>
                    <a:lnTo>
                      <a:pt x="611" y="2057"/>
                    </a:lnTo>
                    <a:lnTo>
                      <a:pt x="611" y="2049"/>
                    </a:lnTo>
                    <a:lnTo>
                      <a:pt x="594" y="2049"/>
                    </a:lnTo>
                    <a:lnTo>
                      <a:pt x="569" y="2049"/>
                    </a:lnTo>
                    <a:lnTo>
                      <a:pt x="535" y="2049"/>
                    </a:lnTo>
                    <a:lnTo>
                      <a:pt x="535" y="2057"/>
                    </a:lnTo>
                    <a:lnTo>
                      <a:pt x="544" y="2049"/>
                    </a:lnTo>
                    <a:lnTo>
                      <a:pt x="519" y="2040"/>
                    </a:lnTo>
                    <a:lnTo>
                      <a:pt x="527" y="2040"/>
                    </a:lnTo>
                    <a:lnTo>
                      <a:pt x="510" y="2040"/>
                    </a:lnTo>
                    <a:lnTo>
                      <a:pt x="477" y="20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96" name="Text Box 179"/>
            <p:cNvSpPr txBox="1">
              <a:spLocks noChangeArrowheads="1"/>
            </p:cNvSpPr>
            <p:nvPr/>
          </p:nvSpPr>
          <p:spPr bwMode="auto">
            <a:xfrm>
              <a:off x="476" y="391"/>
              <a:ext cx="45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6000" b="1">
                  <a:solidFill>
                    <a:srgbClr val="FF33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80</Words>
  <Application>Microsoft Office PowerPoint</Application>
  <PresentationFormat>Экран (4:3)</PresentationFormat>
  <Paragraphs>80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 Бакаржиева</dc:creator>
  <cp:lastModifiedBy>Смирнова Зоя</cp:lastModifiedBy>
  <cp:revision>14</cp:revision>
  <dcterms:created xsi:type="dcterms:W3CDTF">2008-06-04T12:21:48Z</dcterms:created>
  <dcterms:modified xsi:type="dcterms:W3CDTF">2021-01-22T08:59:45Z</dcterms:modified>
</cp:coreProperties>
</file>