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1443038"/>
            <a:ext cx="58674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219200"/>
            <a:ext cx="4572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625" y="1185863"/>
            <a:ext cx="44767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190625"/>
            <a:ext cx="50292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5650" y="1143000"/>
            <a:ext cx="25527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1171575"/>
            <a:ext cx="28575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3613" y="1223963"/>
            <a:ext cx="467677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1238" y="1243013"/>
            <a:ext cx="458152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57368" cy="92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24775" y="2428868"/>
            <a:ext cx="14192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28670"/>
            <a:ext cx="1531832" cy="106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86425" y="0"/>
            <a:ext cx="34575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214554"/>
            <a:ext cx="1771644" cy="113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96175" y="5991225"/>
            <a:ext cx="16478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3357562"/>
            <a:ext cx="1337243" cy="98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72125" y="1214422"/>
            <a:ext cx="35718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429132"/>
            <a:ext cx="1452557" cy="109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05650" y="3429000"/>
            <a:ext cx="2038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5774679"/>
            <a:ext cx="1428728" cy="1083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96175" y="4786322"/>
            <a:ext cx="16478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3.9408E-6 C 0.00522 0.00463 0.00921 0.00625 0.01546 0.00833 C 0.02622 0.01688 0.0382 0.02082 0.04931 0.02868 C 0.07969 0.05019 0.10851 0.07216 0.13542 0.1006 C 0.14931 0.11517 0.15973 0.13321 0.17084 0.15171 C 0.17327 0.15588 0.17692 0.15911 0.17848 0.16397 C 0.18299 0.17785 0.18733 0.1901 0.19549 0.20097 C 0.20053 0.21462 0.20747 0.23936 0.21702 0.24815 C 0.22969 0.25995 0.24775 0.26434 0.26164 0.27267 C 0.26754 0.27613 0.27275 0.28122 0.27848 0.28492 C 0.28456 0.28862 0.29081 0.29163 0.29688 0.2951 C 0.31858 0.30759 0.33959 0.32262 0.36008 0.33811 C 0.36945 0.34528 0.37813 0.3543 0.38768 0.36078 C 0.40817 0.3587 0.42588 0.35037 0.44619 0.34644 C 0.47101 0.34158 0.49254 0.34228 0.51858 0.34228 " pathEditMode="relative" ptsTypes="ffffffffffffffA">
                                      <p:cBhvr>
                                        <p:cTn id="6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6.0592E-6 C 0.03247 0.02152 0.06893 -0.01664 0.09844 -0.03052 C 0.11389 -0.03792 0.12969 -0.04601 0.14462 -0.05526 C 0.16146 -0.06567 0.14896 -0.06128 0.16615 -0.0696 C 0.17986 -0.07631 0.19445 -0.08117 0.20782 -0.08995 C 0.22032 -0.09828 0.23403 -0.10545 0.24618 -0.1147 C 0.25104 -0.1184 0.25625 -0.12164 0.26007 -0.12696 C 0.26164 -0.12904 0.2625 -0.13297 0.26459 -0.1332 C 0.29375 -0.13528 0.32309 -0.1332 0.35243 -0.1332 " pathEditMode="relative" ptsTypes="ffffffffA">
                                      <p:cBhvr>
                                        <p:cTn id="10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0.02058 C 0.02865 0.02428 0.04393 0.03816 0.06007 0.05134 C 0.08941 0.07563 0.11945 0.09968 0.1448 0.13113 C 0.14931 0.13668 0.15278 0.14362 0.15712 0.14963 C 0.16494 0.1605 0.18143 0.18039 0.18941 0.19473 C 0.19237 0.19982 0.19393 0.20606 0.19705 0.21115 C 0.20903 0.23081 0.2231 0.24908 0.2356 0.2685 C 0.24966 0.29047 0.26216 0.31984 0.27865 0.33811 C 0.28369 0.34366 0.28542 0.34991 0.29098 0.35453 C 0.30521 0.37997 0.32014 0.40426 0.3356 0.42831 C 0.35035 0.45144 0.34063 0.44149 0.35087 0.45097 C 0.36007 0.47479 0.37535 0.47965 0.39393 0.48566 C 0.40035 0.48774 0.40591 0.49214 0.41251 0.49399 C 0.42744 0.49792 0.44237 0.50116 0.45712 0.50625 C 0.46546 0.50902 0.47448 0.50625 0.48316 0.50625 " pathEditMode="relative" rAng="0" ptsTypes="ffffffffffffffA">
                                      <p:cBhvr>
                                        <p:cTn id="14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" y="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2.27567E-6 C 0.0184 -0.00717 0.0276 -0.01758 0.04305 -0.03076 C 0.05468 -0.0407 0.06944 -0.04949 0.08003 -0.06152 C 0.08663 -0.06892 0.09392 -0.07609 0.09843 -0.08603 C 0.09999 -0.0895 0.10104 -0.09343 0.10312 -0.09644 C 0.10486 -0.09898 0.10746 -0.09991 0.1092 -0.10245 C 0.11961 -0.11772 0.12638 -0.13714 0.13541 -0.15379 C 0.13749 -0.16698 0.14427 -0.17461 0.14913 -0.18663 C 0.16111 -0.21624 0.17152 -0.24468 0.18767 -0.27058 C 0.19149 -0.2766 0.19288 -0.28654 0.19843 -0.28909 C 0.20798 -0.29325 0.20156 -0.29094 0.2184 -0.29302 C 0.22743 -0.29602 0.23784 -0.29787 0.24618 -0.30342 C 0.25815 -0.31129 0.2434 -0.30412 0.25538 -0.30944 C 0.27621 -0.33811 0.24635 -0.2988 0.26458 -0.31776 C 0.27274 -0.32632 0.26215 -0.32193 0.27222 -0.32794 C 0.28888 -0.33788 0.30624 -0.33303 0.32465 -0.33418 C 0.33229 -0.33465 0.34774 -0.33603 0.34774 -0.33603 " pathEditMode="relative" ptsTypes="ffffffffffffffffA">
                                      <p:cBhvr>
                                        <p:cTn id="18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53284E-6 C 0.04027 -0.00139 0.04496 -0.00301 0.07534 -0.0081 C 0.08854 -0.01318 0.10173 -0.01735 0.11527 -0.02035 C 0.1276 -0.02683 0.13906 -0.02891 0.15225 -0.03053 C 0.16198 -0.03377 0.17152 -0.03515 0.18142 -0.03677 C 0.18732 -0.04209 0.19392 -0.04279 0.2 -0.04695 C 0.20955 -0.05342 0.21875 -0.0599 0.22916 -0.06337 C 0.23507 -0.06869 0.24097 -0.06915 0.24774 -0.07169 C 0.25399 -0.07424 0.25989 -0.07979 0.26614 -0.08187 C 0.27014 -0.08326 0.2743 -0.08326 0.27847 -0.08395 C 0.28055 -0.08465 0.28264 -0.08488 0.28455 -0.08603 C 0.28628 -0.08696 0.2875 -0.08904 0.28923 -0.08996 C 0.29375 -0.09205 0.29861 -0.09228 0.30312 -0.09413 C 0.32135 -0.10153 0.30468 -0.09482 0.3184 -0.10245 C 0.32048 -0.10361 0.3276 -0.10569 0.32916 -0.10638 C 0.33229 -0.10754 0.33836 -0.11055 0.33836 -0.11055 C 0.34409 -0.11818 0.34722 -0.11725 0.35382 -0.1228 C 0.36163 -0.1383 0.35486 -0.12835 0.38142 -0.13321 C 0.39132 -0.13506 0.40086 -0.13899 0.41076 -0.14131 C 0.425 -0.14778 0.39878 -0.13645 0.43385 -0.14547 C 0.43715 -0.14639 0.43975 -0.15009 0.44305 -0.15148 C 0.44635 -0.15819 0.44913 -0.16235 0.45538 -0.16374 C 0.46927 -0.16698 0.4658 -0.16073 0.46927 -0.16998 " pathEditMode="relative" ptsTypes="ffffffffffffffffffffffA">
                                      <p:cBhvr>
                                        <p:cTn id="22" dur="2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2461E-6 C 0.00399 -0.00069 0.00834 -0.00023 0.01215 -0.00208 C 0.01459 -0.00324 0.01615 -0.00671 0.0184 -0.00832 C 0.03316 -0.01943 0.04931 -0.02868 0.06459 -0.03908 C 0.07413 -0.04556 0.07709 -0.05273 0.08768 -0.05527 C 0.11146 -0.08117 0.14445 -0.09066 0.17379 -0.10037 C 0.1783 -0.10453 0.20122 -0.11494 0.20764 -0.11679 C 0.22118 -0.12604 0.23889 -0.13598 0.25382 -0.13945 C 0.25747 -0.14177 0.26077 -0.14523 0.26459 -0.14755 C 0.26754 -0.1494 0.27379 -0.15171 0.27379 -0.15171 C 0.29184 -0.16836 0.29965 -0.1605 0.32917 -0.16189 C 0.3342 -0.1642 0.33785 -0.16836 0.34306 -0.17021 C 0.35868 -0.17553 0.37465 -0.17969 0.39063 -0.18247 C 0.42552 -0.18039 0.4132 -0.18039 0.42761 -0.18039 " pathEditMode="relative" ptsTypes="fffffffffffffA">
                                      <p:cBhvr>
                                        <p:cTn id="26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4345" cy="120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1150" y="1643050"/>
            <a:ext cx="37528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57298"/>
            <a:ext cx="1323972" cy="1372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34025" y="4429132"/>
            <a:ext cx="3609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928934"/>
            <a:ext cx="1604958" cy="119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62725" y="6057900"/>
            <a:ext cx="25812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357694"/>
            <a:ext cx="1608430" cy="122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29275" y="0"/>
            <a:ext cx="35147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648865"/>
            <a:ext cx="1347783" cy="120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29325" y="3000372"/>
            <a:ext cx="31146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57 0.03377 C 0.10816 0.03516 0.1165 0.0377 0.12674 0.03978 C 0.13733 0.04695 0.14792 0.04926 0.15903 0.05435 C 0.19115 0.06938 0.16025 0.05689 0.18525 0.06661 C 0.20035 0.0791 0.21632 0.08603 0.23282 0.09529 C 0.23629 0.09714 0.23889 0.10107 0.24219 0.10338 C 0.25278 0.11078 0.26459 0.11702 0.27448 0.12604 C 0.28125 0.13229 0.28629 0.13923 0.2941 0.14431 C 0.29966 0.15125 0.31424 0.17577 0.32205 0.17924 C 0.32552 0.18525 0.34254 0.20652 0.34983 0.20791 C 0.36007 0.20976 0.37032 0.2093 0.38056 0.20999 C 0.40174 0.21323 0.42205 0.21416 0.44358 0.21416 " pathEditMode="relative" rAng="0" ptsTypes="fffffffffffA">
                                      <p:cBhvr>
                                        <p:cTn id="6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5.3654E-6 C 0.01388 0.01434 0.03055 0.02313 0.04461 0.03701 C 0.06475 0.0569 0.08506 0.07609 0.10468 0.09644 C 0.11267 0.10454 0.10954 0.105 0.11683 0.11471 C 0.11979 0.11865 0.12343 0.12119 0.12621 0.12512 C 0.12968 0.13021 0.13229 0.13599 0.13541 0.14154 C 0.14027 0.1501 0.14739 0.15727 0.15225 0.16606 C 0.15399 0.16929 0.1552 0.17299 0.15694 0.17623 C 0.15937 0.18063 0.16215 0.18433 0.16458 0.18849 C 0.17291 0.20283 0.17881 0.21971 0.18749 0.23359 C 0.19479 0.24492 0.20242 0.25717 0.20763 0.27059 C 0.20885 0.27383 0.20937 0.27776 0.21076 0.28076 C 0.21354 0.28678 0.21944 0.29603 0.22308 0.30135 C 0.22604 0.30574 0.23229 0.3136 0.23229 0.3136 C 0.23541 0.32586 0.24392 0.33326 0.25069 0.34228 C 0.25225 0.34436 0.25225 0.34829 0.25381 0.35038 C 0.25694 0.35454 0.26458 0.36078 0.26458 0.36078 C 0.27065 0.37258 0.28246 0.37489 0.29236 0.37905 C 0.29565 0.38044 0.29808 0.38507 0.30156 0.3853 C 0.31892 0.38645 0.33645 0.3853 0.35381 0.3853 " pathEditMode="relative" ptsTypes="fffffffffffffffffffA">
                                      <p:cBhvr>
                                        <p:cTn id="10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7.64107E-6 C 0.00365 0.01458 0.00053 0.00463 0.01389 0.0266 C 0.0165 0.03077 0.01771 0.03632 0.01997 0.04094 C 0.0224 0.0458 0.02501 0.05065 0.02778 0.05528 C 0.04324 0.07979 0.0599 0.10246 0.07692 0.12512 C 0.1191 0.18132 0.07952 0.13114 0.10001 0.16398 C 0.11146 0.18248 0.12431 0.19843 0.13699 0.21532 C 0.14792 0.22989 0.15764 0.24446 0.17084 0.25625 C 0.17744 0.26966 0.16962 0.25648 0.17848 0.26435 C 0.18039 0.26596 0.18143 0.26897 0.18317 0.27059 C 0.18508 0.27244 0.18716 0.27337 0.18924 0.27475 C 0.19653 0.2884 0.20504 0.30435 0.21546 0.31361 C 0.23143 0.34344 0.254 0.3742 0.28317 0.37512 C 0.30261 0.37559 0.32205 0.37512 0.3415 0.37512 " pathEditMode="relative" ptsTypes="fffffffffffffA">
                                      <p:cBhvr>
                                        <p:cTn id="14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141 C 0.00729 0.01295 0.02031 0.01179 0.02569 0.00578 C 0.03715 -0.00694 0.04635 -0.02267 0.05642 -0.03724 C 0.0658 -0.05065 0.07639 -0.06476 0.08403 -0.08025 C 0.08715 -0.08673 0.08854 -0.09459 0.09184 -0.10084 C 0.09479 -0.10639 0.09965 -0.10962 0.1026 -0.11517 C 0.11441 -0.13668 0.12361 -0.16073 0.13489 -0.1827 C 0.13802 -0.19542 0.14201 -0.20606 0.14722 -0.21763 C 0.14913 -0.23058 0.15364 -0.24168 0.15642 -0.2544 C 0.16076 -0.27406 0.16736 -0.29233 0.1717 -0.31175 C 0.17465 -0.32493 0.17621 -0.33465 0.18107 -0.34667 C 0.18333 -0.35245 0.18628 -0.35754 0.18871 -0.36309 C 0.19045 -0.36702 0.19184 -0.37119 0.1934 -0.37535 C 0.19705 -0.40195 0.20087 -0.4297 0.20712 -0.45537 C 0.20989 -0.4667 0.20937 -0.47734 0.21337 -0.48821 C 0.21528 -0.50625 0.21805 -0.52591 0.22569 -0.5414 C 0.22621 -0.54394 0.22778 -0.55134 0.22864 -0.55366 C 0.23055 -0.55921 0.23489 -0.57008 0.23489 -0.56985 C 0.23541 -0.57355 0.23541 -0.57702 0.23646 -0.58025 C 0.23784 -0.58465 0.24253 -0.59251 0.24253 -0.59228 C 0.24514 -0.60315 0.25121 -0.60916 0.25798 -0.61517 C 0.27153 -0.64385 0.3158 -0.63576 0.33333 -0.63576 " pathEditMode="relative" rAng="0" ptsTypes="fffffffffffffffffffffA">
                                      <p:cBhvr>
                                        <p:cTn id="18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-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0.04301 C 0.01354 -0.04486 0.01823 -0.04764 0.02899 -0.05342 C 0.03524 -0.06522 0.02813 -0.05481 0.0382 -0.06152 C 0.04149 -0.06383 0.0441 -0.06776 0.0474 -0.06984 C 0.05087 -0.07215 0.05469 -0.07354 0.05816 -0.07585 C 0.07066 -0.08441 0.07847 -0.10106 0.09045 -0.11077 C 0.09479 -0.12188 0.10122 -0.12488 0.10747 -0.13321 C 0.1092 -0.13552 0.11024 -0.13922 0.11198 -0.14153 C 0.11511 -0.1457 0.11962 -0.14755 0.12274 -0.15171 C 0.1309 -0.16258 0.12344 -0.15795 0.13212 -0.16189 C 0.13698 -0.17229 0.14549 -0.17923 0.15365 -0.18455 C 0.16077 -0.19912 0.15122 -0.18177 0.16285 -0.19473 C 0.16424 -0.19634 0.16458 -0.19912 0.16597 -0.20097 C 0.16771 -0.20328 0.16997 -0.2049 0.17205 -0.20698 C 0.17952 -0.22178 0.16979 -0.20398 0.18125 -0.21924 C 0.18663 -0.22641 0.19063 -0.23589 0.19514 -0.24398 C 0.19931 -0.25139 0.2 -0.24815 0.20278 -0.25624 C 0.21233 -0.28423 0.22379 -0.31036 0.23663 -0.33626 C 0.24045 -0.34389 0.24236 -0.34991 0.2474 -0.35661 C 0.25052 -0.3691 0.24636 -0.35707 0.25504 -0.36679 C 0.25642 -0.36841 0.25677 -0.37118 0.25816 -0.37303 C 0.25955 -0.37488 0.26129 -0.37581 0.26285 -0.37719 C 0.26858 -0.38737 0.27622 -0.39315 0.28438 -0.39963 C 0.29219 -0.40587 0.30035 -0.41374 0.30903 -0.41813 C 0.31615 -0.42183 0.32622 -0.42299 0.33351 -0.42437 C 0.35174 -0.43154 0.35833 -0.43247 0.37969 -0.43247 " pathEditMode="relative" rAng="0" ptsTypes="fffffffffffffffffffffffffA">
                                      <p:cBhvr>
                                        <p:cTn id="22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-1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90669" cy="112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8500" y="4429132"/>
            <a:ext cx="20955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4422"/>
            <a:ext cx="1034141" cy="144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0"/>
            <a:ext cx="18859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786058"/>
            <a:ext cx="1071538" cy="133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5206" y="1500174"/>
            <a:ext cx="17335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286257"/>
            <a:ext cx="1500166" cy="114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48550" y="6057900"/>
            <a:ext cx="16954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710217"/>
            <a:ext cx="1512685" cy="114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53275" y="3000372"/>
            <a:ext cx="1990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27 0.04001 C 0.03038 0.04371 0.04184 0.0444 0.05312 0.04625 C 0.09358 0.06036 0.13628 0.07979 0.17014 0.11378 C 0.18055 0.12442 0.18993 0.13691 0.20087 0.14662 C 0.20851 0.15333 0.21441 0.15772 0.22083 0.1672 C 0.22292 0.17021 0.22344 0.17437 0.22552 0.17738 C 0.22778 0.18062 0.23073 0.1827 0.23316 0.18548 C 0.23472 0.18733 0.23628 0.18964 0.2375 0.19172 C 0.24271 0.19935 0.24618 0.20698 0.25139 0.21415 C 0.25573 0.23103 0.26753 0.25254 0.27309 0.26757 C 0.28854 0.3099 0.30712 0.35153 0.3224 0.39431 C 0.34375 0.45421 0.33212 0.42715 0.35625 0.47664 C 0.35868 0.48173 0.3599 0.48774 0.36233 0.49306 C 0.36562 0.50023 0.37309 0.51341 0.37309 0.51364 C 0.37812 0.5333 0.38524 0.53423 0.39774 0.54209 C 0.40573 0.54695 0.41267 0.55412 0.42083 0.55851 C 0.43212 0.56452 0.42708 0.56013 0.43628 0.56683 C 0.44687 0.5747 0.45712 0.58626 0.46858 0.59135 C 0.4783 0.59991 0.48767 0.60338 0.49913 0.60569 C 0.49983 0.60592 0.51059 0.61078 0.51302 0.61193 C 0.51476 0.61263 0.51771 0.61378 0.51771 0.61401 C 0.52396 0.6191 0.52049 0.61794 0.52847 0.61794 " pathEditMode="relative" rAng="0" ptsTypes="fffffffffffffffffffffA">
                                      <p:cBhvr>
                                        <p:cTn id="6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" y="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0.03168 C 0.01441 0.0296 0.02466 0.02544 0.03646 0.02359 C 0.06598 0.01364 0.09549 0.00509 0.1257 0.00092 C 0.1625 -0.01342 0.10816 0.00694 0.14879 -0.00532 C 0.15608 -0.0074 0.1632 -0.01064 0.17032 -0.01342 C 0.17327 -0.01457 0.17639 -0.0148 0.17952 -0.0155 C 0.19393 -0.02313 0.20573 -0.02729 0.22118 -0.02984 C 0.22691 -0.03377 0.2323 -0.03469 0.23802 -0.03793 C 0.24202 -0.04024 0.24618 -0.04348 0.25035 -0.04626 C 0.25521 -0.04949 0.27153 -0.05227 0.27171 -0.05227 C 0.28907 -0.05898 0.30799 -0.06314 0.3257 -0.06661 C 0.33594 -0.07123 0.34636 -0.07447 0.3566 -0.0791 C 0.36302 -0.08765 0.36823 -0.08858 0.37657 -0.09343 C 0.39358 -0.10338 0.41059 -0.11702 0.42882 -0.12211 C 0.43247 -0.12489 0.43577 -0.12789 0.43959 -0.13021 C 0.4415 -0.13136 0.44393 -0.13113 0.44584 -0.13229 C 0.45382 -0.13691 0.46198 -0.14478 0.47032 -0.14871 C 0.48924 -0.16744 0.47761 -0.1605 0.5073 -0.16305 C 0.5191 -0.16837 0.5283 -0.16975 0.5408 -0.17114 C 0.54775 -0.17415 0.55469 -0.17461 0.55955 -0.18155 " pathEditMode="relative" rAng="0" ptsTypes="fffffffffffffffffffA">
                                      <p:cBhvr>
                                        <p:cTn id="10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-1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8.99167E-6 C 0.04565 0.02104 0.08229 -0.00718 0.12465 -0.01434 C 0.14565 -0.02151 0.13281 -0.01689 0.16302 -0.02868 C 0.17048 -0.03169 0.17708 -0.0384 0.18454 -0.04117 C 0.19652 -0.04557 0.19461 -0.04418 0.20607 -0.05135 C 0.24045 -0.07309 0.21423 -0.05505 0.23072 -0.06985 C 0.23315 -0.07193 0.23593 -0.07378 0.23836 -0.07586 C 0.24149 -0.07864 0.24756 -0.08419 0.24756 -0.08419 C 0.25052 -0.09529 0.25694 -0.09552 0.26458 -0.09853 C 0.28107 -0.105 0.29548 -0.11448 0.31232 -0.11888 C 0.32829 -0.12813 0.34496 -0.12998 0.36145 -0.13738 C 0.36822 -0.14039 0.37465 -0.14478 0.38142 -0.14755 C 0.38437 -0.14871 0.38767 -0.14871 0.39079 -0.14964 C 0.39288 -0.1501 0.39479 -0.15079 0.39687 -0.15172 C 0.40277 -0.15403 0.41059 -0.15912 0.41684 -0.16004 C 0.42447 -0.1612 0.43229 -0.1612 0.43993 -0.16189 C 0.4592 -0.16721 0.43767 -0.15935 0.45225 -0.17022 C 0.45503 -0.1723 0.45868 -0.1723 0.46145 -0.17438 C 0.46562 -0.17762 0.46944 -0.18178 0.47378 -0.18456 C 0.48385 -0.19126 0.47239 -0.18063 0.48454 -0.19057 C 0.49565 -0.19982 0.48611 -0.19473 0.49531 -0.1989 C 0.49739 -0.20098 0.4993 -0.20329 0.50156 -0.20491 C 0.50451 -0.20676 0.51076 -0.20907 0.51076 -0.20907 C 0.51822 -0.20653 0.5217 -0.20491 0.53072 -0.20491 C 0.53628 -0.20491 0.54756 -0.20699 0.54756 -0.20699 " pathEditMode="relative" ptsTypes="ffffffffffffffffffffffffA">
                                      <p:cBhvr>
                                        <p:cTn id="14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0.02266 C 0.0349 0.02405 0.05938 0.02752 0.08542 0.03099 C 0.11702 0.04116 0.07952 0.02798 0.10851 0.04116 C 0.12639 0.04926 0.11615 0.04093 0.13612 0.05134 C 0.14827 0.05758 0.15955 0.06707 0.17153 0.074 C 0.17657 0.07701 0.18212 0.07863 0.18698 0.0821 C 0.2073 0.09621 0.22726 0.11494 0.24549 0.13344 C 0.25278 0.14107 0.26007 0.15032 0.26841 0.15587 C 0.28299 0.16535 0.3073 0.16281 0.3224 0.1642 C 0.33907 0.16697 0.35487 0.17206 0.37153 0.17437 C 0.38178 0.18108 0.39271 0.18016 0.40382 0.18247 C 0.41112 0.18409 0.41789 0.18709 0.42535 0.18871 C 0.43681 0.19634 0.44983 0.19611 0.46233 0.19889 C 0.46754 0.20004 0.47778 0.20305 0.47778 0.20328 C 0.48994 0.20166 0.49757 0.19981 0.50851 0.19496 C 0.51928 0.1901 0.53108 0.19496 0.54237 0.19496 " pathEditMode="relative" rAng="0" ptsTypes="fffffffffffffffA">
                                      <p:cBhvr>
                                        <p:cTn id="18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" y="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02 0.00347 C 0.09618 -0.00949 0.11701 -0.05158 0.13837 -0.08465 C 0.16962 -0.13275 0.20312 -0.17785 0.24132 -0.21578 C 0.25295 -0.22734 0.26354 -0.24006 0.27674 -0.24862 C 0.28611 -0.2611 0.29687 -0.27151 0.30764 -0.28146 C 0.31528 -0.28863 0.32153 -0.29741 0.32917 -0.30412 C 0.3316 -0.31476 0.32864 -0.3062 0.33524 -0.3143 C 0.34601 -0.32748 0.35156 -0.33442 0.36302 -0.34505 C 0.37951 -0.36032 0.39583 -0.37211 0.41371 -0.38391 C 0.41858 -0.38715 0.42535 -0.38761 0.43055 -0.39015 C 0.43993 -0.39478 0.44844 -0.40565 0.45833 -0.40842 C 0.47604 -0.41328 0.46337 -0.41027 0.4967 -0.41258 C 0.50903 -0.41582 0.50191 -0.41467 0.5184 -0.41467 " pathEditMode="relative" rAng="0" ptsTypes="ffffffffffffA">
                                      <p:cBhvr>
                                        <p:cTn id="22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-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1188" y="1176338"/>
            <a:ext cx="538162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428868"/>
            <a:ext cx="1857368" cy="92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24775" y="2428868"/>
            <a:ext cx="14192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0"/>
            <a:ext cx="1531832" cy="106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86425" y="0"/>
            <a:ext cx="34575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5721837"/>
            <a:ext cx="1771644" cy="113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96175" y="5991225"/>
            <a:ext cx="16478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1285860"/>
            <a:ext cx="1337243" cy="98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72125" y="1214422"/>
            <a:ext cx="35718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00430" y="3357562"/>
            <a:ext cx="1452557" cy="109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05650" y="3429000"/>
            <a:ext cx="2038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71868" y="4572008"/>
            <a:ext cx="1428728" cy="1083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96175" y="4786322"/>
            <a:ext cx="16478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285860"/>
            <a:ext cx="1024345" cy="120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1150" y="1643050"/>
            <a:ext cx="37528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4143380"/>
            <a:ext cx="1323972" cy="1372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34025" y="4429132"/>
            <a:ext cx="3609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5664483"/>
            <a:ext cx="1604958" cy="119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62725" y="6057900"/>
            <a:ext cx="25812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0364" y="0"/>
            <a:ext cx="1608430" cy="122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29275" y="0"/>
            <a:ext cx="35147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86116" y="2714620"/>
            <a:ext cx="1347783" cy="120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29325" y="3000372"/>
            <a:ext cx="31146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357694"/>
            <a:ext cx="1590669" cy="112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8500" y="4429132"/>
            <a:ext cx="20955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0"/>
            <a:ext cx="1034141" cy="144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0"/>
            <a:ext cx="18859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1428736"/>
            <a:ext cx="1071538" cy="133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5206" y="1500174"/>
            <a:ext cx="17335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6314" y="5715642"/>
            <a:ext cx="1500166" cy="114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48550" y="6057900"/>
            <a:ext cx="16954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4876" y="2928934"/>
            <a:ext cx="1512685" cy="114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53275" y="3000372"/>
            <a:ext cx="1990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9263" y="1123950"/>
            <a:ext cx="570547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6925" y="1138238"/>
            <a:ext cx="501015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2188" y="1185863"/>
            <a:ext cx="461962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2675" y="1257300"/>
            <a:ext cx="44386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5075" y="1181100"/>
            <a:ext cx="41338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0325" y="1152525"/>
            <a:ext cx="39433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1725" y="1247775"/>
            <a:ext cx="44005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PresentationFormat>Экран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Семья Кокины</dc:creator>
  <cp:lastModifiedBy>Семья Кокины</cp:lastModifiedBy>
  <cp:revision>7</cp:revision>
  <dcterms:created xsi:type="dcterms:W3CDTF">2021-07-22T17:33:24Z</dcterms:created>
  <dcterms:modified xsi:type="dcterms:W3CDTF">2021-07-22T18:07:06Z</dcterms:modified>
</cp:coreProperties>
</file>