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94" autoAdjust="0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05393" y="14401"/>
            <a:ext cx="783110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632847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93" y="14401"/>
            <a:ext cx="783110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340768"/>
            <a:ext cx="7632847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Hello! My name is ______.</a:t>
            </a:r>
          </a:p>
          <a:p>
            <a:pPr>
              <a:buNone/>
            </a:pPr>
            <a:r>
              <a:rPr lang="en-US" dirty="0"/>
              <a:t>Yesterday I _____________.</a:t>
            </a:r>
            <a:endParaRPr lang="ru-RU" dirty="0"/>
          </a:p>
        </p:txBody>
      </p:sp>
      <p:pic>
        <p:nvPicPr>
          <p:cNvPr id="21506" name="Picture 2" descr="https://hypashield.com/images-opti/boys-photoshoot-c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972" y="214290"/>
            <a:ext cx="1903633" cy="2857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86256"/>
            <a:ext cx="7344816" cy="11430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</a:t>
            </a:r>
            <a:r>
              <a:rPr lang="en-US" dirty="0"/>
              <a:t>I</a:t>
            </a:r>
            <a:r>
              <a:rPr lang="en-US" b="1" dirty="0"/>
              <a:t> walked / I didn’t walk in the park.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9036" y="1857365"/>
            <a:ext cx="2190677" cy="23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43380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Last week my dad worked</a:t>
            </a:r>
            <a:r>
              <a:rPr lang="ru-RU" b="1" dirty="0"/>
              <a:t> / </a:t>
            </a:r>
            <a:r>
              <a:rPr lang="en-US" b="1" dirty="0"/>
              <a:t>didn’t work every day.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9616" y="1376404"/>
            <a:ext cx="3189706" cy="26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643314"/>
            <a:ext cx="7344816" cy="16430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I chased / I didn’t chase after my cousin in the park.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14422"/>
            <a:ext cx="3143272" cy="248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00504"/>
            <a:ext cx="7344816" cy="14287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</a:t>
            </a:r>
            <a:r>
              <a:rPr lang="en-US" dirty="0"/>
              <a:t>I</a:t>
            </a:r>
            <a:r>
              <a:rPr lang="en-US" b="1" dirty="0"/>
              <a:t> cried / I didn’t cry loudly in the park.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2643206" cy="213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929066"/>
            <a:ext cx="7344816" cy="1500198"/>
          </a:xfrm>
        </p:spPr>
        <p:txBody>
          <a:bodyPr>
            <a:normAutofit/>
          </a:bodyPr>
          <a:lstStyle/>
          <a:p>
            <a:r>
              <a:rPr lang="en-US" b="1" dirty="0"/>
              <a:t>Yesterday </a:t>
            </a:r>
            <a:r>
              <a:rPr lang="en-US" dirty="0"/>
              <a:t>I</a:t>
            </a:r>
            <a:r>
              <a:rPr lang="en-US" b="1" dirty="0"/>
              <a:t> surfed / I didn’t surf the Internet all night.</a:t>
            </a:r>
            <a:endParaRPr lang="ru-RU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357298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43380"/>
            <a:ext cx="7344816" cy="1500198"/>
          </a:xfrm>
        </p:spPr>
        <p:txBody>
          <a:bodyPr>
            <a:normAutofit/>
          </a:bodyPr>
          <a:lstStyle/>
          <a:p>
            <a:r>
              <a:rPr lang="en-US" b="1" dirty="0"/>
              <a:t>Yesterday </a:t>
            </a:r>
            <a:r>
              <a:rPr lang="en-US" dirty="0"/>
              <a:t>I</a:t>
            </a:r>
            <a:r>
              <a:rPr lang="en-US" b="1" dirty="0"/>
              <a:t> carried / I didn’t</a:t>
            </a:r>
            <a:r>
              <a:rPr lang="ru-RU" dirty="0"/>
              <a:t> </a:t>
            </a:r>
            <a:r>
              <a:rPr lang="en-US" dirty="0"/>
              <a:t>carry</a:t>
            </a:r>
            <a:r>
              <a:rPr lang="en-US" b="1" dirty="0"/>
              <a:t> two heavy bags.</a:t>
            </a:r>
            <a:endParaRPr lang="ru-RU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59"/>
            <a:ext cx="2000264" cy="244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602068" cy="1571636"/>
          </a:xfrm>
        </p:spPr>
        <p:txBody>
          <a:bodyPr>
            <a:normAutofit/>
          </a:bodyPr>
          <a:lstStyle/>
          <a:p>
            <a:r>
              <a:rPr lang="en-US" b="1" dirty="0"/>
              <a:t>Yesterday I picked up / I didn’t pick up the money in the street.</a:t>
            </a:r>
            <a:endParaRPr lang="ru-RU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357298"/>
            <a:ext cx="2571768" cy="15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71942"/>
            <a:ext cx="7344816" cy="14287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</a:t>
            </a:r>
            <a:r>
              <a:rPr lang="en-US" dirty="0"/>
              <a:t>I</a:t>
            </a:r>
            <a:r>
              <a:rPr lang="en-US" b="1" dirty="0"/>
              <a:t> climbed / I didn’t climb a tree.</a:t>
            </a:r>
            <a:endParaRPr lang="ru-RU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1133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14818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I skipped / I didn’t skip one hundred times. </a:t>
            </a:r>
            <a:endParaRPr lang="ru-RU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357298"/>
            <a:ext cx="15049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86256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</a:t>
            </a:r>
            <a:r>
              <a:rPr lang="en-US" dirty="0"/>
              <a:t>I</a:t>
            </a:r>
            <a:r>
              <a:rPr lang="en-US" b="1" dirty="0"/>
              <a:t> returned / I didn’t return from London.</a:t>
            </a:r>
            <a:endParaRPr lang="ru-RU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357298"/>
            <a:ext cx="2214578" cy="26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71942"/>
            <a:ext cx="7344816" cy="1500198"/>
          </a:xfrm>
        </p:spPr>
        <p:txBody>
          <a:bodyPr>
            <a:normAutofit/>
          </a:bodyPr>
          <a:lstStyle/>
          <a:p>
            <a:r>
              <a:rPr lang="en-US" dirty="0"/>
              <a:t>Yesterday</a:t>
            </a:r>
            <a:br>
              <a:rPr lang="en-US" dirty="0"/>
            </a:br>
            <a:r>
              <a:rPr lang="en-US" dirty="0"/>
              <a:t> I screamed / I didn’t scream.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1666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86256"/>
            <a:ext cx="7344816" cy="1071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my dad played / didn’t play with paper planes at work.</a:t>
            </a:r>
            <a:endParaRPr lang="ru-RU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357297"/>
            <a:ext cx="2286016" cy="23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14818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dirty="0"/>
              <a:t>Yesterday morning I brushed / I didn’t brush my teeth.</a:t>
            </a:r>
            <a:endParaRPr lang="ru-RU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857364"/>
            <a:ext cx="2286016" cy="200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43380"/>
            <a:ext cx="7344816" cy="13573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 </a:t>
            </a:r>
            <a:br>
              <a:rPr lang="en-US" b="1" dirty="0"/>
            </a:br>
            <a:r>
              <a:rPr lang="en-US" b="1" dirty="0"/>
              <a:t>I showed / I didn’t show </a:t>
            </a:r>
            <a:br>
              <a:rPr lang="en-US" b="1" dirty="0"/>
            </a:br>
            <a:r>
              <a:rPr lang="en-US" b="1" dirty="0"/>
              <a:t>my dad an ugly rat.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357298"/>
            <a:ext cx="2071702" cy="21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357694"/>
            <a:ext cx="7344816" cy="1143008"/>
          </a:xfrm>
        </p:spPr>
        <p:txBody>
          <a:bodyPr>
            <a:normAutofit fontScale="90000"/>
          </a:bodyPr>
          <a:lstStyle/>
          <a:p>
            <a:r>
              <a:rPr lang="en-US" dirty="0"/>
              <a:t>Yesterday I smiled / I didn’t smile at my friends.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2467918" cy="230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71942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I stayed / I didn’t stay</a:t>
            </a:r>
            <a:br>
              <a:rPr lang="en-US" b="1" dirty="0"/>
            </a:br>
            <a:r>
              <a:rPr lang="en-US" b="1" dirty="0"/>
              <a:t>in bed all day.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14421"/>
            <a:ext cx="2000264" cy="24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71942"/>
            <a:ext cx="7344816" cy="12858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the policeman stopped / didn’t stop our car.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5838" y="1471614"/>
            <a:ext cx="2516294" cy="24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929066"/>
            <a:ext cx="7344816" cy="18573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</a:t>
            </a:r>
            <a:br>
              <a:rPr lang="en-US" b="1" dirty="0"/>
            </a:br>
            <a:r>
              <a:rPr lang="en-US" b="1" dirty="0"/>
              <a:t> I studied / I didn’t study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err="1"/>
              <a:t>maths</a:t>
            </a:r>
            <a:r>
              <a:rPr lang="en-US" b="1" dirty="0"/>
              <a:t> all day.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85794"/>
            <a:ext cx="1590675" cy="27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357694"/>
            <a:ext cx="7344816" cy="11430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Yesterday </a:t>
            </a:r>
            <a:r>
              <a:rPr lang="en-US" dirty="0"/>
              <a:t>I</a:t>
            </a:r>
            <a:r>
              <a:rPr lang="en-US" b="1" dirty="0"/>
              <a:t> talked / I didn’t talk to my uncle.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71612"/>
            <a:ext cx="3247481" cy="26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43380"/>
            <a:ext cx="7344816" cy="14287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Last year </a:t>
            </a:r>
            <a:r>
              <a:rPr lang="en-US" dirty="0"/>
              <a:t>I</a:t>
            </a:r>
            <a:r>
              <a:rPr lang="en-US" b="1" dirty="0"/>
              <a:t> travelled / I didn’t travel to London.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2461957" cy="27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c262c4727ec8456dd142cb211c0c9e8586a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266</Words>
  <Application>Microsoft Macintosh PowerPoint</Application>
  <PresentationFormat>Экран (4:3)</PresentationFormat>
  <Paragraphs>44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Yesterday  I screamed / I didn’t scream.</vt:lpstr>
      <vt:lpstr>Yesterday   I showed / I didn’t show  my dad an ugly rat.</vt:lpstr>
      <vt:lpstr>Yesterday I smiled / I didn’t smile at my friends.</vt:lpstr>
      <vt:lpstr>Yesterday I stayed / I didn’t stay in bed all day.</vt:lpstr>
      <vt:lpstr>Yesterday the policeman stopped / didn’t stop our car.</vt:lpstr>
      <vt:lpstr>Yesterday  I studied / I didn’t study  maths all day.</vt:lpstr>
      <vt:lpstr>Yesterday I talked / I didn’t talk to my uncle.</vt:lpstr>
      <vt:lpstr>Last year I travelled / I didn’t travel to London.</vt:lpstr>
      <vt:lpstr>Yesterday I walked / I didn’t walk in the park.</vt:lpstr>
      <vt:lpstr>Last week my dad worked / didn’t work every day.</vt:lpstr>
      <vt:lpstr>Yesterday I chased / I didn’t chase after my cousin in the park.</vt:lpstr>
      <vt:lpstr>Yesterday I cried / I didn’t cry loudly in the park.</vt:lpstr>
      <vt:lpstr>Yesterday I surfed / I didn’t surf the Internet all night.</vt:lpstr>
      <vt:lpstr>Yesterday I carried / I didn’t carry two heavy bags.</vt:lpstr>
      <vt:lpstr>Yesterday I picked up / I didn’t pick up the money in the street.</vt:lpstr>
      <vt:lpstr>Yesterday I climbed / I didn’t climb a tree.</vt:lpstr>
      <vt:lpstr>Yesterday I skipped / I didn’t skip one hundred times. </vt:lpstr>
      <vt:lpstr>Yesterday I returned / I didn’t return from London.</vt:lpstr>
      <vt:lpstr>Yesterday my dad played / didn’t play with paper planes at work.</vt:lpstr>
      <vt:lpstr>Yesterday morning I brushed / I didn’t brush my teeth.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Многоцветный</dc:title>
  <dc:creator>obstinate</dc:creator>
  <dc:description>Шаблон презентации с сайта https://presentation-creation.ru/</dc:description>
  <cp:lastModifiedBy>Microsoft Office User</cp:lastModifiedBy>
  <cp:revision>749</cp:revision>
  <dcterms:created xsi:type="dcterms:W3CDTF">2018-02-25T09:09:03Z</dcterms:created>
  <dcterms:modified xsi:type="dcterms:W3CDTF">2022-01-17T16:19:07Z</dcterms:modified>
</cp:coreProperties>
</file>