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6600"/>
    <a:srgbClr val="797459"/>
    <a:srgbClr val="757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4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8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C044-4A37-4768-888E-9623A1C8546B}" type="datetimeFigureOut">
              <a:rPr lang="es-ES" smtClean="0"/>
              <a:pPr/>
              <a:t>12/04/2015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C405-3842-4FBA-B18C-8A919C3979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5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" fmla="*/ 0 w 2244436"/>
              <a:gd name="connsiteY0" fmla="*/ 80 h 1498600"/>
              <a:gd name="connsiteX1" fmla="*/ 1711036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  <a:gd name="connsiteX0" fmla="*/ 0 w 2244436"/>
              <a:gd name="connsiteY0" fmla="*/ 80 h 1498600"/>
              <a:gd name="connsiteX1" fmla="*/ 1143000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/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5" y="233813"/>
            <a:ext cx="1064270" cy="1076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14339" y="6125149"/>
            <a:ext cx="1448992" cy="534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72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864089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82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bedroom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70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bedroom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23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</a:t>
            </a:r>
            <a:r>
              <a:rPr lang="es-ES_tradnl" sz="2800" b="1" dirty="0" smtClean="0"/>
              <a:t>iving </a:t>
            </a:r>
            <a:r>
              <a:rPr lang="es-ES_tradnl" sz="2800" b="1" dirty="0" err="1" smtClean="0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82850" y="5301208"/>
            <a:ext cx="837621" cy="504057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EXIT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88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62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9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634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764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basement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57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36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bathroom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09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163</Words>
  <Application>Microsoft Office PowerPoint</Application>
  <PresentationFormat>Presentación en pantalla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PACKARD</cp:lastModifiedBy>
  <cp:revision>30</cp:revision>
  <dcterms:created xsi:type="dcterms:W3CDTF">2013-02-13T17:40:41Z</dcterms:created>
  <dcterms:modified xsi:type="dcterms:W3CDTF">2015-04-12T18:05:36Z</dcterms:modified>
</cp:coreProperties>
</file>