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59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1" r:id="rId18"/>
    <p:sldId id="273" r:id="rId19"/>
    <p:sldId id="274" r:id="rId20"/>
    <p:sldId id="277" r:id="rId21"/>
    <p:sldId id="278" r:id="rId22"/>
    <p:sldId id="279" r:id="rId23"/>
    <p:sldId id="280" r:id="rId24"/>
  </p:sldIdLst>
  <p:sldSz cx="9144000" cy="6858000" type="screen4x3"/>
  <p:notesSz cx="6858000" cy="9144000"/>
  <p:defaultTextStyle>
    <a:defPPr>
      <a:defRPr lang="es-CO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21" autoAdjust="0"/>
    <p:restoredTop sz="94660"/>
  </p:normalViewPr>
  <p:slideViewPr>
    <p:cSldViewPr>
      <p:cViewPr>
        <p:scale>
          <a:sx n="50" d="100"/>
          <a:sy n="50" d="100"/>
        </p:scale>
        <p:origin x="-2390" y="-79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s-CO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s-CO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23DAF0F6-830A-41D8-BDAA-C24F0A3AC5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61DEC9-F9F6-4A84-ADA0-91CDC858AD9E}" type="datetimeFigureOut">
              <a:rPr lang="es-CO"/>
              <a:pPr>
                <a:defRPr/>
              </a:pPr>
              <a:t>18/08/2020</a:t>
            </a:fld>
            <a:endParaRPr lang="es-CO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1564D94E-ADD5-4BDC-8D92-23664212F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1059188F-D639-41FC-945E-31545192E3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47E548-9B22-46F1-8486-79C65C352834}" type="slidenum">
              <a:rPr lang="es-CO" altLang="en-US"/>
              <a:pPr/>
              <a:t>‹#›</a:t>
            </a:fld>
            <a:endParaRPr lang="es-CO" altLang="en-US"/>
          </a:p>
        </p:txBody>
      </p:sp>
    </p:spTree>
    <p:extLst>
      <p:ext uri="{BB962C8B-B14F-4D97-AF65-F5344CB8AC3E}">
        <p14:creationId xmlns:p14="http://schemas.microsoft.com/office/powerpoint/2010/main" val="2794038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s-CO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s-CO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AB8089B1-75CC-4921-86D0-9545FBC68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710A6D-2ADD-48EC-9167-6915540EAA4E}" type="datetimeFigureOut">
              <a:rPr lang="es-CO"/>
              <a:pPr>
                <a:defRPr/>
              </a:pPr>
              <a:t>18/08/2020</a:t>
            </a:fld>
            <a:endParaRPr lang="es-CO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F8D7E869-E426-4CC9-A6A9-0009566533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4874A9B4-6CDC-456D-8773-32A154F860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7823A4-BF05-4106-9AA5-A40B6869226E}" type="slidenum">
              <a:rPr lang="es-CO" altLang="en-US"/>
              <a:pPr/>
              <a:t>‹#›</a:t>
            </a:fld>
            <a:endParaRPr lang="es-CO" altLang="en-US"/>
          </a:p>
        </p:txBody>
      </p:sp>
    </p:spTree>
    <p:extLst>
      <p:ext uri="{BB962C8B-B14F-4D97-AF65-F5344CB8AC3E}">
        <p14:creationId xmlns:p14="http://schemas.microsoft.com/office/powerpoint/2010/main" val="30931768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s-CO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s-CO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E2C0D951-F7CF-4163-BF7F-D76EA411E3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1B0949-FE52-44C6-A08B-AA97A209975C}" type="datetimeFigureOut">
              <a:rPr lang="es-CO"/>
              <a:pPr>
                <a:defRPr/>
              </a:pPr>
              <a:t>18/08/2020</a:t>
            </a:fld>
            <a:endParaRPr lang="es-CO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327775CE-1E71-449C-A0F8-BF2445AA2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142CF7B3-714A-495A-9F6B-EA30DCBF45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EEBBD0-A068-4995-8584-4344C6D5883B}" type="slidenum">
              <a:rPr lang="es-CO" altLang="en-US"/>
              <a:pPr/>
              <a:t>‹#›</a:t>
            </a:fld>
            <a:endParaRPr lang="es-CO" altLang="en-US"/>
          </a:p>
        </p:txBody>
      </p:sp>
    </p:spTree>
    <p:extLst>
      <p:ext uri="{BB962C8B-B14F-4D97-AF65-F5344CB8AC3E}">
        <p14:creationId xmlns:p14="http://schemas.microsoft.com/office/powerpoint/2010/main" val="8112706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s-CO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s-CO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DFB9F89F-17A2-472B-A8D2-DF6AC9983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76A24B-1748-4D98-ABD4-34C42C8E89A4}" type="datetimeFigureOut">
              <a:rPr lang="es-CO"/>
              <a:pPr>
                <a:defRPr/>
              </a:pPr>
              <a:t>18/08/2020</a:t>
            </a:fld>
            <a:endParaRPr lang="es-CO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185F366D-A566-4A43-9FB0-F43E932C38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B81887D5-5B95-4F9D-80A2-C4025E188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6BED3A-FE93-4365-A936-B9C2D7A6B335}" type="slidenum">
              <a:rPr lang="es-CO" altLang="en-US"/>
              <a:pPr/>
              <a:t>‹#›</a:t>
            </a:fld>
            <a:endParaRPr lang="es-CO" altLang="en-US"/>
          </a:p>
        </p:txBody>
      </p:sp>
    </p:spTree>
    <p:extLst>
      <p:ext uri="{BB962C8B-B14F-4D97-AF65-F5344CB8AC3E}">
        <p14:creationId xmlns:p14="http://schemas.microsoft.com/office/powerpoint/2010/main" val="263882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título mestre</a:t>
            </a:r>
            <a:endParaRPr lang="es-CO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E9D5CAE2-154F-4F32-88C1-933BCE82B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8C4AC-76EF-45E5-8C3C-72A10D7CC8B3}" type="datetimeFigureOut">
              <a:rPr lang="es-CO"/>
              <a:pPr>
                <a:defRPr/>
              </a:pPr>
              <a:t>18/08/2020</a:t>
            </a:fld>
            <a:endParaRPr lang="es-CO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E0A2170F-C762-4893-BBC3-D12DE6071C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C3500143-1D81-4817-BA3E-C76E17D0BC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C29E7F-B20F-417C-A0CD-27577247AA70}" type="slidenum">
              <a:rPr lang="es-CO" altLang="en-US"/>
              <a:pPr/>
              <a:t>‹#›</a:t>
            </a:fld>
            <a:endParaRPr lang="es-CO" altLang="en-US"/>
          </a:p>
        </p:txBody>
      </p:sp>
    </p:spTree>
    <p:extLst>
      <p:ext uri="{BB962C8B-B14F-4D97-AF65-F5344CB8AC3E}">
        <p14:creationId xmlns:p14="http://schemas.microsoft.com/office/powerpoint/2010/main" val="38482018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s-CO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s-CO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s-CO"/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xmlns="" id="{77828E0E-7C58-48A3-817A-472C654A7D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7C3CD-960B-488D-85B2-5DED4613849E}" type="datetimeFigureOut">
              <a:rPr lang="es-CO"/>
              <a:pPr>
                <a:defRPr/>
              </a:pPr>
              <a:t>18/08/2020</a:t>
            </a:fld>
            <a:endParaRPr lang="es-CO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xmlns="" id="{122C8125-7E8B-411F-A470-8985E68F3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xmlns="" id="{43FC8070-4FDC-46F6-9D49-34C1A0D5CD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F0C480-C472-4C7B-9C07-6CEB896AE7CE}" type="slidenum">
              <a:rPr lang="es-CO" altLang="en-US"/>
              <a:pPr/>
              <a:t>‹#›</a:t>
            </a:fld>
            <a:endParaRPr lang="es-CO" altLang="en-US"/>
          </a:p>
        </p:txBody>
      </p:sp>
    </p:spTree>
    <p:extLst>
      <p:ext uri="{BB962C8B-B14F-4D97-AF65-F5344CB8AC3E}">
        <p14:creationId xmlns:p14="http://schemas.microsoft.com/office/powerpoint/2010/main" val="31790218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s-CO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s-CO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s-CO"/>
          </a:p>
        </p:txBody>
      </p:sp>
      <p:sp>
        <p:nvSpPr>
          <p:cNvPr id="7" name="Espaço Reservado para Data 3">
            <a:extLst>
              <a:ext uri="{FF2B5EF4-FFF2-40B4-BE49-F238E27FC236}">
                <a16:creationId xmlns:a16="http://schemas.microsoft.com/office/drawing/2014/main" xmlns="" id="{14F3AC3B-7140-4A8C-959C-FABA0B2DB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05894-919E-426F-8D4F-853D085DC3FB}" type="datetimeFigureOut">
              <a:rPr lang="es-CO"/>
              <a:pPr>
                <a:defRPr/>
              </a:pPr>
              <a:t>18/08/2020</a:t>
            </a:fld>
            <a:endParaRPr lang="es-CO"/>
          </a:p>
        </p:txBody>
      </p:sp>
      <p:sp>
        <p:nvSpPr>
          <p:cNvPr id="8" name="Espaço Reservado para Rodapé 4">
            <a:extLst>
              <a:ext uri="{FF2B5EF4-FFF2-40B4-BE49-F238E27FC236}">
                <a16:creationId xmlns:a16="http://schemas.microsoft.com/office/drawing/2014/main" xmlns="" id="{651BFF63-54CA-48CD-A537-AA8D7C4D9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9" name="Espaço Reservado para Número de Slide 5">
            <a:extLst>
              <a:ext uri="{FF2B5EF4-FFF2-40B4-BE49-F238E27FC236}">
                <a16:creationId xmlns:a16="http://schemas.microsoft.com/office/drawing/2014/main" xmlns="" id="{E0ED8F79-82A3-4DAC-A517-A2C57382D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8A5995-680D-46FF-84DA-1FA4783FF9C8}" type="slidenum">
              <a:rPr lang="es-CO" altLang="en-US"/>
              <a:pPr/>
              <a:t>‹#›</a:t>
            </a:fld>
            <a:endParaRPr lang="es-CO" altLang="en-US"/>
          </a:p>
        </p:txBody>
      </p:sp>
    </p:spTree>
    <p:extLst>
      <p:ext uri="{BB962C8B-B14F-4D97-AF65-F5344CB8AC3E}">
        <p14:creationId xmlns:p14="http://schemas.microsoft.com/office/powerpoint/2010/main" val="3692609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s-CO"/>
          </a:p>
        </p:txBody>
      </p:sp>
      <p:sp>
        <p:nvSpPr>
          <p:cNvPr id="3" name="Espaço Reservado para Data 3">
            <a:extLst>
              <a:ext uri="{FF2B5EF4-FFF2-40B4-BE49-F238E27FC236}">
                <a16:creationId xmlns:a16="http://schemas.microsoft.com/office/drawing/2014/main" xmlns="" id="{212F5BB3-3A5B-4B85-B027-E861034632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1B86E9-3340-42A4-85D6-0368F7A52E21}" type="datetimeFigureOut">
              <a:rPr lang="es-CO"/>
              <a:pPr>
                <a:defRPr/>
              </a:pPr>
              <a:t>18/08/2020</a:t>
            </a:fld>
            <a:endParaRPr lang="es-CO"/>
          </a:p>
        </p:txBody>
      </p:sp>
      <p:sp>
        <p:nvSpPr>
          <p:cNvPr id="4" name="Espaço Reservado para Rodapé 4">
            <a:extLst>
              <a:ext uri="{FF2B5EF4-FFF2-40B4-BE49-F238E27FC236}">
                <a16:creationId xmlns:a16="http://schemas.microsoft.com/office/drawing/2014/main" xmlns="" id="{BC4B6F47-3BB6-49C6-B456-E3119D6215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5" name="Espaço Reservado para Número de Slide 5">
            <a:extLst>
              <a:ext uri="{FF2B5EF4-FFF2-40B4-BE49-F238E27FC236}">
                <a16:creationId xmlns:a16="http://schemas.microsoft.com/office/drawing/2014/main" xmlns="" id="{29DC7C03-9DD7-4F9B-BCAD-5DB6B6DA86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53B470-E6A6-4CE0-B702-013D0A4E5E5F}" type="slidenum">
              <a:rPr lang="es-CO" altLang="en-US"/>
              <a:pPr/>
              <a:t>‹#›</a:t>
            </a:fld>
            <a:endParaRPr lang="es-CO" altLang="en-US"/>
          </a:p>
        </p:txBody>
      </p:sp>
    </p:spTree>
    <p:extLst>
      <p:ext uri="{BB962C8B-B14F-4D97-AF65-F5344CB8AC3E}">
        <p14:creationId xmlns:p14="http://schemas.microsoft.com/office/powerpoint/2010/main" val="211304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3">
            <a:extLst>
              <a:ext uri="{FF2B5EF4-FFF2-40B4-BE49-F238E27FC236}">
                <a16:creationId xmlns:a16="http://schemas.microsoft.com/office/drawing/2014/main" xmlns="" id="{0924890F-F408-42BE-9419-E8368E201B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A24FAB-A4F2-498B-9E46-2DC58681985E}" type="datetimeFigureOut">
              <a:rPr lang="es-CO"/>
              <a:pPr>
                <a:defRPr/>
              </a:pPr>
              <a:t>18/08/2020</a:t>
            </a:fld>
            <a:endParaRPr lang="es-CO"/>
          </a:p>
        </p:txBody>
      </p:sp>
      <p:sp>
        <p:nvSpPr>
          <p:cNvPr id="3" name="Espaço Reservado para Rodapé 4">
            <a:extLst>
              <a:ext uri="{FF2B5EF4-FFF2-40B4-BE49-F238E27FC236}">
                <a16:creationId xmlns:a16="http://schemas.microsoft.com/office/drawing/2014/main" xmlns="" id="{2E9F607D-921C-4AAE-96E3-74175FA66B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4" name="Espaço Reservado para Número de Slide 5">
            <a:extLst>
              <a:ext uri="{FF2B5EF4-FFF2-40B4-BE49-F238E27FC236}">
                <a16:creationId xmlns:a16="http://schemas.microsoft.com/office/drawing/2014/main" xmlns="" id="{E38788A3-C8A7-4100-99FC-42522EF096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BB42F2-BF9D-4077-ADD9-734E6CD23760}" type="slidenum">
              <a:rPr lang="es-CO" altLang="en-US"/>
              <a:pPr/>
              <a:t>‹#›</a:t>
            </a:fld>
            <a:endParaRPr lang="es-CO" altLang="en-US"/>
          </a:p>
        </p:txBody>
      </p:sp>
    </p:spTree>
    <p:extLst>
      <p:ext uri="{BB962C8B-B14F-4D97-AF65-F5344CB8AC3E}">
        <p14:creationId xmlns:p14="http://schemas.microsoft.com/office/powerpoint/2010/main" val="34197005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  <a:endParaRPr lang="es-CO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s-CO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xmlns="" id="{6A0F122C-5E97-4142-A920-CB76EA236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F34EB6-8DAC-4B0F-A756-DF240E174209}" type="datetimeFigureOut">
              <a:rPr lang="es-CO"/>
              <a:pPr>
                <a:defRPr/>
              </a:pPr>
              <a:t>18/08/2020</a:t>
            </a:fld>
            <a:endParaRPr lang="es-CO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xmlns="" id="{E614AFEB-AA45-4C34-A34E-C577104450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xmlns="" id="{FD433E37-960A-403D-BE88-4E7328FD5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990238-3F41-41D9-974A-1E5D58ABDF32}" type="slidenum">
              <a:rPr lang="es-CO" altLang="en-US"/>
              <a:pPr/>
              <a:t>‹#›</a:t>
            </a:fld>
            <a:endParaRPr lang="es-CO" altLang="en-US"/>
          </a:p>
        </p:txBody>
      </p:sp>
    </p:spTree>
    <p:extLst>
      <p:ext uri="{BB962C8B-B14F-4D97-AF65-F5344CB8AC3E}">
        <p14:creationId xmlns:p14="http://schemas.microsoft.com/office/powerpoint/2010/main" val="2214919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título mestre</a:t>
            </a:r>
            <a:endParaRPr lang="es-CO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O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3">
            <a:extLst>
              <a:ext uri="{FF2B5EF4-FFF2-40B4-BE49-F238E27FC236}">
                <a16:creationId xmlns:a16="http://schemas.microsoft.com/office/drawing/2014/main" xmlns="" id="{9DC4EE0E-4C17-45EF-A041-11F21B9C48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B9E6D8-8B94-43EC-8454-16AE5C79DBE5}" type="datetimeFigureOut">
              <a:rPr lang="es-CO"/>
              <a:pPr>
                <a:defRPr/>
              </a:pPr>
              <a:t>18/08/2020</a:t>
            </a:fld>
            <a:endParaRPr lang="es-CO"/>
          </a:p>
        </p:txBody>
      </p:sp>
      <p:sp>
        <p:nvSpPr>
          <p:cNvPr id="6" name="Espaço Reservado para Rodapé 4">
            <a:extLst>
              <a:ext uri="{FF2B5EF4-FFF2-40B4-BE49-F238E27FC236}">
                <a16:creationId xmlns:a16="http://schemas.microsoft.com/office/drawing/2014/main" xmlns="" id="{BD0ADBD3-9278-4230-BA50-83B9A2687F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Espaço Reservado para Número de Slide 5">
            <a:extLst>
              <a:ext uri="{FF2B5EF4-FFF2-40B4-BE49-F238E27FC236}">
                <a16:creationId xmlns:a16="http://schemas.microsoft.com/office/drawing/2014/main" xmlns="" id="{F0C89C5E-A2D3-45E0-A560-BB9639054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1F965B-4997-4188-A808-4FA07C918C86}" type="slidenum">
              <a:rPr lang="es-CO" altLang="en-US"/>
              <a:pPr/>
              <a:t>‹#›</a:t>
            </a:fld>
            <a:endParaRPr lang="es-CO" altLang="en-US"/>
          </a:p>
        </p:txBody>
      </p:sp>
    </p:spTree>
    <p:extLst>
      <p:ext uri="{BB962C8B-B14F-4D97-AF65-F5344CB8AC3E}">
        <p14:creationId xmlns:p14="http://schemas.microsoft.com/office/powerpoint/2010/main" val="30481961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>
            <a:extLst>
              <a:ext uri="{FF2B5EF4-FFF2-40B4-BE49-F238E27FC236}">
                <a16:creationId xmlns:a16="http://schemas.microsoft.com/office/drawing/2014/main" xmlns="" id="{065BA60D-A343-4B80-A71B-0C93E0214B3E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n-US"/>
              <a:t>Clique para editar o título mestre</a:t>
            </a:r>
            <a:endParaRPr lang="es-CO" altLang="en-US"/>
          </a:p>
        </p:txBody>
      </p:sp>
      <p:sp>
        <p:nvSpPr>
          <p:cNvPr id="1027" name="Espaço Reservado para Texto 2">
            <a:extLst>
              <a:ext uri="{FF2B5EF4-FFF2-40B4-BE49-F238E27FC236}">
                <a16:creationId xmlns:a16="http://schemas.microsoft.com/office/drawing/2014/main" xmlns="" id="{3D80D39E-85AE-4FEE-80E6-976FC5C946F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en-US"/>
              <a:t>Clique para editar o texto mestre</a:t>
            </a:r>
          </a:p>
          <a:p>
            <a:pPr lvl="1"/>
            <a:r>
              <a:rPr lang="pt-BR" altLang="en-US"/>
              <a:t>Segundo nível</a:t>
            </a:r>
          </a:p>
          <a:p>
            <a:pPr lvl="2"/>
            <a:r>
              <a:rPr lang="pt-BR" altLang="en-US"/>
              <a:t>Terceiro nível</a:t>
            </a:r>
          </a:p>
          <a:p>
            <a:pPr lvl="3"/>
            <a:r>
              <a:rPr lang="pt-BR" altLang="en-US"/>
              <a:t>Quarto nível</a:t>
            </a:r>
          </a:p>
          <a:p>
            <a:pPr lvl="4"/>
            <a:r>
              <a:rPr lang="pt-BR" altLang="en-US"/>
              <a:t>Quinto nível</a:t>
            </a:r>
            <a:endParaRPr lang="es-CO" altLang="en-US"/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xmlns="" id="{04831D82-9C43-433F-A64A-35A15DF2A89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58C71A4A-91E8-44C6-8D78-8D472744A986}" type="datetimeFigureOut">
              <a:rPr lang="es-CO"/>
              <a:pPr>
                <a:defRPr/>
              </a:pPr>
              <a:t>18/08/2020</a:t>
            </a:fld>
            <a:endParaRPr lang="es-CO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xmlns="" id="{7E9A7AB4-0E9C-4001-A61A-7B65BBEA7A4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xmlns="" id="{7748F56E-1531-4340-8BAF-CC00BEA423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E4B30B87-A8F8-4D48-93C7-93B1EB8B2F8B}" type="slidenum">
              <a:rPr lang="es-CO" altLang="en-US"/>
              <a:pPr/>
              <a:t>‹#›</a:t>
            </a:fld>
            <a:endParaRPr lang="es-CO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13" Type="http://schemas.openxmlformats.org/officeDocument/2006/relationships/image" Target="../media/image22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12" Type="http://schemas.openxmlformats.org/officeDocument/2006/relationships/image" Target="../media/image2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11" Type="http://schemas.openxmlformats.org/officeDocument/2006/relationships/image" Target="../media/image20.jpeg"/><Relationship Id="rId5" Type="http://schemas.openxmlformats.org/officeDocument/2006/relationships/image" Target="../media/image14.jpeg"/><Relationship Id="rId15" Type="http://schemas.openxmlformats.org/officeDocument/2006/relationships/image" Target="../media/image24.jpeg"/><Relationship Id="rId10" Type="http://schemas.openxmlformats.org/officeDocument/2006/relationships/image" Target="../media/image19.jpeg"/><Relationship Id="rId4" Type="http://schemas.openxmlformats.org/officeDocument/2006/relationships/image" Target="../media/image13.jpeg"/><Relationship Id="rId9" Type="http://schemas.openxmlformats.org/officeDocument/2006/relationships/image" Target="../media/image18.jpeg"/><Relationship Id="rId1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I.G Lovecraft\Dropbox\Práctica\Phineas-and-Ferb.jpg">
            <a:extLst>
              <a:ext uri="{FF2B5EF4-FFF2-40B4-BE49-F238E27FC236}">
                <a16:creationId xmlns:a16="http://schemas.microsoft.com/office/drawing/2014/main" xmlns="" id="{0809039B-4232-44FE-9D4A-1E30E77908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2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3" descr="C:\Users\I.G Lovecraft\Dropbox\Práctica\Phineas-and-Ferb (1).jpg">
            <a:extLst>
              <a:ext uri="{FF2B5EF4-FFF2-40B4-BE49-F238E27FC236}">
                <a16:creationId xmlns:a16="http://schemas.microsoft.com/office/drawing/2014/main" xmlns="" id="{A04E3EEF-D1B9-446A-9F51-A49F09FB64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2298700"/>
            <a:ext cx="1797050" cy="156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4" descr="C:\Users\I.G Lovecraft\Dropbox\Práctica\6a00d83451fc5a69e20120a71f6b5c970b-320wi.jpg">
            <a:extLst>
              <a:ext uri="{FF2B5EF4-FFF2-40B4-BE49-F238E27FC236}">
                <a16:creationId xmlns:a16="http://schemas.microsoft.com/office/drawing/2014/main" xmlns="" id="{9302088F-0CD7-4A7B-90B4-587B2782DA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298700"/>
            <a:ext cx="2551113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5" descr="C:\Users\I.G Lovecraft\Dropbox\Práctica\Phinitroids-and-Ferbots-phineas-and-ferb-3497550-1600-900.jpg">
            <a:extLst>
              <a:ext uri="{FF2B5EF4-FFF2-40B4-BE49-F238E27FC236}">
                <a16:creationId xmlns:a16="http://schemas.microsoft.com/office/drawing/2014/main" xmlns="" id="{9D965C52-D4FE-478A-B7B5-2C36D88C16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3733800"/>
            <a:ext cx="2665413" cy="122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6" descr="C:\Users\I.G Lovecraft\Dropbox\Práctica\2335426_640px.jpg">
            <a:extLst>
              <a:ext uri="{FF2B5EF4-FFF2-40B4-BE49-F238E27FC236}">
                <a16:creationId xmlns:a16="http://schemas.microsoft.com/office/drawing/2014/main" xmlns="" id="{78441B23-1180-4FA2-9229-80A2566E3A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238" y="3840163"/>
            <a:ext cx="2160587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0" name="CaixaDeTexto 5">
            <a:extLst>
              <a:ext uri="{FF2B5EF4-FFF2-40B4-BE49-F238E27FC236}">
                <a16:creationId xmlns:a16="http://schemas.microsoft.com/office/drawing/2014/main" xmlns="" id="{32A6D5B7-670A-43ED-97F9-ED1B70BE3D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80975"/>
            <a:ext cx="8145462" cy="156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s-ES" altLang="en-US" sz="4800" b="1">
                <a:latin typeface="aishiteru" pitchFamily="2" charset="0"/>
              </a:rPr>
              <a:t>They build amazing things everyday!</a:t>
            </a:r>
          </a:p>
        </p:txBody>
      </p:sp>
      <p:pic>
        <p:nvPicPr>
          <p:cNvPr id="11271" name="Picture 2" descr="C:\Users\I.G Lovecraft\Dropbox\Práctica\PF_waterslide.png">
            <a:extLst>
              <a:ext uri="{FF2B5EF4-FFF2-40B4-BE49-F238E27FC236}">
                <a16:creationId xmlns:a16="http://schemas.microsoft.com/office/drawing/2014/main" xmlns="" id="{CA1A4220-4DFB-49C6-B4C0-90B136E196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825" y="2298700"/>
            <a:ext cx="1905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3" descr="C:\Users\I.G Lovecraft\Dropbox\Práctica\PF_ferris_wheel.png">
            <a:extLst>
              <a:ext uri="{FF2B5EF4-FFF2-40B4-BE49-F238E27FC236}">
                <a16:creationId xmlns:a16="http://schemas.microsoft.com/office/drawing/2014/main" xmlns="" id="{6D8985A3-AA58-4549-9941-CAFBB45727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1825" y="3727450"/>
            <a:ext cx="1905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4" descr="C:\Users\I.G Lovecraft\Dropbox\Práctica\Treehouse_Fight_1.jpg">
            <a:extLst>
              <a:ext uri="{FF2B5EF4-FFF2-40B4-BE49-F238E27FC236}">
                <a16:creationId xmlns:a16="http://schemas.microsoft.com/office/drawing/2014/main" xmlns="" id="{A06BBA6F-4334-40B0-9F0A-DC63692C56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4956175"/>
            <a:ext cx="1592263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4" name="Picture 5" descr="C:\Users\I.G Lovecraft\Dropbox\Práctica\The_candace_crusher.png">
            <a:extLst>
              <a:ext uri="{FF2B5EF4-FFF2-40B4-BE49-F238E27FC236}">
                <a16:creationId xmlns:a16="http://schemas.microsoft.com/office/drawing/2014/main" xmlns="" id="{753D727E-BF34-4E7E-AC98-2321E23E6C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7913" y="4956175"/>
            <a:ext cx="1838325" cy="149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5" name="Picture 6" descr="C:\Users\I.G Lovecraft\Dropbox\Práctica\PnFMixNMingler.jpg">
            <a:extLst>
              <a:ext uri="{FF2B5EF4-FFF2-40B4-BE49-F238E27FC236}">
                <a16:creationId xmlns:a16="http://schemas.microsoft.com/office/drawing/2014/main" xmlns="" id="{83D67A52-967B-4CFA-BFB8-454A7735A4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6238" y="5156200"/>
            <a:ext cx="1727200" cy="127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6" name="Picture 7" descr="C:\Users\I.G Lovecraft\Dropbox\Práctica\P&amp;f_in_black_and_white.jpg">
            <a:extLst>
              <a:ext uri="{FF2B5EF4-FFF2-40B4-BE49-F238E27FC236}">
                <a16:creationId xmlns:a16="http://schemas.microsoft.com/office/drawing/2014/main" xmlns="" id="{16AFDB0E-13DE-4ED2-B355-B6F5C3439C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9150" y="5203825"/>
            <a:ext cx="1336675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7" name="Picture 8" descr="C:\Users\I.G Lovecraft\Dropbox\Práctica\PaperPelican.jpg">
            <a:extLst>
              <a:ext uri="{FF2B5EF4-FFF2-40B4-BE49-F238E27FC236}">
                <a16:creationId xmlns:a16="http://schemas.microsoft.com/office/drawing/2014/main" xmlns="" id="{A2A7D0DA-84D6-4B77-B375-53B343E28A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9588" y="2298700"/>
            <a:ext cx="1905000" cy="1541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8" name="Picture 9" descr="C:\Users\I.G Lovecraft\Dropbox\Práctica\MeapsSpaceship.png">
            <a:extLst>
              <a:ext uri="{FF2B5EF4-FFF2-40B4-BE49-F238E27FC236}">
                <a16:creationId xmlns:a16="http://schemas.microsoft.com/office/drawing/2014/main" xmlns="" id="{BFCFD6EB-F322-4256-A0AD-E193FE657F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3665538"/>
            <a:ext cx="1528763" cy="1147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9" name="Picture 10" descr="C:\Users\I.G Lovecraft\Dropbox\Práctica\GitcheeGitcheeGoo.jpg">
            <a:extLst>
              <a:ext uri="{FF2B5EF4-FFF2-40B4-BE49-F238E27FC236}">
                <a16:creationId xmlns:a16="http://schemas.microsoft.com/office/drawing/2014/main" xmlns="" id="{3D9A78E4-FCA1-48E6-A0D8-7E8A22626B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25" y="4813300"/>
            <a:ext cx="1541463" cy="98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80" name="Picture 11" descr="C:\Users\I.G Lovecraft\Dropbox\Práctica\180px-Beak2.jpg">
            <a:extLst>
              <a:ext uri="{FF2B5EF4-FFF2-40B4-BE49-F238E27FC236}">
                <a16:creationId xmlns:a16="http://schemas.microsoft.com/office/drawing/2014/main" xmlns="" id="{0FD47CA3-DE93-49C9-9E21-F0BDA9830A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3125" y="5748338"/>
            <a:ext cx="1541463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C:\Users\I.G Lovecraft\Dropbox\Práctica\Phineas_Ferb20.jpg">
            <a:extLst>
              <a:ext uri="{FF2B5EF4-FFF2-40B4-BE49-F238E27FC236}">
                <a16:creationId xmlns:a16="http://schemas.microsoft.com/office/drawing/2014/main" xmlns="" id="{F7A59C25-F64F-4ED0-BE4D-0868932B3A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825" y="1635125"/>
            <a:ext cx="7056438" cy="4937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CaixaDeTexto 2">
            <a:extLst>
              <a:ext uri="{FF2B5EF4-FFF2-40B4-BE49-F238E27FC236}">
                <a16:creationId xmlns:a16="http://schemas.microsoft.com/office/drawing/2014/main" xmlns="" id="{F6993E69-E811-4E93-803D-094046E20D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80975"/>
            <a:ext cx="8145462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s-ES" altLang="en-US" sz="4000" b="1">
                <a:latin typeface="aishiteru" pitchFamily="2" charset="0"/>
              </a:rPr>
              <a:t>Phineas and Ferb always have a lot of fun with their friends!</a:t>
            </a:r>
          </a:p>
        </p:txBody>
      </p:sp>
      <p:sp>
        <p:nvSpPr>
          <p:cNvPr id="12292" name="CaixaDeTexto 3">
            <a:extLst>
              <a:ext uri="{FF2B5EF4-FFF2-40B4-BE49-F238E27FC236}">
                <a16:creationId xmlns:a16="http://schemas.microsoft.com/office/drawing/2014/main" xmlns="" id="{5DA99213-C12B-40EC-8FDB-A3B8BC95F8A6}"/>
              </a:ext>
            </a:extLst>
          </p:cNvPr>
          <p:cNvSpPr txBox="1">
            <a:spLocks noChangeArrowheads="1"/>
          </p:cNvSpPr>
          <p:nvPr/>
        </p:nvSpPr>
        <p:spPr bwMode="auto">
          <a:xfrm rot="-882258">
            <a:off x="6016625" y="5416550"/>
            <a:ext cx="2736850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ES" altLang="en-US" sz="2800">
                <a:latin typeface="aishiteru" pitchFamily="2" charset="0"/>
              </a:rPr>
              <a:t>They never get bored!</a:t>
            </a:r>
            <a:endParaRPr lang="es-CO" altLang="en-US" sz="2800">
              <a:latin typeface="aishiteru" pitchFamily="2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C:\Users\I.G Lovecraft\Dropbox\Práctica\phineas_and_ferb_promopic.jpg">
            <a:extLst>
              <a:ext uri="{FF2B5EF4-FFF2-40B4-BE49-F238E27FC236}">
                <a16:creationId xmlns:a16="http://schemas.microsoft.com/office/drawing/2014/main" xmlns="" id="{3B72E1BC-639F-4026-B052-03A8DC840C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1704975"/>
            <a:ext cx="6985000" cy="5030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5" name="CaixaDeTexto 2">
            <a:extLst>
              <a:ext uri="{FF2B5EF4-FFF2-40B4-BE49-F238E27FC236}">
                <a16:creationId xmlns:a16="http://schemas.microsoft.com/office/drawing/2014/main" xmlns="" id="{12ACA9C7-7459-4D8A-A05E-21C721676E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80975"/>
            <a:ext cx="8145462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s-ES" altLang="en-US" sz="4000" b="1">
                <a:latin typeface="aishiteru" pitchFamily="2" charset="0"/>
              </a:rPr>
              <a:t>They finish playing with their friends at 5:00 pm.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Users\I.G Lovecraft\Dropbox\Práctica\FamilyDinnerTable.png">
            <a:extLst>
              <a:ext uri="{FF2B5EF4-FFF2-40B4-BE49-F238E27FC236}">
                <a16:creationId xmlns:a16="http://schemas.microsoft.com/office/drawing/2014/main" xmlns="" id="{FFFE2E7D-1B46-4765-AA82-DE2691D8A4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1989138"/>
            <a:ext cx="7681912" cy="4319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9" name="CaixaDeTexto 2">
            <a:extLst>
              <a:ext uri="{FF2B5EF4-FFF2-40B4-BE49-F238E27FC236}">
                <a16:creationId xmlns:a16="http://schemas.microsoft.com/office/drawing/2014/main" xmlns="" id="{BB030A56-F029-45D8-9F46-BF0CDA1FE6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80975"/>
            <a:ext cx="8145462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s-ES" altLang="en-US" sz="4000" b="1">
                <a:latin typeface="aishiteru" pitchFamily="2" charset="0"/>
              </a:rPr>
              <a:t>Phineas and Ferb often have dinner with their family at 7:00 pm.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I.G Lovecraft\Dropbox\Práctica\tumblr_lngm3aPUkA1qd8ermo1_500.png">
            <a:extLst>
              <a:ext uri="{FF2B5EF4-FFF2-40B4-BE49-F238E27FC236}">
                <a16:creationId xmlns:a16="http://schemas.microsoft.com/office/drawing/2014/main" xmlns="" id="{1C0EFEBD-C1A0-49C3-AFB1-C0E25FDC42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571625"/>
            <a:ext cx="6408738" cy="496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3" name="CaixaDeTexto 2">
            <a:extLst>
              <a:ext uri="{FF2B5EF4-FFF2-40B4-BE49-F238E27FC236}">
                <a16:creationId xmlns:a16="http://schemas.microsoft.com/office/drawing/2014/main" xmlns="" id="{2FD0D712-EE0F-402A-9CA2-1E7197EE62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365125"/>
            <a:ext cx="78486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s-ES" altLang="en-US" sz="3600" b="1">
                <a:latin typeface="aishiteru" pitchFamily="2" charset="0"/>
              </a:rPr>
              <a:t>Phineas and Ferb go to bed at 9:00 pm.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Users\I.G Lovecraft\Dropbox\Práctica\Perry_The_Platypus_by_Ubershinyshee.png">
            <a:extLst>
              <a:ext uri="{FF2B5EF4-FFF2-40B4-BE49-F238E27FC236}">
                <a16:creationId xmlns:a16="http://schemas.microsoft.com/office/drawing/2014/main" xmlns="" id="{53801269-3088-4341-A5BA-38C77B2DD2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4075" y="1435100"/>
            <a:ext cx="6840538" cy="5110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CaixaDeTexto 2">
            <a:extLst>
              <a:ext uri="{FF2B5EF4-FFF2-40B4-BE49-F238E27FC236}">
                <a16:creationId xmlns:a16="http://schemas.microsoft.com/office/drawing/2014/main" xmlns="" id="{C1FDF075-ADEF-46D3-BC8B-5CA294EF70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506413"/>
            <a:ext cx="7848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s-ES" altLang="en-US" sz="3600" b="1">
                <a:latin typeface="aishiteru" pitchFamily="2" charset="0"/>
              </a:rPr>
              <a:t>«Hey, where is Perry?»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I.G Lovecraft\Dropbox\Práctica\paf004.jpg">
            <a:extLst>
              <a:ext uri="{FF2B5EF4-FFF2-40B4-BE49-F238E27FC236}">
                <a16:creationId xmlns:a16="http://schemas.microsoft.com/office/drawing/2014/main" xmlns="" id="{602436FE-FB38-45AE-A814-BC061F618E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75" y="1557338"/>
            <a:ext cx="8686800" cy="4886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CaixaDeTexto 2">
            <a:extLst>
              <a:ext uri="{FF2B5EF4-FFF2-40B4-BE49-F238E27FC236}">
                <a16:creationId xmlns:a16="http://schemas.microsoft.com/office/drawing/2014/main" xmlns="" id="{E4FB1958-C0EE-4817-A569-8EAF4F3DFC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775" y="506413"/>
            <a:ext cx="8372475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s-ES" altLang="en-US" sz="3600" b="1">
                <a:latin typeface="aishiteru" pitchFamily="2" charset="0"/>
              </a:rPr>
              <a:t>gets up/usually/ Perry/ at 7:00 am/.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Users\I.G Lovecraft\Dropbox\Práctica\350px-Perry_eating_some_cereal.png">
            <a:extLst>
              <a:ext uri="{FF2B5EF4-FFF2-40B4-BE49-F238E27FC236}">
                <a16:creationId xmlns:a16="http://schemas.microsoft.com/office/drawing/2014/main" xmlns="" id="{1B18AF6C-E324-47E8-A5AF-6251468909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0" y="1844675"/>
            <a:ext cx="7200900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CaixaDeTexto 2">
            <a:extLst>
              <a:ext uri="{FF2B5EF4-FFF2-40B4-BE49-F238E27FC236}">
                <a16:creationId xmlns:a16="http://schemas.microsoft.com/office/drawing/2014/main" xmlns="" id="{AE7FF4CA-7A94-4BD3-BA4F-BC4551E0B9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506413"/>
            <a:ext cx="7848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s-ES" altLang="en-US" sz="3600" b="1">
                <a:latin typeface="aishiteru" pitchFamily="2" charset="0"/>
              </a:rPr>
              <a:t>cereal/He/has/ for breakfast/always/.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C:\Users\I.G Lovecraft\Dropbox\Práctica\Perry_the_Platypus_by_DragonFirebender_xlarge.jpeg">
            <a:extLst>
              <a:ext uri="{FF2B5EF4-FFF2-40B4-BE49-F238E27FC236}">
                <a16:creationId xmlns:a16="http://schemas.microsoft.com/office/drawing/2014/main" xmlns="" id="{763D733F-B6EE-4449-8202-952015815B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513" y="1665288"/>
            <a:ext cx="4897437" cy="489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CaixaDeTexto 2">
            <a:extLst>
              <a:ext uri="{FF2B5EF4-FFF2-40B4-BE49-F238E27FC236}">
                <a16:creationId xmlns:a16="http://schemas.microsoft.com/office/drawing/2014/main" xmlns="" id="{BD37395F-DDFA-4D2F-B330-65ABBBEEBB4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506413"/>
            <a:ext cx="8424862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s-ES" altLang="en-US" sz="3600" b="1">
                <a:latin typeface="aishiteru" pitchFamily="2" charset="0"/>
              </a:rPr>
              <a:t>goes/to the backyard/Perry/at 9:00am.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I.G Lovecraft\Dropbox\Práctica\draft_lens5296152module87391801photo_1267335992agent-p.jpg">
            <a:extLst>
              <a:ext uri="{FF2B5EF4-FFF2-40B4-BE49-F238E27FC236}">
                <a16:creationId xmlns:a16="http://schemas.microsoft.com/office/drawing/2014/main" xmlns="" id="{DB5C4398-7F23-4328-8E73-44D95357A8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913" y="1196975"/>
            <a:ext cx="3795712" cy="529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CaixaDeTexto 2">
            <a:extLst>
              <a:ext uri="{FF2B5EF4-FFF2-40B4-BE49-F238E27FC236}">
                <a16:creationId xmlns:a16="http://schemas.microsoft.com/office/drawing/2014/main" xmlns="" id="{AB1F91C8-5977-45B0-B7E8-6D0176ED7F7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5288" y="506413"/>
            <a:ext cx="8208962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s-ES" altLang="en-US" sz="3600" b="1">
                <a:latin typeface="aishiteru" pitchFamily="2" charset="0"/>
              </a:rPr>
              <a:t>a secret agent/ works /Perry / as /.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I.G Lovecraft\Dropbox\Práctica\ERROR-Phineas'_blankets_are_outside_the_bed.jpg">
            <a:extLst>
              <a:ext uri="{FF2B5EF4-FFF2-40B4-BE49-F238E27FC236}">
                <a16:creationId xmlns:a16="http://schemas.microsoft.com/office/drawing/2014/main" xmlns="" id="{AD6EC0DB-F119-4EB6-AB4D-D3A118B599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752600"/>
            <a:ext cx="6842125" cy="4598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CaixaDeTexto 1">
            <a:extLst>
              <a:ext uri="{FF2B5EF4-FFF2-40B4-BE49-F238E27FC236}">
                <a16:creationId xmlns:a16="http://schemas.microsoft.com/office/drawing/2014/main" xmlns="" id="{AFEF522E-EF68-42B6-8608-E0EA0594C6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506413"/>
            <a:ext cx="7848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s-ES" altLang="en-US" sz="3600" b="1">
                <a:latin typeface="aishiteru" pitchFamily="2" charset="0"/>
              </a:rPr>
              <a:t>Phineas and Ferb usually get up at 8:00 am.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I.G Lovecraft\Dropbox\Práctica\draft_lens5296152module87390621photo_1267334912Doofenshmirtz-with-Agent-.jpg">
            <a:extLst>
              <a:ext uri="{FF2B5EF4-FFF2-40B4-BE49-F238E27FC236}">
                <a16:creationId xmlns:a16="http://schemas.microsoft.com/office/drawing/2014/main" xmlns="" id="{5541B5B1-3360-49BF-B37F-340D782232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919288"/>
            <a:ext cx="8208962" cy="4605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CaixaDeTexto 2">
            <a:extLst>
              <a:ext uri="{FF2B5EF4-FFF2-40B4-BE49-F238E27FC236}">
                <a16:creationId xmlns:a16="http://schemas.microsoft.com/office/drawing/2014/main" xmlns="" id="{4389D8E7-E9F4-4DE0-8CD5-9BE15F41D4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506413"/>
            <a:ext cx="7848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s-ES" altLang="en-US" sz="3600" b="1">
                <a:latin typeface="aishiteru" pitchFamily="2" charset="0"/>
              </a:rPr>
              <a:t>against Doofenshmirtz/ everyday/ Perry/ fights /.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C:\Users\I.G Lovecraft\Dropbox\Práctica\perry-with-jetpack.jpg">
            <a:extLst>
              <a:ext uri="{FF2B5EF4-FFF2-40B4-BE49-F238E27FC236}">
                <a16:creationId xmlns:a16="http://schemas.microsoft.com/office/drawing/2014/main" xmlns="" id="{D949930D-7F71-4D1D-8326-D6A344B619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060575"/>
            <a:ext cx="8128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CaixaDeTexto 3">
            <a:extLst>
              <a:ext uri="{FF2B5EF4-FFF2-40B4-BE49-F238E27FC236}">
                <a16:creationId xmlns:a16="http://schemas.microsoft.com/office/drawing/2014/main" xmlns="" id="{6C043107-84C5-4A7D-981D-0EADF1D388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506413"/>
            <a:ext cx="7848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s-ES" altLang="en-US" sz="3600" b="1">
                <a:latin typeface="aishiteru" pitchFamily="2" charset="0"/>
              </a:rPr>
              <a:t>home/goes back/ at 5:00 pm/ Perry /.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Users\I.G Lovecraft\Dropbox\Práctica\Perry_as_a_mindless_animal.jpg">
            <a:extLst>
              <a:ext uri="{FF2B5EF4-FFF2-40B4-BE49-F238E27FC236}">
                <a16:creationId xmlns:a16="http://schemas.microsoft.com/office/drawing/2014/main" xmlns="" id="{7CACB338-E078-49CE-AB43-6FD3CB5B20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989138"/>
            <a:ext cx="8143875" cy="447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CaixaDeTexto 3">
            <a:extLst>
              <a:ext uri="{FF2B5EF4-FFF2-40B4-BE49-F238E27FC236}">
                <a16:creationId xmlns:a16="http://schemas.microsoft.com/office/drawing/2014/main" xmlns="" id="{A681FCC3-D097-4FD1-94AF-D0D960BF54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506413"/>
            <a:ext cx="7848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s-ES" altLang="en-US" sz="3600" b="1">
                <a:latin typeface="aishiteru" pitchFamily="2" charset="0"/>
              </a:rPr>
              <a:t>has/at 7:00 pm /Perry / dinner /.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Users\I.G Lovecraft\Dropbox\Práctica\PhineasPerrySleeping.jpg">
            <a:extLst>
              <a:ext uri="{FF2B5EF4-FFF2-40B4-BE49-F238E27FC236}">
                <a16:creationId xmlns:a16="http://schemas.microsoft.com/office/drawing/2014/main" xmlns="" id="{E680280D-EECB-49EE-8C89-035EDECFEF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1557338"/>
            <a:ext cx="8424862" cy="4735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CaixaDeTexto 2">
            <a:extLst>
              <a:ext uri="{FF2B5EF4-FFF2-40B4-BE49-F238E27FC236}">
                <a16:creationId xmlns:a16="http://schemas.microsoft.com/office/drawing/2014/main" xmlns="" id="{41DBF293-9E44-48AF-B13B-2956CC1736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506413"/>
            <a:ext cx="7848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s-ES" altLang="en-US" sz="3600" b="1">
                <a:latin typeface="aishiteru" pitchFamily="2" charset="0"/>
              </a:rPr>
              <a:t>Finally, he/to bed/ at 9:00 pm/ goes /.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I.G Lovecraft\Dropbox\Práctica\phineas-and-ferb-phineas-and-ferb-6427587-500-3522.jpg">
            <a:extLst>
              <a:ext uri="{FF2B5EF4-FFF2-40B4-BE49-F238E27FC236}">
                <a16:creationId xmlns:a16="http://schemas.microsoft.com/office/drawing/2014/main" xmlns="" id="{29470D9A-83AC-40AD-B663-32AAEFCC4D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3613" y="1484313"/>
            <a:ext cx="7208837" cy="507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9" name="CaixaDeTexto 2">
            <a:extLst>
              <a:ext uri="{FF2B5EF4-FFF2-40B4-BE49-F238E27FC236}">
                <a16:creationId xmlns:a16="http://schemas.microsoft.com/office/drawing/2014/main" xmlns="" id="{A135C8A5-B6B1-4061-9308-B507E4E098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4525" y="506413"/>
            <a:ext cx="7848600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ES" altLang="en-US" sz="4000" b="1">
                <a:latin typeface="aishiteru" pitchFamily="2" charset="0"/>
              </a:rPr>
              <a:t>They take a shower at 8:30 am.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I.G Lovecraft\Dropbox\Práctica\draft_lens13690141module153993898photo_13180149007-1-2010_10-03-52_AM.png">
            <a:extLst>
              <a:ext uri="{FF2B5EF4-FFF2-40B4-BE49-F238E27FC236}">
                <a16:creationId xmlns:a16="http://schemas.microsoft.com/office/drawing/2014/main" xmlns="" id="{89B32C5A-9AEC-4242-A8CB-0A9750595D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6438" y="1916113"/>
            <a:ext cx="3173412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 descr="C:\Users\I.G Lovecraft\Dropbox\Práctica\draft_lens13690141module121664681photo_13180139667-1-2010_10-03-38_AM.png">
            <a:extLst>
              <a:ext uri="{FF2B5EF4-FFF2-40B4-BE49-F238E27FC236}">
                <a16:creationId xmlns:a16="http://schemas.microsoft.com/office/drawing/2014/main" xmlns="" id="{DA8F1AA6-9D48-4024-9BCE-69E3FB199E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9213" y="1916113"/>
            <a:ext cx="3197225" cy="432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CaixaDeTexto 4">
            <a:extLst>
              <a:ext uri="{FF2B5EF4-FFF2-40B4-BE49-F238E27FC236}">
                <a16:creationId xmlns:a16="http://schemas.microsoft.com/office/drawing/2014/main" xmlns="" id="{7CE6F0D9-4332-46F3-A59B-7B335CAF3D1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506413"/>
            <a:ext cx="7848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s-ES" altLang="en-US" sz="3600" b="1">
                <a:latin typeface="aishiteru" pitchFamily="2" charset="0"/>
              </a:rPr>
              <a:t>After taking a shower, Phineas and Ferb get dressed.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 descr="C:\Users\I.G Lovecraft\Dropbox\Práctica\FamilyAtBreakfast.png">
            <a:extLst>
              <a:ext uri="{FF2B5EF4-FFF2-40B4-BE49-F238E27FC236}">
                <a16:creationId xmlns:a16="http://schemas.microsoft.com/office/drawing/2014/main" xmlns="" id="{C2E12DD7-6B62-485F-9DA0-7B75003506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1773238"/>
            <a:ext cx="7937500" cy="4679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CaixaDeTexto 2">
            <a:extLst>
              <a:ext uri="{FF2B5EF4-FFF2-40B4-BE49-F238E27FC236}">
                <a16:creationId xmlns:a16="http://schemas.microsoft.com/office/drawing/2014/main" xmlns="" id="{80FF37FD-27B6-412D-B2D0-EA4D4A8282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506413"/>
            <a:ext cx="78486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s-ES" altLang="en-US" sz="3600" b="1">
                <a:latin typeface="aishiteru" pitchFamily="2" charset="0"/>
              </a:rPr>
              <a:t>Phineas and Ferb have breakfast at 9:30 am.</a:t>
            </a:r>
          </a:p>
        </p:txBody>
      </p:sp>
      <p:sp>
        <p:nvSpPr>
          <p:cNvPr id="6148" name="CaixaDeTexto 1">
            <a:extLst>
              <a:ext uri="{FF2B5EF4-FFF2-40B4-BE49-F238E27FC236}">
                <a16:creationId xmlns:a16="http://schemas.microsoft.com/office/drawing/2014/main" xmlns="" id="{51C30D1F-4F0E-4964-9E3D-EF9BD8F7A139}"/>
              </a:ext>
            </a:extLst>
          </p:cNvPr>
          <p:cNvSpPr txBox="1">
            <a:spLocks noChangeArrowheads="1"/>
          </p:cNvSpPr>
          <p:nvPr/>
        </p:nvSpPr>
        <p:spPr bwMode="auto">
          <a:xfrm rot="-1514399">
            <a:off x="6151563" y="4383088"/>
            <a:ext cx="2735262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ES" altLang="en-US" sz="2800">
                <a:latin typeface="aishiteru" pitchFamily="2" charset="0"/>
              </a:rPr>
              <a:t>What do they like to have for breakfast?</a:t>
            </a:r>
            <a:endParaRPr lang="es-CO" altLang="en-US" sz="2800">
              <a:latin typeface="aishiteru" pitchFamily="2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I.G Lovecraft\Dropbox\Práctica\20110911195453!Phin,_Ferb,_Perry_Brushing_Teeth.jpg">
            <a:extLst>
              <a:ext uri="{FF2B5EF4-FFF2-40B4-BE49-F238E27FC236}">
                <a16:creationId xmlns:a16="http://schemas.microsoft.com/office/drawing/2014/main" xmlns="" id="{60DBC7F8-756B-41AC-88F7-F12D22C5A3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682750"/>
            <a:ext cx="7561263" cy="485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CaixaDeTexto 2">
            <a:extLst>
              <a:ext uri="{FF2B5EF4-FFF2-40B4-BE49-F238E27FC236}">
                <a16:creationId xmlns:a16="http://schemas.microsoft.com/office/drawing/2014/main" xmlns="" id="{8E3744CB-9856-4598-8255-C3DAA927956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80975"/>
            <a:ext cx="81454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s-ES" altLang="en-US" sz="3600" b="1">
                <a:latin typeface="aishiteru" pitchFamily="2" charset="0"/>
              </a:rPr>
              <a:t>After having breakfast, Phineas and Ferb brush their teeth.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I.G Lovecraft\Dropbox\Práctica\phineasandferbseason2e08.jpg">
            <a:extLst>
              <a:ext uri="{FF2B5EF4-FFF2-40B4-BE49-F238E27FC236}">
                <a16:creationId xmlns:a16="http://schemas.microsoft.com/office/drawing/2014/main" xmlns="" id="{B7A63E8C-61D4-4002-B43A-0785BFC77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588" y="1755775"/>
            <a:ext cx="8193087" cy="460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CaixaDeTexto 2">
            <a:extLst>
              <a:ext uri="{FF2B5EF4-FFF2-40B4-BE49-F238E27FC236}">
                <a16:creationId xmlns:a16="http://schemas.microsoft.com/office/drawing/2014/main" xmlns="" id="{3E13A56F-1D38-4E0E-9ACF-88E8EA9BBF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4188" y="333375"/>
            <a:ext cx="8145462" cy="132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s-ES" altLang="en-US" sz="4000" b="1">
                <a:latin typeface="aishiteru" pitchFamily="2" charset="0"/>
              </a:rPr>
              <a:t>Phineas and Ferb never go to school!</a:t>
            </a:r>
          </a:p>
        </p:txBody>
      </p:sp>
      <p:sp>
        <p:nvSpPr>
          <p:cNvPr id="8196" name="CaixaDeTexto 3">
            <a:extLst>
              <a:ext uri="{FF2B5EF4-FFF2-40B4-BE49-F238E27FC236}">
                <a16:creationId xmlns:a16="http://schemas.microsoft.com/office/drawing/2014/main" xmlns="" id="{F1F4FED4-62A4-4680-BAEB-04A1911832ED}"/>
              </a:ext>
            </a:extLst>
          </p:cNvPr>
          <p:cNvSpPr txBox="1">
            <a:spLocks noChangeArrowheads="1"/>
          </p:cNvSpPr>
          <p:nvPr/>
        </p:nvSpPr>
        <p:spPr bwMode="auto">
          <a:xfrm rot="-1514399">
            <a:off x="6589713" y="4975225"/>
            <a:ext cx="2735262" cy="95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ES" altLang="en-US" sz="2800">
                <a:latin typeface="aishiteru" pitchFamily="2" charset="0"/>
              </a:rPr>
              <a:t>It’s summer vacation!</a:t>
            </a:r>
            <a:endParaRPr lang="es-CO" altLang="en-US" sz="2800">
              <a:latin typeface="aishiteru" pitchFamily="2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I.G Lovecraft\Dropbox\Práctica\1348_phineas_and_ferb_468.jpg">
            <a:extLst>
              <a:ext uri="{FF2B5EF4-FFF2-40B4-BE49-F238E27FC236}">
                <a16:creationId xmlns:a16="http://schemas.microsoft.com/office/drawing/2014/main" xmlns="" id="{AAC5F254-E2D3-4AB7-B074-82FF76EDAD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844675"/>
            <a:ext cx="7415212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CaixaDeTexto 2">
            <a:extLst>
              <a:ext uri="{FF2B5EF4-FFF2-40B4-BE49-F238E27FC236}">
                <a16:creationId xmlns:a16="http://schemas.microsoft.com/office/drawing/2014/main" xmlns="" id="{26AA2D59-ACB5-4E76-8ABC-70BF1145D9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80975"/>
            <a:ext cx="8145462" cy="706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s-ES" altLang="en-US" sz="4000" b="1">
                <a:latin typeface="aishiteru" pitchFamily="2" charset="0"/>
              </a:rPr>
              <a:t>They stay at home planning different projects.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I.G Lovecraft\Dropbox\Práctica\PhineasFerbSandwich.PNG">
            <a:extLst>
              <a:ext uri="{FF2B5EF4-FFF2-40B4-BE49-F238E27FC236}">
                <a16:creationId xmlns:a16="http://schemas.microsoft.com/office/drawing/2014/main" xmlns="" id="{AA6ACD14-D99B-40BF-BDAD-E814FB082C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775" y="1700213"/>
            <a:ext cx="7127875" cy="460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CaixaDeTexto 2">
            <a:extLst>
              <a:ext uri="{FF2B5EF4-FFF2-40B4-BE49-F238E27FC236}">
                <a16:creationId xmlns:a16="http://schemas.microsoft.com/office/drawing/2014/main" xmlns="" id="{83E0EA72-4B6B-4FF0-83E2-04F918EB6C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80975"/>
            <a:ext cx="8145462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es-ES" altLang="en-US" sz="4000" b="1" dirty="0" err="1">
                <a:latin typeface="aishiteru" pitchFamily="2" charset="0"/>
              </a:rPr>
              <a:t>Sometimes</a:t>
            </a:r>
            <a:r>
              <a:rPr lang="es-ES" altLang="en-US" sz="4000" b="1" dirty="0">
                <a:latin typeface="aishiteru" pitchFamily="2" charset="0"/>
              </a:rPr>
              <a:t>, </a:t>
            </a:r>
            <a:r>
              <a:rPr lang="es-ES" altLang="en-US" sz="4000" b="1" dirty="0" err="1">
                <a:latin typeface="aishiteru" pitchFamily="2" charset="0"/>
              </a:rPr>
              <a:t>Phineas</a:t>
            </a:r>
            <a:r>
              <a:rPr lang="es-ES" altLang="en-US" sz="4000" b="1" dirty="0">
                <a:latin typeface="aishiteru" pitchFamily="2" charset="0"/>
              </a:rPr>
              <a:t> and </a:t>
            </a:r>
            <a:r>
              <a:rPr lang="es-ES" altLang="en-US" sz="4000" b="1" dirty="0" err="1">
                <a:latin typeface="aishiteru" pitchFamily="2" charset="0"/>
              </a:rPr>
              <a:t>Ferb</a:t>
            </a:r>
            <a:r>
              <a:rPr lang="es-ES" altLang="en-US" sz="4000" b="1" dirty="0">
                <a:latin typeface="aishiteru" pitchFamily="2" charset="0"/>
              </a:rPr>
              <a:t> </a:t>
            </a:r>
            <a:r>
              <a:rPr lang="es-ES" altLang="en-US" sz="4000" b="1" dirty="0" err="1">
                <a:latin typeface="aishiteru" pitchFamily="2" charset="0"/>
              </a:rPr>
              <a:t>have</a:t>
            </a:r>
            <a:r>
              <a:rPr lang="es-ES" altLang="en-US" sz="4000" b="1" dirty="0">
                <a:latin typeface="aishiteru" pitchFamily="2" charset="0"/>
              </a:rPr>
              <a:t> lunch at 12:00 </a:t>
            </a:r>
            <a:r>
              <a:rPr lang="en-US" altLang="en-US" sz="4000" b="1" dirty="0" smtClean="0">
                <a:latin typeface="aishiteru" pitchFamily="2" charset="0"/>
              </a:rPr>
              <a:t>p</a:t>
            </a:r>
            <a:r>
              <a:rPr lang="es-ES" altLang="en-US" sz="4000" b="1" dirty="0" smtClean="0">
                <a:latin typeface="aishiteru" pitchFamily="2" charset="0"/>
              </a:rPr>
              <a:t>m</a:t>
            </a:r>
            <a:r>
              <a:rPr lang="es-ES" altLang="en-US" sz="4000" b="1" dirty="0">
                <a:latin typeface="aishiteru" pitchFamily="2" charset="0"/>
              </a:rPr>
              <a:t>.</a:t>
            </a:r>
          </a:p>
        </p:txBody>
      </p:sp>
      <p:sp>
        <p:nvSpPr>
          <p:cNvPr id="10244" name="CaixaDeTexto 3">
            <a:extLst>
              <a:ext uri="{FF2B5EF4-FFF2-40B4-BE49-F238E27FC236}">
                <a16:creationId xmlns:a16="http://schemas.microsoft.com/office/drawing/2014/main" xmlns="" id="{7D14D04B-4B16-44E2-A7F8-0AA03E861A80}"/>
              </a:ext>
            </a:extLst>
          </p:cNvPr>
          <p:cNvSpPr txBox="1">
            <a:spLocks noChangeArrowheads="1"/>
          </p:cNvSpPr>
          <p:nvPr/>
        </p:nvSpPr>
        <p:spPr bwMode="auto">
          <a:xfrm rot="674115">
            <a:off x="998538" y="1930400"/>
            <a:ext cx="2735262" cy="181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r>
              <a:rPr lang="es-ES" altLang="en-US" sz="2800">
                <a:latin typeface="aishiteru" pitchFamily="2" charset="0"/>
              </a:rPr>
              <a:t>They like to have a sandwich for lunch!</a:t>
            </a:r>
            <a:endParaRPr lang="es-CO" altLang="en-US" sz="2800">
              <a:latin typeface="aishiteru" pitchFamily="2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289</TotalTime>
  <Words>229</Words>
  <Application>Microsoft Office PowerPoint</Application>
  <PresentationFormat>Экран (4:3)</PresentationFormat>
  <Paragraphs>26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Tema do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I.G Lovecraft</dc:creator>
  <cp:lastModifiedBy>Зоя Смирнова</cp:lastModifiedBy>
  <cp:revision>29</cp:revision>
  <dcterms:created xsi:type="dcterms:W3CDTF">2012-04-28T02:07:22Z</dcterms:created>
  <dcterms:modified xsi:type="dcterms:W3CDTF">2020-08-18T07:45:50Z</dcterms:modified>
</cp:coreProperties>
</file>