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 autoAdjust="0"/>
    <p:restoredTop sz="94660"/>
  </p:normalViewPr>
  <p:slideViewPr>
    <p:cSldViewPr>
      <p:cViewPr>
        <p:scale>
          <a:sx n="66" d="100"/>
          <a:sy n="66" d="100"/>
        </p:scale>
        <p:origin x="-154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/>
              <a:t>21/03/2015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54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/>
              <a:t>21/03/2015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14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/>
              <a:t>21/03/2015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86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/>
              <a:t>21/03/2015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868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/>
              <a:t>21/03/2015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63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/>
              <a:t>21/03/2015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18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/>
              <a:t>21/03/2015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31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/>
              <a:t>21/03/2015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78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/>
              <a:t>21/03/2015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54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/>
              <a:t>21/03/2015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94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/>
              <a:t>21/03/2015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73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19798-379D-4705-B7D9-DB94B72AA87E}" type="datetimeFigureOut">
              <a:rPr lang="es-ES" smtClean="0"/>
              <a:t>21/03/2015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5A045-F51B-4412-94EC-5BA3653CA7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13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8.wav"/><Relationship Id="rId7" Type="http://schemas.microsoft.com/office/2007/relationships/hdphoto" Target="../media/hdphoto6.wdp"/><Relationship Id="rId12" Type="http://schemas.microsoft.com/office/2007/relationships/hdphoto" Target="../media/hdphoto7.wdp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6.wav"/><Relationship Id="rId7" Type="http://schemas.microsoft.com/office/2007/relationships/hdphoto" Target="../media/hdphoto6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8.wav"/><Relationship Id="rId7" Type="http://schemas.microsoft.com/office/2007/relationships/hdphoto" Target="../media/hdphoto6.wdp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6.wav"/><Relationship Id="rId7" Type="http://schemas.microsoft.com/office/2007/relationships/hdphoto" Target="../media/hdphoto9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microsoft.com/office/2007/relationships/hdphoto" Target="../media/hdphoto7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5.wav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1.jpeg"/><Relationship Id="rId10" Type="http://schemas.microsoft.com/office/2007/relationships/hdphoto" Target="../media/hdphoto9.wdp"/><Relationship Id="rId4" Type="http://schemas.openxmlformats.org/officeDocument/2006/relationships/audio" Target="../media/audio6.wav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6.wav"/><Relationship Id="rId7" Type="http://schemas.microsoft.com/office/2007/relationships/hdphoto" Target="../media/hdphoto6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8.wav"/><Relationship Id="rId7" Type="http://schemas.microsoft.com/office/2007/relationships/hdphoto" Target="../media/hdphoto6.wdp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6.wav"/><Relationship Id="rId7" Type="http://schemas.microsoft.com/office/2007/relationships/hdphoto" Target="../media/hdphoto6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8.wav"/><Relationship Id="rId7" Type="http://schemas.microsoft.com/office/2007/relationships/hdphoto" Target="../media/hdphoto6.wdp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8.wav"/><Relationship Id="rId7" Type="http://schemas.microsoft.com/office/2007/relationships/hdphoto" Target="../media/hdphoto6.wdp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84000">
              <a:srgbClr val="FFFFC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http://mksuttles.files.wordpress.com/2012/03/final-rend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864"/>
          <a:stretch/>
        </p:blipFill>
        <p:spPr bwMode="auto">
          <a:xfrm>
            <a:off x="-16903" y="14189"/>
            <a:ext cx="9160903" cy="68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971"/>
          <a:stretch/>
        </p:blipFill>
        <p:spPr>
          <a:xfrm>
            <a:off x="323528" y="1772816"/>
            <a:ext cx="3032009" cy="4620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46 Imagen"/>
          <p:cNvPicPr>
            <a:picLocks noChangeAspect="1"/>
          </p:cNvPicPr>
          <p:nvPr/>
        </p:nvPicPr>
        <p:blipFill rotWithShape="1"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0313" b="17867"/>
          <a:stretch/>
        </p:blipFill>
        <p:spPr>
          <a:xfrm>
            <a:off x="7092280" y="2492896"/>
            <a:ext cx="1722299" cy="79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31 CuadroTexto"/>
          <p:cNvSpPr txBox="1"/>
          <p:nvPr/>
        </p:nvSpPr>
        <p:spPr>
          <a:xfrm>
            <a:off x="3275856" y="300381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GAME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40768"/>
            <a:ext cx="5492042" cy="1456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" name="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58" y="5360042"/>
            <a:ext cx="1724253" cy="860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3059832" y="538976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s-ES_tradn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wasn’t</a:t>
            </a:r>
            <a:endParaRPr lang="es-ES_tradnl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Prepositions</a:t>
            </a:r>
            <a:r>
              <a:rPr lang="es-ES_tradn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place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21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  <p:sndAc>
          <p:stSnd>
            <p:snd r:embed="rId2" name="detective.wav"/>
          </p:stSnd>
        </p:sndAc>
      </p:transition>
    </mc:Choice>
    <mc:Fallback xmlns="">
      <p:transition spd="slow">
        <p:circle/>
        <p:sndAc>
          <p:stSnd>
            <p:snd r:embed="rId12" name="detectiv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84000">
              <a:srgbClr val="FFFFC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http://mksuttles.files.wordpress.com/2012/03/final-rend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864"/>
          <a:stretch/>
        </p:blipFill>
        <p:spPr bwMode="auto">
          <a:xfrm>
            <a:off x="-16903" y="14189"/>
            <a:ext cx="9160903" cy="68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2267744" y="5877272"/>
            <a:ext cx="1152128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TRUE</a:t>
            </a:r>
            <a:endParaRPr lang="es-ES" sz="2400" b="1" dirty="0"/>
          </a:p>
        </p:txBody>
      </p:sp>
      <p:sp>
        <p:nvSpPr>
          <p:cNvPr id="7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82792" y="4941168"/>
            <a:ext cx="7306449" cy="60106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279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There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wasn’t</a:t>
            </a:r>
            <a:r>
              <a:rPr lang="es-ES_tradnl" sz="2800" b="1" dirty="0" smtClean="0">
                <a:solidFill>
                  <a:schemeClr val="tx1"/>
                </a:solidFill>
              </a:rPr>
              <a:t> a cup of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coffee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on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table</a:t>
            </a:r>
            <a:r>
              <a:rPr lang="es-ES_tradnl" sz="2800" b="1" dirty="0" smtClean="0">
                <a:solidFill>
                  <a:schemeClr val="tx1"/>
                </a:solidFill>
              </a:rPr>
              <a:t>.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851920" y="5877272"/>
            <a:ext cx="1152128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FALSE</a:t>
            </a:r>
            <a:endParaRPr lang="es-ES" sz="2400" b="1" dirty="0"/>
          </a:p>
        </p:txBody>
      </p:sp>
      <p:sp>
        <p:nvSpPr>
          <p:cNvPr id="5" name="4 Llamada ovalada"/>
          <p:cNvSpPr/>
          <p:nvPr/>
        </p:nvSpPr>
        <p:spPr>
          <a:xfrm>
            <a:off x="4408524" y="620688"/>
            <a:ext cx="3816424" cy="1800200"/>
          </a:xfrm>
          <a:prstGeom prst="wedgeEllipseCallout">
            <a:avLst>
              <a:gd name="adj1" fmla="val -55320"/>
              <a:gd name="adj2" fmla="val 6231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false.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4408524" y="620688"/>
            <a:ext cx="4040905" cy="1800200"/>
          </a:xfrm>
          <a:prstGeom prst="wedgeEllipseCallout">
            <a:avLst>
              <a:gd name="adj1" fmla="val -54602"/>
              <a:gd name="adj2" fmla="val 6231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false!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12" name="1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41" y="5758261"/>
            <a:ext cx="759001" cy="719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13 Llamada ovalada"/>
          <p:cNvSpPr/>
          <p:nvPr/>
        </p:nvSpPr>
        <p:spPr>
          <a:xfrm>
            <a:off x="4400067" y="620688"/>
            <a:ext cx="4132373" cy="1800200"/>
          </a:xfrm>
          <a:prstGeom prst="wedgeEllipseCallout">
            <a:avLst>
              <a:gd name="adj1" fmla="val -55536"/>
              <a:gd name="adj2" fmla="val 6325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There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rgbClr val="00B050"/>
                </a:solidFill>
              </a:rPr>
              <a:t>was</a:t>
            </a:r>
            <a:r>
              <a:rPr lang="es-ES_tradnl" sz="3200" b="1" dirty="0" smtClean="0">
                <a:solidFill>
                  <a:schemeClr val="tx1"/>
                </a:solidFill>
              </a:rPr>
              <a:t> a cup of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coffee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on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table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73" y="1719251"/>
            <a:ext cx="2141070" cy="32219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1 Grupo"/>
          <p:cNvGrpSpPr/>
          <p:nvPr/>
        </p:nvGrpSpPr>
        <p:grpSpPr>
          <a:xfrm>
            <a:off x="727659" y="678089"/>
            <a:ext cx="1728192" cy="2082323"/>
            <a:chOff x="6240171" y="2636912"/>
            <a:chExt cx="1728192" cy="2082323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88" t="48035" r="32537" b="22927"/>
            <a:stretch/>
          </p:blipFill>
          <p:spPr>
            <a:xfrm>
              <a:off x="6240171" y="2636912"/>
              <a:ext cx="1728192" cy="2082323"/>
            </a:xfrm>
            <a:prstGeom prst="cloud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2" descr="https://encrypted-tbn3.gstatic.com/images?q=tbn:ANd9GcTEEN1dCyFcYkRNZV45_1MchwvsX9DyA9dPdBLaSG3rMD7GPgf_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6" b="12730"/>
            <a:stretch/>
          </p:blipFill>
          <p:spPr bwMode="auto">
            <a:xfrm>
              <a:off x="6718619" y="3608077"/>
              <a:ext cx="668744" cy="493758"/>
            </a:xfrm>
            <a:prstGeom prst="rect">
              <a:avLst/>
            </a:prstGeom>
            <a:noFill/>
            <a:effectLst>
              <a:glow rad="381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553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_fal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_fal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 animBg="1"/>
      <p:bldP spid="11" grpId="0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84000">
              <a:srgbClr val="FFFFC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http://mksuttles.files.wordpress.com/2012/03/final-rend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864"/>
          <a:stretch/>
        </p:blipFill>
        <p:spPr bwMode="auto">
          <a:xfrm>
            <a:off x="-16903" y="14189"/>
            <a:ext cx="9160903" cy="68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82792" y="4941168"/>
            <a:ext cx="7306449" cy="60106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279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There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800" b="1" dirty="0" smtClean="0">
                <a:solidFill>
                  <a:schemeClr val="tx1"/>
                </a:solidFill>
              </a:rPr>
              <a:t> a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gun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on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floor</a:t>
            </a:r>
            <a:r>
              <a:rPr lang="es-ES_tradnl" sz="2800" b="1" dirty="0" smtClean="0">
                <a:solidFill>
                  <a:schemeClr val="tx1"/>
                </a:solidFill>
              </a:rPr>
              <a:t>.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159754" y="5877272"/>
            <a:ext cx="1152128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TRUE</a:t>
            </a:r>
            <a:endParaRPr lang="es-ES" sz="24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743930" y="5877272"/>
            <a:ext cx="1152128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FALSE</a:t>
            </a:r>
            <a:endParaRPr lang="es-ES" sz="2400" b="1" dirty="0"/>
          </a:p>
        </p:txBody>
      </p:sp>
      <p:sp>
        <p:nvSpPr>
          <p:cNvPr id="5" name="4 Llamada ovalada"/>
          <p:cNvSpPr/>
          <p:nvPr/>
        </p:nvSpPr>
        <p:spPr>
          <a:xfrm>
            <a:off x="4275511" y="908720"/>
            <a:ext cx="3816424" cy="1800200"/>
          </a:xfrm>
          <a:prstGeom prst="wedgeEllipseCallout">
            <a:avLst>
              <a:gd name="adj1" fmla="val -55320"/>
              <a:gd name="adj2" fmla="val 4941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true.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4275511" y="908720"/>
            <a:ext cx="4040905" cy="1800200"/>
          </a:xfrm>
          <a:prstGeom prst="wedgeEllipseCallout">
            <a:avLst>
              <a:gd name="adj1" fmla="val -55320"/>
              <a:gd name="adj2" fmla="val 4941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true!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12" name="1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41" y="5758261"/>
            <a:ext cx="759001" cy="719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41" y="1719251"/>
            <a:ext cx="2141070" cy="3221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9" t="81146" r="19960" b="1184"/>
          <a:stretch/>
        </p:blipFill>
        <p:spPr>
          <a:xfrm>
            <a:off x="963143" y="764704"/>
            <a:ext cx="1651239" cy="1566402"/>
          </a:xfrm>
          <a:prstGeom prst="cloud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04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_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_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84000">
              <a:srgbClr val="FFFFC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http://mksuttles.files.wordpress.com/2012/03/final-rend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864"/>
          <a:stretch/>
        </p:blipFill>
        <p:spPr bwMode="auto">
          <a:xfrm>
            <a:off x="-16903" y="14189"/>
            <a:ext cx="9160903" cy="68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2267744" y="5877272"/>
            <a:ext cx="1152128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TRUE</a:t>
            </a:r>
            <a:endParaRPr lang="es-ES" sz="2400" b="1" dirty="0"/>
          </a:p>
        </p:txBody>
      </p:sp>
      <p:sp>
        <p:nvSpPr>
          <p:cNvPr id="7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82792" y="4941168"/>
            <a:ext cx="7306449" cy="60106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279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There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800" b="1" dirty="0" smtClean="0">
                <a:solidFill>
                  <a:schemeClr val="tx1"/>
                </a:solidFill>
              </a:rPr>
              <a:t> a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picture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hanging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on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wall</a:t>
            </a:r>
            <a:r>
              <a:rPr lang="es-ES_tradnl" sz="2800" b="1" dirty="0" smtClean="0">
                <a:solidFill>
                  <a:schemeClr val="tx1"/>
                </a:solidFill>
              </a:rPr>
              <a:t>.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851920" y="5877272"/>
            <a:ext cx="1152128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FALSE</a:t>
            </a:r>
            <a:endParaRPr lang="es-ES" sz="2400" b="1" dirty="0"/>
          </a:p>
        </p:txBody>
      </p:sp>
      <p:sp>
        <p:nvSpPr>
          <p:cNvPr id="5" name="4 Llamada ovalada"/>
          <p:cNvSpPr/>
          <p:nvPr/>
        </p:nvSpPr>
        <p:spPr>
          <a:xfrm>
            <a:off x="4480532" y="620688"/>
            <a:ext cx="3816424" cy="1800200"/>
          </a:xfrm>
          <a:prstGeom prst="wedgeEllipseCallout">
            <a:avLst>
              <a:gd name="adj1" fmla="val -55320"/>
              <a:gd name="adj2" fmla="val 6231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false.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4480532" y="620688"/>
            <a:ext cx="4040905" cy="1800200"/>
          </a:xfrm>
          <a:prstGeom prst="wedgeEllipseCallout">
            <a:avLst>
              <a:gd name="adj1" fmla="val -54602"/>
              <a:gd name="adj2" fmla="val 6231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false!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12" name="1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41" y="5758261"/>
            <a:ext cx="759001" cy="719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13 Llamada ovalada"/>
          <p:cNvSpPr/>
          <p:nvPr/>
        </p:nvSpPr>
        <p:spPr>
          <a:xfrm>
            <a:off x="4472075" y="620688"/>
            <a:ext cx="4132373" cy="1800200"/>
          </a:xfrm>
          <a:prstGeom prst="wedgeEllipseCallout">
            <a:avLst>
              <a:gd name="adj1" fmla="val -55536"/>
              <a:gd name="adj2" fmla="val 6325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There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3200" b="1" dirty="0" smtClean="0">
                <a:solidFill>
                  <a:schemeClr val="tx1"/>
                </a:solidFill>
              </a:rPr>
              <a:t> a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picture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on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floor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81" y="1719251"/>
            <a:ext cx="2141070" cy="3221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2" t="57491" r="1745" b="15330"/>
          <a:stretch/>
        </p:blipFill>
        <p:spPr>
          <a:xfrm>
            <a:off x="611560" y="658384"/>
            <a:ext cx="1916299" cy="2121734"/>
          </a:xfrm>
          <a:prstGeom prst="cloud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8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_fal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_fal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 animBg="1"/>
      <p:bldP spid="11" grpId="0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84000">
              <a:srgbClr val="FFFFC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http://mksuttles.files.wordpress.com/2012/03/final-rend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864"/>
          <a:stretch/>
        </p:blipFill>
        <p:spPr bwMode="auto">
          <a:xfrm>
            <a:off x="-16903" y="14189"/>
            <a:ext cx="9160903" cy="68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82792" y="4941168"/>
            <a:ext cx="7306449" cy="60106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279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There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an</a:t>
            </a:r>
            <a:r>
              <a:rPr lang="es-ES_tradnl" sz="2800" b="1" dirty="0" smtClean="0">
                <a:solidFill>
                  <a:schemeClr val="tx1"/>
                </a:solidFill>
              </a:rPr>
              <a:t> open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safe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>
                <a:solidFill>
                  <a:schemeClr val="tx1"/>
                </a:solidFill>
              </a:rPr>
              <a:t>i</a:t>
            </a:r>
            <a:r>
              <a:rPr lang="es-ES_tradnl" sz="2800" b="1" dirty="0" smtClean="0">
                <a:solidFill>
                  <a:schemeClr val="tx1"/>
                </a:solidFill>
              </a:rPr>
              <a:t>n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wall</a:t>
            </a:r>
            <a:r>
              <a:rPr lang="es-ES_tradnl" sz="2800" b="1" dirty="0" smtClean="0">
                <a:solidFill>
                  <a:schemeClr val="tx1"/>
                </a:solidFill>
              </a:rPr>
              <a:t>.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159754" y="5877272"/>
            <a:ext cx="1152128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TRUE</a:t>
            </a:r>
            <a:endParaRPr lang="es-ES" sz="24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743930" y="5877272"/>
            <a:ext cx="1152128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FALSE</a:t>
            </a:r>
            <a:endParaRPr lang="es-ES" sz="2400" b="1" dirty="0"/>
          </a:p>
        </p:txBody>
      </p:sp>
      <p:sp>
        <p:nvSpPr>
          <p:cNvPr id="5" name="4 Llamada ovalada"/>
          <p:cNvSpPr/>
          <p:nvPr/>
        </p:nvSpPr>
        <p:spPr>
          <a:xfrm>
            <a:off x="4275511" y="908720"/>
            <a:ext cx="3816424" cy="1800200"/>
          </a:xfrm>
          <a:prstGeom prst="wedgeEllipseCallout">
            <a:avLst>
              <a:gd name="adj1" fmla="val -55320"/>
              <a:gd name="adj2" fmla="val 4941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true.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4275511" y="908720"/>
            <a:ext cx="4040905" cy="1800200"/>
          </a:xfrm>
          <a:prstGeom prst="wedgeEllipseCallout">
            <a:avLst>
              <a:gd name="adj1" fmla="val -55320"/>
              <a:gd name="adj2" fmla="val 4941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true!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41" y="1719251"/>
            <a:ext cx="2141070" cy="3221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33" t="31622" r="887" b="48076"/>
          <a:stretch/>
        </p:blipFill>
        <p:spPr>
          <a:xfrm>
            <a:off x="891135" y="620688"/>
            <a:ext cx="1808657" cy="1799771"/>
          </a:xfrm>
          <a:prstGeom prst="cloud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1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41" y="5758261"/>
            <a:ext cx="759001" cy="719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5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_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_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https://encrypted-tbn3.gstatic.com/images?q=tbn:ANd9GcTEEN1dCyFcYkRNZV45_1MchwvsX9DyA9dPdBLaSG3rMD7GPgf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36" b="12730"/>
          <a:stretch/>
        </p:blipFill>
        <p:spPr bwMode="auto">
          <a:xfrm>
            <a:off x="5003371" y="4221088"/>
            <a:ext cx="668744" cy="493758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740352" y="5877272"/>
            <a:ext cx="864096" cy="576064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EXIT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43608" y="5991671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</a:t>
            </a:r>
            <a:r>
              <a:rPr lang="es-ES_tradnl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scene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encrypted-tbn1.gstatic.com/images?q=tbn:ANd9GcTG7Ojz0A5pfsMrLfZLKzIu4PPcNJj1KXExyQTmzwbOm4B9QiKD3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21803"/>
            <a:ext cx="741478" cy="7414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4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84000">
              <a:srgbClr val="FFFFC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947544" y="2996952"/>
            <a:ext cx="32020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56" name="Picture 32" descr="http://mksuttles.files.wordpress.com/2012/03/final-rend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864"/>
          <a:stretch/>
        </p:blipFill>
        <p:spPr bwMode="auto">
          <a:xfrm>
            <a:off x="-16903" y="14189"/>
            <a:ext cx="9160903" cy="68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squina doblada"/>
          <p:cNvSpPr/>
          <p:nvPr/>
        </p:nvSpPr>
        <p:spPr>
          <a:xfrm>
            <a:off x="3707904" y="1556792"/>
            <a:ext cx="4608512" cy="4141205"/>
          </a:xfrm>
          <a:prstGeom prst="foldedCorner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3923927" y="2038196"/>
            <a:ext cx="42484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Sleuth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back in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office.</a:t>
            </a:r>
          </a:p>
          <a:p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trying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bomb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exploded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crime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scene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carefully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Are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false?</a:t>
            </a:r>
            <a:endParaRPr lang="es-ES_tradn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1679"/>
            <a:ext cx="3032009" cy="4562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41" y="5758261"/>
            <a:ext cx="759001" cy="719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3 Llamada ovalada"/>
          <p:cNvSpPr/>
          <p:nvPr/>
        </p:nvSpPr>
        <p:spPr>
          <a:xfrm>
            <a:off x="539552" y="404664"/>
            <a:ext cx="2815985" cy="1080120"/>
          </a:xfrm>
          <a:prstGeom prst="wedgeEllipseCallout">
            <a:avLst>
              <a:gd name="adj1" fmla="val 323"/>
              <a:gd name="adj2" fmla="val 7276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Hi, </a:t>
            </a:r>
            <a:r>
              <a:rPr lang="es-ES_tradnl" b="1" dirty="0" err="1" smtClean="0">
                <a:solidFill>
                  <a:schemeClr val="tx1"/>
                </a:solidFill>
              </a:rPr>
              <a:t>my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name’s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Slouth</a:t>
            </a:r>
            <a:r>
              <a:rPr lang="es-ES_tradnl" b="1" dirty="0" smtClean="0">
                <a:solidFill>
                  <a:schemeClr val="tx1"/>
                </a:solidFill>
              </a:rPr>
              <a:t>, Johnny </a:t>
            </a:r>
            <a:r>
              <a:rPr lang="es-ES_tradnl" b="1" dirty="0" err="1" smtClean="0">
                <a:solidFill>
                  <a:schemeClr val="tx1"/>
                </a:solidFill>
              </a:rPr>
              <a:t>Slouth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333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eut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te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49" y="5735949"/>
            <a:ext cx="734330" cy="858442"/>
          </a:xfrm>
          <a:prstGeom prst="rect">
            <a:avLst/>
          </a:prstGeom>
          <a:effectLst>
            <a:outerShdw blurRad="190500" dist="38100" dir="18900000" sy="23000" kx="-1200000" algn="bl" rotWithShape="0">
              <a:prstClr val="black">
                <a:alpha val="64000"/>
              </a:prstClr>
            </a:outerShdw>
          </a:effectLst>
        </p:spPr>
      </p:pic>
      <p:pic>
        <p:nvPicPr>
          <p:cNvPr id="57" name="Picture 2" descr="https://encrypted-tbn3.gstatic.com/images?q=tbn:ANd9GcTEEN1dCyFcYkRNZV45_1MchwvsX9DyA9dPdBLaSG3rMD7GPgf_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36" b="12730"/>
          <a:stretch/>
        </p:blipFill>
        <p:spPr bwMode="auto">
          <a:xfrm>
            <a:off x="5003371" y="4221088"/>
            <a:ext cx="668744" cy="493758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3239852" y="5501148"/>
            <a:ext cx="2147454" cy="304115"/>
          </a:xfrm>
          <a:custGeom>
            <a:avLst/>
            <a:gdLst>
              <a:gd name="connsiteX0" fmla="*/ 0 w 2147454"/>
              <a:gd name="connsiteY0" fmla="*/ 552510 h 653978"/>
              <a:gd name="connsiteX1" fmla="*/ 83127 w 2147454"/>
              <a:gd name="connsiteY1" fmla="*/ 261564 h 653978"/>
              <a:gd name="connsiteX2" fmla="*/ 263236 w 2147454"/>
              <a:gd name="connsiteY2" fmla="*/ 95310 h 653978"/>
              <a:gd name="connsiteX3" fmla="*/ 540327 w 2147454"/>
              <a:gd name="connsiteY3" fmla="*/ 12183 h 653978"/>
              <a:gd name="connsiteX4" fmla="*/ 720436 w 2147454"/>
              <a:gd name="connsiteY4" fmla="*/ 12183 h 653978"/>
              <a:gd name="connsiteX5" fmla="*/ 928254 w 2147454"/>
              <a:gd name="connsiteY5" fmla="*/ 123019 h 653978"/>
              <a:gd name="connsiteX6" fmla="*/ 1025236 w 2147454"/>
              <a:gd name="connsiteY6" fmla="*/ 233855 h 653978"/>
              <a:gd name="connsiteX7" fmla="*/ 1094509 w 2147454"/>
              <a:gd name="connsiteY7" fmla="*/ 358546 h 653978"/>
              <a:gd name="connsiteX8" fmla="*/ 1191491 w 2147454"/>
              <a:gd name="connsiteY8" fmla="*/ 538655 h 653978"/>
              <a:gd name="connsiteX9" fmla="*/ 1510145 w 2147454"/>
              <a:gd name="connsiteY9" fmla="*/ 649492 h 653978"/>
              <a:gd name="connsiteX10" fmla="*/ 1690254 w 2147454"/>
              <a:gd name="connsiteY10" fmla="*/ 621783 h 653978"/>
              <a:gd name="connsiteX11" fmla="*/ 1967345 w 2147454"/>
              <a:gd name="connsiteY11" fmla="*/ 524801 h 653978"/>
              <a:gd name="connsiteX12" fmla="*/ 2147454 w 2147454"/>
              <a:gd name="connsiteY12" fmla="*/ 95310 h 65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47454" h="653978">
                <a:moveTo>
                  <a:pt x="0" y="552510"/>
                </a:moveTo>
                <a:cubicBezTo>
                  <a:pt x="19627" y="445137"/>
                  <a:pt x="39254" y="337764"/>
                  <a:pt x="83127" y="261564"/>
                </a:cubicBezTo>
                <a:cubicBezTo>
                  <a:pt x="127000" y="185364"/>
                  <a:pt x="187036" y="136873"/>
                  <a:pt x="263236" y="95310"/>
                </a:cubicBezTo>
                <a:cubicBezTo>
                  <a:pt x="339436" y="53747"/>
                  <a:pt x="464127" y="26037"/>
                  <a:pt x="540327" y="12183"/>
                </a:cubicBezTo>
                <a:cubicBezTo>
                  <a:pt x="616527" y="-1671"/>
                  <a:pt x="655781" y="-6290"/>
                  <a:pt x="720436" y="12183"/>
                </a:cubicBezTo>
                <a:cubicBezTo>
                  <a:pt x="785091" y="30656"/>
                  <a:pt x="877454" y="86074"/>
                  <a:pt x="928254" y="123019"/>
                </a:cubicBezTo>
                <a:cubicBezTo>
                  <a:pt x="979054" y="159964"/>
                  <a:pt x="997527" y="194601"/>
                  <a:pt x="1025236" y="233855"/>
                </a:cubicBezTo>
                <a:cubicBezTo>
                  <a:pt x="1052945" y="273109"/>
                  <a:pt x="1066800" y="307746"/>
                  <a:pt x="1094509" y="358546"/>
                </a:cubicBezTo>
                <a:cubicBezTo>
                  <a:pt x="1122218" y="409346"/>
                  <a:pt x="1122218" y="490164"/>
                  <a:pt x="1191491" y="538655"/>
                </a:cubicBezTo>
                <a:cubicBezTo>
                  <a:pt x="1260764" y="587146"/>
                  <a:pt x="1427018" y="635637"/>
                  <a:pt x="1510145" y="649492"/>
                </a:cubicBezTo>
                <a:cubicBezTo>
                  <a:pt x="1593272" y="663347"/>
                  <a:pt x="1614054" y="642565"/>
                  <a:pt x="1690254" y="621783"/>
                </a:cubicBezTo>
                <a:cubicBezTo>
                  <a:pt x="1766454" y="601001"/>
                  <a:pt x="1891145" y="612546"/>
                  <a:pt x="1967345" y="524801"/>
                </a:cubicBezTo>
                <a:cubicBezTo>
                  <a:pt x="2043545" y="437056"/>
                  <a:pt x="2095499" y="266183"/>
                  <a:pt x="2147454" y="95310"/>
                </a:cubicBezTo>
              </a:path>
            </a:pathLst>
          </a:custGeom>
          <a:noFill/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xplosión 1"/>
          <p:cNvSpPr/>
          <p:nvPr/>
        </p:nvSpPr>
        <p:spPr>
          <a:xfrm>
            <a:off x="5220072" y="5157192"/>
            <a:ext cx="432048" cy="343957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C0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https://encrypted-tbn1.gstatic.com/images?q=tbn:ANd9GcTG7Ojz0A5pfsMrLfZLKzIu4PPcNJj1KXExyQTmzwbOm4B9QiKD3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21803"/>
            <a:ext cx="741478" cy="7414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4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3634 C 0.00122 0.05324 -0.02447 0.06967 -0.05555 0.07338 C -0.08628 0.07708 -0.11267 0.06689 -0.11371 0.05 C -0.1151 0.03449 -0.14114 0.02314 -0.17291 0.02708 C -0.20381 0.03078 -0.22847 0.04652 -0.22708 0.06342 " pathEditMode="relative" rAng="-300639" ptsTypes="fffff">
                                      <p:cBhvr>
                                        <p:cTn id="6" dur="3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13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c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84000">
              <a:srgbClr val="FFFFC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http://mksuttles.files.wordpress.com/2012/03/final-rend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864"/>
          <a:stretch/>
        </p:blipFill>
        <p:spPr bwMode="auto">
          <a:xfrm>
            <a:off x="-16903" y="14189"/>
            <a:ext cx="9160903" cy="68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82792" y="4941168"/>
            <a:ext cx="7306449" cy="60106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279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There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800" b="1" dirty="0" smtClean="0">
                <a:solidFill>
                  <a:schemeClr val="tx1"/>
                </a:solidFill>
              </a:rPr>
              <a:t> a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flower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pot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on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table</a:t>
            </a:r>
            <a:r>
              <a:rPr lang="es-ES_tradnl" sz="2800" b="1" dirty="0" smtClean="0">
                <a:solidFill>
                  <a:schemeClr val="tx1"/>
                </a:solidFill>
              </a:rPr>
              <a:t>.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159754" y="5877272"/>
            <a:ext cx="1152128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TRUE</a:t>
            </a:r>
            <a:endParaRPr lang="es-ES" sz="24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743930" y="5877272"/>
            <a:ext cx="1152128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FALSE</a:t>
            </a:r>
            <a:endParaRPr lang="es-ES" sz="2400" b="1" dirty="0"/>
          </a:p>
        </p:txBody>
      </p:sp>
      <p:sp>
        <p:nvSpPr>
          <p:cNvPr id="5" name="4 Llamada ovalada"/>
          <p:cNvSpPr/>
          <p:nvPr/>
        </p:nvSpPr>
        <p:spPr>
          <a:xfrm>
            <a:off x="3995936" y="836712"/>
            <a:ext cx="3816424" cy="1800200"/>
          </a:xfrm>
          <a:prstGeom prst="wedgeEllipseCallout">
            <a:avLst>
              <a:gd name="adj1" fmla="val -55320"/>
              <a:gd name="adj2" fmla="val 4941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true.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3995936" y="836712"/>
            <a:ext cx="4040905" cy="1800200"/>
          </a:xfrm>
          <a:prstGeom prst="wedgeEllipseCallout">
            <a:avLst>
              <a:gd name="adj1" fmla="val -55320"/>
              <a:gd name="adj2" fmla="val 4941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true!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12" name="1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41" y="5758261"/>
            <a:ext cx="759001" cy="719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66" y="1647243"/>
            <a:ext cx="2141070" cy="3221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45259" r="36319" b="26388"/>
          <a:stretch/>
        </p:blipFill>
        <p:spPr>
          <a:xfrm>
            <a:off x="395536" y="524829"/>
            <a:ext cx="2367092" cy="1749695"/>
          </a:xfrm>
          <a:prstGeom prst="cloud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422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detective.wav"/>
          </p:stSnd>
        </p:sndAc>
      </p:transition>
    </mc:Choice>
    <mc:Fallback xmlns="">
      <p:transition spd="slow">
        <p:circle/>
        <p:sndAc>
          <p:stSnd>
            <p:snd r:embed="rId12" name="detecti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_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_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84000">
              <a:srgbClr val="FFFFC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http://mksuttles.files.wordpress.com/2012/03/final-rend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864"/>
          <a:stretch/>
        </p:blipFill>
        <p:spPr bwMode="auto">
          <a:xfrm>
            <a:off x="-16903" y="14189"/>
            <a:ext cx="9160903" cy="68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82792" y="4941168"/>
            <a:ext cx="7306449" cy="60106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279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There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800" b="1" dirty="0" smtClean="0">
                <a:solidFill>
                  <a:schemeClr val="tx1"/>
                </a:solidFill>
              </a:rPr>
              <a:t> a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newspaper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on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chair</a:t>
            </a:r>
            <a:r>
              <a:rPr lang="es-ES_tradnl" sz="2800" b="1" dirty="0" smtClean="0">
                <a:solidFill>
                  <a:schemeClr val="tx1"/>
                </a:solidFill>
              </a:rPr>
              <a:t>.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159754" y="5877272"/>
            <a:ext cx="1152128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TRUE</a:t>
            </a:r>
            <a:endParaRPr lang="es-ES" sz="24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743930" y="5877272"/>
            <a:ext cx="1152128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FALSE</a:t>
            </a:r>
            <a:endParaRPr lang="es-ES" sz="2400" b="1" dirty="0"/>
          </a:p>
        </p:txBody>
      </p:sp>
      <p:sp>
        <p:nvSpPr>
          <p:cNvPr id="5" name="4 Llamada ovalada"/>
          <p:cNvSpPr/>
          <p:nvPr/>
        </p:nvSpPr>
        <p:spPr>
          <a:xfrm>
            <a:off x="3995936" y="836712"/>
            <a:ext cx="3816424" cy="1800200"/>
          </a:xfrm>
          <a:prstGeom prst="wedgeEllipseCallout">
            <a:avLst>
              <a:gd name="adj1" fmla="val -55320"/>
              <a:gd name="adj2" fmla="val 4941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true.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3995936" y="836712"/>
            <a:ext cx="4040905" cy="1800200"/>
          </a:xfrm>
          <a:prstGeom prst="wedgeEllipseCallout">
            <a:avLst>
              <a:gd name="adj1" fmla="val -55320"/>
              <a:gd name="adj2" fmla="val 4941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true!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12" name="1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41" y="5758261"/>
            <a:ext cx="759001" cy="719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66" y="1647243"/>
            <a:ext cx="2141070" cy="3221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9" t="43159" r="69692" b="26387"/>
          <a:stretch/>
        </p:blipFill>
        <p:spPr>
          <a:xfrm>
            <a:off x="395536" y="577528"/>
            <a:ext cx="1795972" cy="2088232"/>
          </a:xfrm>
          <a:prstGeom prst="cloud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269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_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_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84000">
              <a:srgbClr val="FFFFC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http://mksuttles.files.wordpress.com/2012/03/final-rend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864"/>
          <a:stretch/>
        </p:blipFill>
        <p:spPr bwMode="auto">
          <a:xfrm>
            <a:off x="-16903" y="14189"/>
            <a:ext cx="9160903" cy="68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2267744" y="5877272"/>
            <a:ext cx="1152128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TRUE</a:t>
            </a:r>
            <a:endParaRPr lang="es-ES" sz="2400" b="1" dirty="0"/>
          </a:p>
        </p:txBody>
      </p:sp>
      <p:sp>
        <p:nvSpPr>
          <p:cNvPr id="7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82792" y="4941168"/>
            <a:ext cx="7306449" cy="60106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279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There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800" b="1" dirty="0" smtClean="0">
                <a:solidFill>
                  <a:schemeClr val="tx1"/>
                </a:solidFill>
              </a:rPr>
              <a:t> a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bookshelf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below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chair</a:t>
            </a:r>
            <a:r>
              <a:rPr lang="es-ES_tradnl" sz="2800" b="1" dirty="0" smtClean="0">
                <a:solidFill>
                  <a:schemeClr val="tx1"/>
                </a:solidFill>
              </a:rPr>
              <a:t>.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851920" y="5877272"/>
            <a:ext cx="1152128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FALSE</a:t>
            </a:r>
            <a:endParaRPr lang="es-ES" sz="2400" b="1" dirty="0"/>
          </a:p>
        </p:txBody>
      </p:sp>
      <p:sp>
        <p:nvSpPr>
          <p:cNvPr id="5" name="4 Llamada ovalada"/>
          <p:cNvSpPr/>
          <p:nvPr/>
        </p:nvSpPr>
        <p:spPr>
          <a:xfrm>
            <a:off x="4544083" y="476672"/>
            <a:ext cx="3816424" cy="1800200"/>
          </a:xfrm>
          <a:prstGeom prst="wedgeEllipseCallout">
            <a:avLst>
              <a:gd name="adj1" fmla="val -54488"/>
              <a:gd name="adj2" fmla="val 5929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false.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4544083" y="476672"/>
            <a:ext cx="4040905" cy="1800200"/>
          </a:xfrm>
          <a:prstGeom prst="wedgeEllipseCallout">
            <a:avLst>
              <a:gd name="adj1" fmla="val -54242"/>
              <a:gd name="adj2" fmla="val 5989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false!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14" name="13 Llamada ovalada"/>
          <p:cNvSpPr/>
          <p:nvPr/>
        </p:nvSpPr>
        <p:spPr>
          <a:xfrm>
            <a:off x="4498348" y="475072"/>
            <a:ext cx="4132373" cy="1800200"/>
          </a:xfrm>
          <a:prstGeom prst="wedgeEllipseCallout">
            <a:avLst>
              <a:gd name="adj1" fmla="val -54646"/>
              <a:gd name="adj2" fmla="val 6179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There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3200" b="1" dirty="0" smtClean="0">
                <a:solidFill>
                  <a:schemeClr val="tx1"/>
                </a:solidFill>
              </a:rPr>
              <a:t> a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bookshelf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rgbClr val="00B050"/>
                </a:solidFill>
              </a:rPr>
              <a:t>above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chair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18" name="1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41" y="5758261"/>
            <a:ext cx="759001" cy="719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14" y="1647242"/>
            <a:ext cx="2141070" cy="3221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2" t="24450" r="67092" b="39410"/>
          <a:stretch/>
        </p:blipFill>
        <p:spPr>
          <a:xfrm>
            <a:off x="608449" y="531258"/>
            <a:ext cx="2232247" cy="2264696"/>
          </a:xfrm>
          <a:prstGeom prst="cloud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2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_fal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_fal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 animBg="1"/>
      <p:bldP spid="11" grpId="0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84000">
              <a:srgbClr val="FFFFC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http://mksuttles.files.wordpress.com/2012/03/final-rend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864"/>
          <a:stretch/>
        </p:blipFill>
        <p:spPr bwMode="auto">
          <a:xfrm>
            <a:off x="-16903" y="14189"/>
            <a:ext cx="9160903" cy="68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82792" y="4941168"/>
            <a:ext cx="7306449" cy="60106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279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There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an</a:t>
            </a:r>
            <a:r>
              <a:rPr lang="es-ES_tradnl" sz="2800" b="1" dirty="0" smtClean="0">
                <a:solidFill>
                  <a:schemeClr val="tx1"/>
                </a:solidFill>
              </a:rPr>
              <a:t> open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window</a:t>
            </a:r>
            <a:r>
              <a:rPr lang="es-ES_tradnl" sz="2800" b="1" dirty="0" smtClean="0">
                <a:solidFill>
                  <a:schemeClr val="tx1"/>
                </a:solidFill>
              </a:rPr>
              <a:t>.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159754" y="5877272"/>
            <a:ext cx="1152128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TRUE</a:t>
            </a:r>
            <a:endParaRPr lang="es-ES" sz="24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743930" y="5877272"/>
            <a:ext cx="1152128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FALSE</a:t>
            </a:r>
            <a:endParaRPr lang="es-ES" sz="2400" b="1" dirty="0"/>
          </a:p>
        </p:txBody>
      </p:sp>
      <p:sp>
        <p:nvSpPr>
          <p:cNvPr id="5" name="4 Llamada ovalada"/>
          <p:cNvSpPr/>
          <p:nvPr/>
        </p:nvSpPr>
        <p:spPr>
          <a:xfrm>
            <a:off x="4245671" y="548680"/>
            <a:ext cx="3816424" cy="1800200"/>
          </a:xfrm>
          <a:prstGeom prst="wedgeEllipseCallout">
            <a:avLst>
              <a:gd name="adj1" fmla="val -55320"/>
              <a:gd name="adj2" fmla="val 4941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true.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4203503" y="548680"/>
            <a:ext cx="4040905" cy="1833882"/>
          </a:xfrm>
          <a:prstGeom prst="wedgeEllipseCallout">
            <a:avLst>
              <a:gd name="adj1" fmla="val -55320"/>
              <a:gd name="adj2" fmla="val 4941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true!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12" name="1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41" y="5758261"/>
            <a:ext cx="759001" cy="719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93" y="1719251"/>
            <a:ext cx="2141070" cy="3221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5" t="18111" r="36440" b="40616"/>
          <a:stretch/>
        </p:blipFill>
        <p:spPr>
          <a:xfrm>
            <a:off x="573263" y="365246"/>
            <a:ext cx="2140782" cy="2343674"/>
          </a:xfrm>
          <a:prstGeom prst="cloud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45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_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_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84000">
              <a:srgbClr val="FFFFC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http://mksuttles.files.wordpress.com/2012/03/final-rend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864"/>
          <a:stretch/>
        </p:blipFill>
        <p:spPr bwMode="auto">
          <a:xfrm>
            <a:off x="-16903" y="14189"/>
            <a:ext cx="9160903" cy="68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2267744" y="5877272"/>
            <a:ext cx="1152128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TRUE</a:t>
            </a:r>
            <a:endParaRPr lang="es-ES" sz="2400" b="1" dirty="0"/>
          </a:p>
        </p:txBody>
      </p:sp>
      <p:sp>
        <p:nvSpPr>
          <p:cNvPr id="7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82792" y="4941168"/>
            <a:ext cx="7306449" cy="60106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279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There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800" b="1" dirty="0" smtClean="0">
                <a:solidFill>
                  <a:schemeClr val="tx1"/>
                </a:solidFill>
              </a:rPr>
              <a:t> a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dog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under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table</a:t>
            </a:r>
            <a:r>
              <a:rPr lang="es-ES_tradnl" sz="2800" b="1" dirty="0" smtClean="0">
                <a:solidFill>
                  <a:schemeClr val="tx1"/>
                </a:solidFill>
              </a:rPr>
              <a:t>.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851920" y="5877272"/>
            <a:ext cx="1152128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FALSE</a:t>
            </a:r>
            <a:endParaRPr lang="es-ES" sz="2400" b="1" dirty="0"/>
          </a:p>
        </p:txBody>
      </p:sp>
      <p:sp>
        <p:nvSpPr>
          <p:cNvPr id="5" name="4 Llamada ovalada"/>
          <p:cNvSpPr/>
          <p:nvPr/>
        </p:nvSpPr>
        <p:spPr>
          <a:xfrm>
            <a:off x="4644009" y="872716"/>
            <a:ext cx="3816424" cy="1800200"/>
          </a:xfrm>
          <a:prstGeom prst="wedgeEllipseCallout">
            <a:avLst>
              <a:gd name="adj1" fmla="val -55320"/>
              <a:gd name="adj2" fmla="val 4941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false.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4644009" y="872716"/>
            <a:ext cx="4040905" cy="1800200"/>
          </a:xfrm>
          <a:prstGeom prst="wedgeEllipseCallout">
            <a:avLst>
              <a:gd name="adj1" fmla="val -55320"/>
              <a:gd name="adj2" fmla="val 4941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false!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12" name="1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41" y="5758261"/>
            <a:ext cx="759001" cy="719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13 Llamada ovalada"/>
          <p:cNvSpPr/>
          <p:nvPr/>
        </p:nvSpPr>
        <p:spPr>
          <a:xfrm>
            <a:off x="4644008" y="872716"/>
            <a:ext cx="4132373" cy="1800200"/>
          </a:xfrm>
          <a:prstGeom prst="wedgeEllipseCallout">
            <a:avLst>
              <a:gd name="adj1" fmla="val -56183"/>
              <a:gd name="adj2" fmla="val 5121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There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3200" b="1" dirty="0" smtClean="0">
                <a:solidFill>
                  <a:schemeClr val="tx1"/>
                </a:solidFill>
              </a:rPr>
              <a:t> a </a:t>
            </a:r>
            <a:r>
              <a:rPr lang="es-ES_tradnl" sz="3200" b="1" dirty="0" err="1" smtClean="0">
                <a:solidFill>
                  <a:srgbClr val="00B050"/>
                </a:solidFill>
              </a:rPr>
              <a:t>cat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under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table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49" y="1719251"/>
            <a:ext cx="2141070" cy="3221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61329" r="35530" b="14965"/>
          <a:stretch/>
        </p:blipFill>
        <p:spPr>
          <a:xfrm>
            <a:off x="503699" y="548680"/>
            <a:ext cx="2702333" cy="1625600"/>
          </a:xfrm>
          <a:prstGeom prst="cloud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5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_fal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_fal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 animBg="1"/>
      <p:bldP spid="11" grpId="0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84000">
              <a:srgbClr val="FFFFC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http://mksuttles.files.wordpress.com/2012/03/final-rend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864"/>
          <a:stretch/>
        </p:blipFill>
        <p:spPr bwMode="auto">
          <a:xfrm>
            <a:off x="-16903" y="14189"/>
            <a:ext cx="9160903" cy="68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2267744" y="5877272"/>
            <a:ext cx="1152128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TRUE</a:t>
            </a:r>
            <a:endParaRPr lang="es-ES" sz="2400" b="1" dirty="0"/>
          </a:p>
        </p:txBody>
      </p:sp>
      <p:sp>
        <p:nvSpPr>
          <p:cNvPr id="7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82792" y="4941168"/>
            <a:ext cx="7306449" cy="60106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innerShdw blurRad="279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There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wasn’t</a:t>
            </a:r>
            <a:r>
              <a:rPr lang="es-ES_tradnl" sz="2800" b="1" dirty="0" smtClean="0">
                <a:solidFill>
                  <a:schemeClr val="tx1"/>
                </a:solidFill>
              </a:rPr>
              <a:t> a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lamp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behind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armchair</a:t>
            </a:r>
            <a:r>
              <a:rPr lang="es-ES_tradnl" sz="2800" b="1" dirty="0" smtClean="0">
                <a:solidFill>
                  <a:schemeClr val="tx1"/>
                </a:solidFill>
              </a:rPr>
              <a:t>.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851920" y="5877272"/>
            <a:ext cx="1152128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FALSE</a:t>
            </a:r>
            <a:endParaRPr lang="es-ES" sz="2400" b="1" dirty="0"/>
          </a:p>
        </p:txBody>
      </p:sp>
      <p:sp>
        <p:nvSpPr>
          <p:cNvPr id="5" name="4 Llamada ovalada"/>
          <p:cNvSpPr/>
          <p:nvPr/>
        </p:nvSpPr>
        <p:spPr>
          <a:xfrm>
            <a:off x="4508726" y="548680"/>
            <a:ext cx="3816424" cy="1800200"/>
          </a:xfrm>
          <a:prstGeom prst="wedgeEllipseCallout">
            <a:avLst>
              <a:gd name="adj1" fmla="val -55320"/>
              <a:gd name="adj2" fmla="val 6231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false.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4508726" y="548680"/>
            <a:ext cx="4040905" cy="1800200"/>
          </a:xfrm>
          <a:prstGeom prst="wedgeEllipseCallout">
            <a:avLst>
              <a:gd name="adj1" fmla="val -54602"/>
              <a:gd name="adj2" fmla="val 6231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 are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false!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12" name="1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41" y="5758261"/>
            <a:ext cx="759001" cy="719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13 Llamada ovalada"/>
          <p:cNvSpPr/>
          <p:nvPr/>
        </p:nvSpPr>
        <p:spPr>
          <a:xfrm>
            <a:off x="4505456" y="548680"/>
            <a:ext cx="4132373" cy="1800200"/>
          </a:xfrm>
          <a:prstGeom prst="wedgeEllipseCallout">
            <a:avLst>
              <a:gd name="adj1" fmla="val -55536"/>
              <a:gd name="adj2" fmla="val 6325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There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rgbClr val="00B050"/>
                </a:solidFill>
              </a:rPr>
              <a:t>was</a:t>
            </a:r>
            <a:r>
              <a:rPr lang="es-ES_tradnl" sz="3200" b="1" dirty="0" smtClean="0">
                <a:solidFill>
                  <a:schemeClr val="tx1"/>
                </a:solidFill>
              </a:rPr>
              <a:t> a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lamp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behind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armchair</a:t>
            </a:r>
            <a:r>
              <a:rPr lang="es-ES_tradnl" sz="3200" b="1" dirty="0" smtClean="0">
                <a:solidFill>
                  <a:schemeClr val="tx1"/>
                </a:solidFill>
              </a:rPr>
              <a:t>.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75" y="1647243"/>
            <a:ext cx="2141070" cy="3221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0" t="22510" r="11274" b="26438"/>
          <a:stretch/>
        </p:blipFill>
        <p:spPr>
          <a:xfrm>
            <a:off x="827584" y="548680"/>
            <a:ext cx="1728469" cy="2244750"/>
          </a:xfrm>
          <a:prstGeom prst="cloud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4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_fal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_fal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 animBg="1"/>
      <p:bldP spid="11" grpId="0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354</Words>
  <Application>Microsoft Office PowerPoint</Application>
  <PresentationFormat>Presentación en pantalla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75</cp:revision>
  <dcterms:created xsi:type="dcterms:W3CDTF">2014-05-04T16:08:20Z</dcterms:created>
  <dcterms:modified xsi:type="dcterms:W3CDTF">2015-03-21T11:18:30Z</dcterms:modified>
</cp:coreProperties>
</file>