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60" r:id="rId4"/>
    <p:sldId id="274" r:id="rId5"/>
    <p:sldId id="259" r:id="rId6"/>
    <p:sldId id="271" r:id="rId7"/>
    <p:sldId id="262" r:id="rId8"/>
    <p:sldId id="279" r:id="rId9"/>
    <p:sldId id="264" r:id="rId10"/>
    <p:sldId id="273" r:id="rId11"/>
    <p:sldId id="261" r:id="rId12"/>
    <p:sldId id="276" r:id="rId13"/>
    <p:sldId id="275" r:id="rId14"/>
    <p:sldId id="266" r:id="rId15"/>
    <p:sldId id="265" r:id="rId16"/>
    <p:sldId id="267" r:id="rId17"/>
    <p:sldId id="270" r:id="rId18"/>
    <p:sldId id="278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5F5F5F"/>
    <a:srgbClr val="FFFF99"/>
    <a:srgbClr val="FFFFCC"/>
    <a:srgbClr val="CC660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1FD05-8254-495C-8DC0-E17D7079F08D}" type="datetimeFigureOut">
              <a:rPr lang="es-ES"/>
              <a:pPr>
                <a:defRPr/>
              </a:pPr>
              <a:t>29/11/2023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5BA5-5058-4E97-9E94-EE6FDFA8C8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2D1AC-9767-4458-BF61-A768AEE8F407}" type="datetimeFigureOut">
              <a:rPr lang="es-ES"/>
              <a:pPr>
                <a:defRPr/>
              </a:pPr>
              <a:t>29/11/2023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2E28B-1BBE-4BE9-8808-164D4B8E2C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C13A9-912F-4BA4-B210-5C5AEF2835FC}" type="datetimeFigureOut">
              <a:rPr lang="es-ES"/>
              <a:pPr>
                <a:defRPr/>
              </a:pPr>
              <a:t>29/11/2023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9A045-287A-4135-B23E-E8FF1300F7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74D65-E069-4E4A-9B12-5E7BEEBE52FB}" type="datetimeFigureOut">
              <a:rPr lang="es-ES"/>
              <a:pPr>
                <a:defRPr/>
              </a:pPr>
              <a:t>29/11/2023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83394-1B84-409C-9124-42C11F0D19C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5E35-007F-4FF6-B5CB-AAED46411F85}" type="datetimeFigureOut">
              <a:rPr lang="es-ES"/>
              <a:pPr>
                <a:defRPr/>
              </a:pPr>
              <a:t>29/11/2023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64C8-E975-44C7-A7A0-D4C03C06487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C374-1654-4010-8B76-DEC190E369FA}" type="datetimeFigureOut">
              <a:rPr lang="es-ES"/>
              <a:pPr>
                <a:defRPr/>
              </a:pPr>
              <a:t>29/11/2023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D5E76-EE56-49F8-A8E3-094074D67D9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1E256-2C66-413A-A0C7-9142BE82E444}" type="datetimeFigureOut">
              <a:rPr lang="es-ES"/>
              <a:pPr>
                <a:defRPr/>
              </a:pPr>
              <a:t>29/11/2023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9BE64-46AB-4B91-BDA6-735B919638F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BB7EB-C148-4288-87FF-BD6EFF485505}" type="datetimeFigureOut">
              <a:rPr lang="es-ES"/>
              <a:pPr>
                <a:defRPr/>
              </a:pPr>
              <a:t>29/11/2023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8961F-6BC4-4983-A1F6-BBBDE0D0059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60B3C-E624-4A5A-B141-753721A67A86}" type="datetimeFigureOut">
              <a:rPr lang="es-ES"/>
              <a:pPr>
                <a:defRPr/>
              </a:pPr>
              <a:t>29/11/2023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FEC24-23E1-4DAC-800C-C96F77FCF8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E18D-E502-474E-9C81-DBC59F6049DA}" type="datetimeFigureOut">
              <a:rPr lang="es-ES"/>
              <a:pPr>
                <a:defRPr/>
              </a:pPr>
              <a:t>29/11/2023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F280F-0F98-46F7-8EE1-4AC3FAC2E3D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CA365-F260-41D9-9BD5-FBA5FC924D2C}" type="datetimeFigureOut">
              <a:rPr lang="es-ES"/>
              <a:pPr>
                <a:defRPr/>
              </a:pPr>
              <a:t>29/11/2023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446CA-BB98-4811-BB34-A8926AD657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8A8C0D-1B60-4972-8A82-17C3CEB9669C}" type="datetimeFigureOut">
              <a:rPr lang="es-ES"/>
              <a:pPr>
                <a:defRPr/>
              </a:pPr>
              <a:t>29/11/2023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BA1E66-5B0B-43A4-960D-2F7BB9D8F5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348038" y="2546350"/>
            <a:ext cx="3311525" cy="522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i="1" dirty="0">
                <a:solidFill>
                  <a:srgbClr val="FF0000"/>
                </a:solidFill>
                <a:latin typeface="+mn-lt"/>
                <a:cs typeface="+mn-cs"/>
              </a:rPr>
              <a:t>SINCE</a:t>
            </a:r>
            <a:r>
              <a:rPr lang="es-ES_tradnl" sz="2800" b="1" i="1" dirty="0">
                <a:latin typeface="+mn-lt"/>
                <a:cs typeface="+mn-cs"/>
              </a:rPr>
              <a:t>,</a:t>
            </a:r>
            <a:r>
              <a:rPr lang="es-ES_tradnl" sz="2800" b="1" i="1" dirty="0">
                <a:solidFill>
                  <a:srgbClr val="FF0000"/>
                </a:solidFill>
                <a:latin typeface="+mn-lt"/>
                <a:cs typeface="+mn-cs"/>
              </a:rPr>
              <a:t> AGO</a:t>
            </a:r>
            <a:r>
              <a:rPr lang="es-ES_tradnl" sz="2800" b="1" dirty="0">
                <a:latin typeface="+mn-lt"/>
                <a:cs typeface="+mn-cs"/>
              </a:rPr>
              <a:t> </a:t>
            </a:r>
            <a:r>
              <a:rPr lang="es-ES_tradnl" sz="2800" dirty="0" err="1">
                <a:latin typeface="+mn-lt"/>
                <a:cs typeface="+mn-cs"/>
              </a:rPr>
              <a:t>or</a:t>
            </a:r>
            <a:r>
              <a:rPr lang="es-ES_tradnl" sz="2800" b="1" dirty="0">
                <a:latin typeface="+mn-lt"/>
                <a:cs typeface="+mn-cs"/>
              </a:rPr>
              <a:t> </a:t>
            </a:r>
            <a:r>
              <a:rPr lang="es-ES_tradnl" sz="2800" b="1" i="1" dirty="0">
                <a:solidFill>
                  <a:srgbClr val="FF0000"/>
                </a:solidFill>
                <a:latin typeface="+mn-lt"/>
                <a:cs typeface="+mn-cs"/>
              </a:rPr>
              <a:t>FOR</a:t>
            </a:r>
            <a:endParaRPr lang="es-ES" sz="2800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3314" name="1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8688" y="2349500"/>
            <a:ext cx="252412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43608" y="332656"/>
            <a:ext cx="6984776" cy="210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6" name="10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475" y="2152650"/>
            <a:ext cx="50482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/>
          <a:srcRect b="19652"/>
          <a:stretch>
            <a:fillRect/>
          </a:stretch>
        </p:blipFill>
        <p:spPr bwMode="auto">
          <a:xfrm>
            <a:off x="395288" y="5949950"/>
            <a:ext cx="2089150" cy="7699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0" name="9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  <p:sndAc>
      <p:stSnd>
        <p:snd r:embed="rId2" name="Ofici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17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565400"/>
            <a:ext cx="17478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19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405063"/>
            <a:ext cx="34893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/>
              <a:ext uri="{28A0092B-C50C-407E-A947-70E740481C1C}"/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/>
              <a:ext uri="{28A0092B-C50C-407E-A947-70E740481C1C}"/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wrong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right</a:t>
            </a:r>
            <a:endParaRPr lang="es-E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1188" y="404813"/>
            <a:ext cx="2439987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since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34803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ago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611560" y="1354559"/>
            <a:ext cx="7920880" cy="715000"/>
          </a:xfrm>
          <a:prstGeom prst="wedgeRoundRectCallout">
            <a:avLst>
              <a:gd name="adj1" fmla="val 20648"/>
              <a:gd name="adj2" fmla="val 1014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Yes, and I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had a baby two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years ______ .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6516688" y="1341438"/>
            <a:ext cx="115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>
                <a:solidFill>
                  <a:srgbClr val="FF0000"/>
                </a:solidFill>
                <a:latin typeface="Calibri" pitchFamily="34" charset="0"/>
              </a:rPr>
              <a:t>ago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08488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for</a:t>
            </a:r>
            <a:endParaRPr lang="es-ES" sz="3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15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565400"/>
            <a:ext cx="17478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17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405063"/>
            <a:ext cx="34893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611560" y="1196752"/>
            <a:ext cx="7920880" cy="936104"/>
          </a:xfrm>
          <a:prstGeom prst="wedgeRoundRectCallout">
            <a:avLst>
              <a:gd name="adj1" fmla="val -189"/>
              <a:gd name="adj2" fmla="val 8687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Before I got married, I studied at University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______ three years.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/>
              <a:ext uri="{28A0092B-C50C-407E-A947-70E740481C1C}"/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/>
              <a:ext uri="{28A0092B-C50C-407E-A947-70E740481C1C}"/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wrong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right</a:t>
            </a:r>
            <a:endParaRPr lang="es-E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118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since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08488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for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3059113" y="1484313"/>
            <a:ext cx="11525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>
                <a:solidFill>
                  <a:srgbClr val="FF0000"/>
                </a:solidFill>
                <a:latin typeface="Calibri" pitchFamily="34" charset="0"/>
              </a:rPr>
              <a:t>for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34803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ago</a:t>
            </a:r>
            <a:endParaRPr lang="es-ES" sz="3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2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565400"/>
            <a:ext cx="17478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22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405063"/>
            <a:ext cx="34893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323528" y="1268760"/>
            <a:ext cx="7848872" cy="571708"/>
          </a:xfrm>
          <a:prstGeom prst="wedgeRoundRectCallout">
            <a:avLst>
              <a:gd name="adj1" fmla="val -19105"/>
              <a:gd name="adj2" fmla="val 13933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When did you get your University degree?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/>
              <a:ext uri="{28A0092B-C50C-407E-A947-70E740481C1C}"/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/>
              <a:ext uri="{28A0092B-C50C-407E-A947-70E740481C1C}"/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wrong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right</a:t>
            </a:r>
            <a:endParaRPr lang="es-E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1188" y="404813"/>
            <a:ext cx="2439987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since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34803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ago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3635896" y="2036406"/>
            <a:ext cx="5076056" cy="503728"/>
          </a:xfrm>
          <a:prstGeom prst="wedgeRoundRectCallout">
            <a:avLst>
              <a:gd name="adj1" fmla="val -14394"/>
              <a:gd name="adj2" fmla="val 12968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I got it eight years _____ .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7164388" y="1916113"/>
            <a:ext cx="11525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>
                <a:solidFill>
                  <a:srgbClr val="FF0000"/>
                </a:solidFill>
                <a:latin typeface="Calibri" pitchFamily="34" charset="0"/>
              </a:rPr>
              <a:t>ago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08488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for</a:t>
            </a:r>
            <a:endParaRPr lang="es-ES" sz="3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20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565400"/>
            <a:ext cx="17478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21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405063"/>
            <a:ext cx="34893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611560" y="1268760"/>
            <a:ext cx="6768752" cy="571708"/>
          </a:xfrm>
          <a:prstGeom prst="wedgeRoundRectCallout">
            <a:avLst>
              <a:gd name="adj1" fmla="val -15830"/>
              <a:gd name="adj2" fmla="val 15387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When did you leave your last job?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MV Boli" pitchFamily="2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/>
              <a:ext uri="{28A0092B-C50C-407E-A947-70E740481C1C}"/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/>
              <a:ext uri="{28A0092B-C50C-407E-A947-70E740481C1C}"/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wrong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right</a:t>
            </a:r>
            <a:endParaRPr lang="es-E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1188" y="404813"/>
            <a:ext cx="2439987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since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34803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ago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3635896" y="2036406"/>
            <a:ext cx="5076056" cy="503728"/>
          </a:xfrm>
          <a:prstGeom prst="wedgeRoundRectCallout">
            <a:avLst>
              <a:gd name="adj1" fmla="val -14394"/>
              <a:gd name="adj2" fmla="val 12968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I left it six years _____ .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7019925" y="1916113"/>
            <a:ext cx="11525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>
                <a:solidFill>
                  <a:srgbClr val="FF0000"/>
                </a:solidFill>
                <a:latin typeface="Calibri" pitchFamily="34" charset="0"/>
              </a:rPr>
              <a:t>ago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08488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for</a:t>
            </a:r>
            <a:endParaRPr lang="es-ES" sz="3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15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565400"/>
            <a:ext cx="17478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18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405063"/>
            <a:ext cx="34893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323528" y="1340768"/>
            <a:ext cx="8568952" cy="792088"/>
          </a:xfrm>
          <a:prstGeom prst="wedgeRoundRectCallout">
            <a:avLst>
              <a:gd name="adj1" fmla="val 1427"/>
              <a:gd name="adj2" fmla="val 1236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Have you lived in this city ______ many years?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/>
              <a:ext uri="{28A0092B-C50C-407E-A947-70E740481C1C}"/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/>
              <a:ext uri="{28A0092B-C50C-407E-A947-70E740481C1C}"/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wrong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right</a:t>
            </a:r>
            <a:endParaRPr lang="es-E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39750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since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156325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for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5148263" y="1341438"/>
            <a:ext cx="1152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solidFill>
                  <a:srgbClr val="FF0000"/>
                </a:solidFill>
                <a:latin typeface="Calibri" pitchFamily="34" charset="0"/>
              </a:rPr>
              <a:t>for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34803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ago</a:t>
            </a:r>
            <a:endParaRPr lang="es-ES" sz="3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15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565400"/>
            <a:ext cx="17478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18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405063"/>
            <a:ext cx="34893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539552" y="1340768"/>
            <a:ext cx="7992888" cy="864096"/>
          </a:xfrm>
          <a:prstGeom prst="wedgeRoundRectCallout">
            <a:avLst>
              <a:gd name="adj1" fmla="val 16302"/>
              <a:gd name="adj2" fmla="val 778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Yes, I have lived here _______ my childhood.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/>
              <a:ext uri="{28A0092B-C50C-407E-A947-70E740481C1C}"/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/>
              <a:ext uri="{28A0092B-C50C-407E-A947-70E740481C1C}"/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wrong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right</a:t>
            </a:r>
            <a:endParaRPr lang="es-E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39750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since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156325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for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4643438" y="1414463"/>
            <a:ext cx="1152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solidFill>
                  <a:srgbClr val="FF0000"/>
                </a:solidFill>
                <a:latin typeface="Calibri" pitchFamily="34" charset="0"/>
              </a:rPr>
              <a:t>since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34803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ago</a:t>
            </a:r>
            <a:endParaRPr lang="es-ES" sz="3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7" grpId="0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15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565400"/>
            <a:ext cx="17478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18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405063"/>
            <a:ext cx="34893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539552" y="1340768"/>
            <a:ext cx="8064896" cy="864096"/>
          </a:xfrm>
          <a:prstGeom prst="wedgeRoundRectCallout">
            <a:avLst>
              <a:gd name="adj1" fmla="val 1104"/>
              <a:gd name="adj2" fmla="val 8687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Would you like to work with us ______ a long time?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/>
              <a:ext uri="{28A0092B-C50C-407E-A947-70E740481C1C}"/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/>
              <a:ext uri="{28A0092B-C50C-407E-A947-70E740481C1C}"/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wrong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right</a:t>
            </a:r>
            <a:endParaRPr lang="es-E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39750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since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156325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for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5373688" y="1412875"/>
            <a:ext cx="1152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>
                <a:solidFill>
                  <a:srgbClr val="FF0000"/>
                </a:solidFill>
                <a:latin typeface="Calibri" pitchFamily="34" charset="0"/>
              </a:rPr>
              <a:t>for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34803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ago</a:t>
            </a:r>
            <a:endParaRPr lang="es-ES" sz="3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15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565400"/>
            <a:ext cx="17478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17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405063"/>
            <a:ext cx="34893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539552" y="1268760"/>
            <a:ext cx="8064896" cy="718339"/>
          </a:xfrm>
          <a:prstGeom prst="wedgeRoundRectCallout">
            <a:avLst>
              <a:gd name="adj1" fmla="val -337"/>
              <a:gd name="adj2" fmla="val 1027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Yes, I would like to work here ______ ever.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/>
              <a:ext uri="{28A0092B-C50C-407E-A947-70E740481C1C}"/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/>
              <a:ext uri="{28A0092B-C50C-407E-A947-70E740481C1C}"/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wrong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right</a:t>
            </a:r>
            <a:endParaRPr lang="es-E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39750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since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156325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for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6084888" y="1268413"/>
            <a:ext cx="1150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solidFill>
                  <a:srgbClr val="FF0000"/>
                </a:solidFill>
                <a:latin typeface="Calibri" pitchFamily="34" charset="0"/>
              </a:rPr>
              <a:t>for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34803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ago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/>
      <p:bldP spid="13" grpId="0" animBg="1"/>
      <p:bldP spid="13" grpId="1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15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565400"/>
            <a:ext cx="17478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18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405063"/>
            <a:ext cx="34893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539552" y="1340768"/>
            <a:ext cx="8064896" cy="892229"/>
          </a:xfrm>
          <a:prstGeom prst="wedgeRoundRectCallout">
            <a:avLst>
              <a:gd name="adj1" fmla="val 1104"/>
              <a:gd name="adj2" fmla="val 8687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OK. You will be tested ______ a month.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/>
              <a:ext uri="{28A0092B-C50C-407E-A947-70E740481C1C}"/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/>
              <a:ext uri="{28A0092B-C50C-407E-A947-70E740481C1C}"/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wrong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right</a:t>
            </a:r>
            <a:endParaRPr lang="es-E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39750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since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156325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for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3" name="1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956550" y="5516563"/>
            <a:ext cx="900113" cy="65246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5292725" y="1476375"/>
            <a:ext cx="115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>
                <a:solidFill>
                  <a:srgbClr val="FF0000"/>
                </a:solidFill>
                <a:latin typeface="Calibri" pitchFamily="34" charset="0"/>
              </a:rPr>
              <a:t>for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34803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ago</a:t>
            </a:r>
            <a:endParaRPr lang="es-ES" sz="3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17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565400"/>
            <a:ext cx="17478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19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405063"/>
            <a:ext cx="34893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/>
              <a:ext uri="{28A0092B-C50C-407E-A947-70E740481C1C}"/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/>
              <a:ext uri="{28A0092B-C50C-407E-A947-70E740481C1C}"/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wrong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right</a:t>
            </a:r>
            <a:endParaRPr lang="es-E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1188" y="404813"/>
            <a:ext cx="2439987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since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34803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ago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539552" y="1417856"/>
            <a:ext cx="8208912" cy="715000"/>
          </a:xfrm>
          <a:prstGeom prst="wedgeRoundRectCallout">
            <a:avLst>
              <a:gd name="adj1" fmla="val 49"/>
              <a:gd name="adj2" fmla="val 1277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We received your CV two weeks ______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6875463" y="1403350"/>
            <a:ext cx="11525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>
                <a:solidFill>
                  <a:srgbClr val="FF0000"/>
                </a:solidFill>
                <a:latin typeface="Calibri" pitchFamily="34" charset="0"/>
              </a:rPr>
              <a:t>ago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08488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for</a:t>
            </a:r>
            <a:endParaRPr lang="es-ES" sz="3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17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565400"/>
            <a:ext cx="17478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19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405063"/>
            <a:ext cx="34893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611560" y="1205463"/>
            <a:ext cx="7992888" cy="1080120"/>
          </a:xfrm>
          <a:prstGeom prst="wedgeRoundRectCallout">
            <a:avLst>
              <a:gd name="adj1" fmla="val 2833"/>
              <a:gd name="adj2" fmla="val 804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We have no secretary _____ January, when the previous one retired.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/>
              <a:ext uri="{28A0092B-C50C-407E-A947-70E740481C1C}"/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/>
              <a:ext uri="{28A0092B-C50C-407E-A947-70E740481C1C}"/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wrong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right</a:t>
            </a:r>
            <a:endParaRPr lang="es-E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118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since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124575" y="404813"/>
            <a:ext cx="247967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for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5292725" y="1196975"/>
            <a:ext cx="115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>
                <a:solidFill>
                  <a:srgbClr val="FF0000"/>
                </a:solidFill>
                <a:latin typeface="Calibri" pitchFamily="34" charset="0"/>
              </a:rPr>
              <a:t>since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34803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ago</a:t>
            </a:r>
            <a:endParaRPr lang="es-ES" sz="3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7" grpId="0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17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565400"/>
            <a:ext cx="17478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18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405063"/>
            <a:ext cx="34893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1321924" y="1384643"/>
            <a:ext cx="6058388" cy="892229"/>
          </a:xfrm>
          <a:prstGeom prst="wedgeRoundRectCallout">
            <a:avLst>
              <a:gd name="adj1" fmla="val 1104"/>
              <a:gd name="adj2" fmla="val 8687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Have you been working _______ the last two years?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/>
              <a:ext uri="{28A0092B-C50C-407E-A947-70E740481C1C}"/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/>
              <a:ext uri="{28A0092B-C50C-407E-A947-70E740481C1C}"/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wrong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right</a:t>
            </a:r>
            <a:endParaRPr lang="es-E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1188" y="404813"/>
            <a:ext cx="2433637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since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094413" y="404813"/>
            <a:ext cx="2438400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for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5715000" y="1268413"/>
            <a:ext cx="11509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>
                <a:solidFill>
                  <a:srgbClr val="FF0000"/>
                </a:solidFill>
                <a:latin typeface="Calibri" pitchFamily="34" charset="0"/>
              </a:rPr>
              <a:t>for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34803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ago</a:t>
            </a:r>
            <a:endParaRPr lang="es-ES" sz="3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15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565400"/>
            <a:ext cx="17478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18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405063"/>
            <a:ext cx="34893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539552" y="1340768"/>
            <a:ext cx="7920880" cy="792088"/>
          </a:xfrm>
          <a:prstGeom prst="wedgeRoundRectCallout">
            <a:avLst>
              <a:gd name="adj1" fmla="val -140"/>
              <a:gd name="adj2" fmla="val 843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No, I </a:t>
            </a:r>
            <a:r>
              <a:rPr lang="es-ES_tradnl" sz="2800" dirty="0" err="1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haven’t</a:t>
            </a:r>
            <a:r>
              <a:rPr lang="es-ES_tradnl" sz="28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 </a:t>
            </a:r>
            <a:r>
              <a:rPr lang="es-ES_tradnl" sz="2800" dirty="0" err="1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worked</a:t>
            </a:r>
            <a:r>
              <a:rPr lang="es-ES_tradnl" sz="28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 ______ I </a:t>
            </a:r>
            <a:r>
              <a:rPr lang="es-ES_tradnl" sz="2800" dirty="0" err="1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got</a:t>
            </a:r>
            <a:r>
              <a:rPr lang="es-ES_tradnl" sz="28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 </a:t>
            </a:r>
            <a:r>
              <a:rPr lang="es-ES_tradnl" sz="2800" dirty="0" err="1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married</a:t>
            </a:r>
            <a:r>
              <a:rPr lang="es-ES_tradnl" sz="28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.</a:t>
            </a: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cs typeface="MV Boli" pitchFamily="2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/>
              <a:ext uri="{28A0092B-C50C-407E-A947-70E740481C1C}"/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/>
              <a:ext uri="{28A0092B-C50C-407E-A947-70E740481C1C}"/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wrong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right</a:t>
            </a:r>
            <a:endParaRPr lang="es-E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118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since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08488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for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4500563" y="1412875"/>
            <a:ext cx="115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>
                <a:solidFill>
                  <a:srgbClr val="FF0000"/>
                </a:solidFill>
                <a:latin typeface="Calibri" pitchFamily="34" charset="0"/>
              </a:rPr>
              <a:t>since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34803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ago</a:t>
            </a:r>
            <a:endParaRPr lang="es-ES" sz="3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7" grpId="0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15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565400"/>
            <a:ext cx="17478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17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405063"/>
            <a:ext cx="34893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539552" y="1412776"/>
            <a:ext cx="7920880" cy="792088"/>
          </a:xfrm>
          <a:prstGeom prst="wedgeRoundRectCallout">
            <a:avLst>
              <a:gd name="adj1" fmla="val 34"/>
              <a:gd name="adj2" fmla="val 11194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How long is it _____ you got married?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/>
              <a:ext uri="{28A0092B-C50C-407E-A947-70E740481C1C}"/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/>
              <a:ext uri="{28A0092B-C50C-407E-A947-70E740481C1C}"/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wrong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right</a:t>
            </a:r>
            <a:endParaRPr lang="es-E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118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since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08488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for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3563938" y="1476375"/>
            <a:ext cx="1152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>
                <a:solidFill>
                  <a:srgbClr val="FF0000"/>
                </a:solidFill>
                <a:latin typeface="Calibri" pitchFamily="34" charset="0"/>
              </a:rPr>
              <a:t>since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34803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ago</a:t>
            </a:r>
            <a:endParaRPr lang="es-ES" sz="3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7" grpId="0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15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565400"/>
            <a:ext cx="17478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18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405063"/>
            <a:ext cx="34893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827584" y="1412776"/>
            <a:ext cx="7488832" cy="792088"/>
          </a:xfrm>
          <a:prstGeom prst="wedgeRoundRectCallout">
            <a:avLst>
              <a:gd name="adj1" fmla="val 19049"/>
              <a:gd name="adj2" fmla="val 10500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I am married ______ 2008.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/>
              <a:ext uri="{28A0092B-C50C-407E-A947-70E740481C1C}"/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/>
              <a:ext uri="{28A0092B-C50C-407E-A947-70E740481C1C}"/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wrong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right</a:t>
            </a:r>
            <a:endParaRPr lang="es-E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118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since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08488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for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4787900" y="1412875"/>
            <a:ext cx="1152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solidFill>
                  <a:srgbClr val="FF0000"/>
                </a:solidFill>
                <a:latin typeface="Calibri" pitchFamily="34" charset="0"/>
              </a:rPr>
              <a:t>since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34803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ago</a:t>
            </a:r>
            <a:endParaRPr lang="es-ES" sz="3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7" grpId="0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17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565400"/>
            <a:ext cx="17478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19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405063"/>
            <a:ext cx="34893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/>
              <a:ext uri="{28A0092B-C50C-407E-A947-70E740481C1C}"/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/>
              <a:ext uri="{28A0092B-C50C-407E-A947-70E740481C1C}"/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wrong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right</a:t>
            </a:r>
            <a:endParaRPr lang="es-E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1188" y="404813"/>
            <a:ext cx="2439987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since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34803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ago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611560" y="1417856"/>
            <a:ext cx="7920880" cy="715000"/>
          </a:xfrm>
          <a:prstGeom prst="wedgeRoundRectCallout">
            <a:avLst>
              <a:gd name="adj1" fmla="val 20006"/>
              <a:gd name="adj2" fmla="val 1120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And I got divorced three months ______.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6732588" y="1403350"/>
            <a:ext cx="11525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>
                <a:solidFill>
                  <a:srgbClr val="FF0000"/>
                </a:solidFill>
                <a:latin typeface="Calibri" pitchFamily="34" charset="0"/>
              </a:rPr>
              <a:t>ago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08488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for</a:t>
            </a:r>
            <a:endParaRPr lang="es-ES" sz="3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15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565400"/>
            <a:ext cx="17478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18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405063"/>
            <a:ext cx="34893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B2B2B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323528" y="1412776"/>
            <a:ext cx="8568952" cy="792088"/>
          </a:xfrm>
          <a:prstGeom prst="wedgeRoundRectCallout">
            <a:avLst>
              <a:gd name="adj1" fmla="val 1104"/>
              <a:gd name="adj2" fmla="val 8687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MV Boli" pitchFamily="2" charset="0"/>
              </a:rPr>
              <a:t>So, you have been married ______ five years.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1259632" y="5461852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/>
              <a:ext uri="{28A0092B-C50C-407E-A947-70E740481C1C}"/>
            </a:extLst>
          </a:blip>
          <a:srcRect l="54439" t="29709" r="7227" b="12997"/>
          <a:stretch/>
        </p:blipFill>
        <p:spPr bwMode="auto">
          <a:xfrm>
            <a:off x="1331640" y="5567767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/>
              <a:ext uri="{28A0092B-C50C-407E-A947-70E740481C1C}"/>
            </a:extLst>
          </a:blip>
          <a:srcRect t="28824" r="61105" b="16291"/>
          <a:stretch/>
        </p:blipFill>
        <p:spPr bwMode="auto">
          <a:xfrm>
            <a:off x="6948264" y="5589866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6" name="5 Rectángulo redondeado"/>
          <p:cNvSpPr/>
          <p:nvPr/>
        </p:nvSpPr>
        <p:spPr>
          <a:xfrm>
            <a:off x="4067944" y="5405946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6013" y="6165850"/>
            <a:ext cx="12239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wrong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75463" y="6165850"/>
            <a:ext cx="1009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right</a:t>
            </a:r>
            <a:endParaRPr lang="es-E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39750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since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156325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for</a:t>
            </a:r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85113" y="5414963"/>
            <a:ext cx="1042987" cy="792162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5292725" y="1412875"/>
            <a:ext cx="1150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>
                <a:solidFill>
                  <a:srgbClr val="FF0000"/>
                </a:solidFill>
                <a:latin typeface="Calibri" pitchFamily="34" charset="0"/>
              </a:rPr>
              <a:t>for</a:t>
            </a:r>
            <a:endParaRPr lang="es-E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348038" y="404813"/>
            <a:ext cx="2447925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>
                <a:solidFill>
                  <a:prstClr val="white"/>
                </a:solidFill>
              </a:rPr>
              <a:t>ago</a:t>
            </a:r>
            <a:endParaRPr lang="es-ES" sz="3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1493 0.0020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7" grpId="0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260</Words>
  <Application>Microsoft Office PowerPoint</Application>
  <PresentationFormat>Экран (4:3)</PresentationFormat>
  <Paragraphs>140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Arial</vt:lpstr>
      <vt:lpstr>Comic Sans MS</vt:lpstr>
      <vt:lpstr>Tema de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user</cp:lastModifiedBy>
  <cp:revision>50</cp:revision>
  <dcterms:created xsi:type="dcterms:W3CDTF">2013-08-22T17:23:56Z</dcterms:created>
  <dcterms:modified xsi:type="dcterms:W3CDTF">2023-11-29T10:11:39Z</dcterms:modified>
</cp:coreProperties>
</file>