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0" d="100"/>
          <a:sy n="20" d="100"/>
        </p:scale>
        <p:origin x="-2826" y="-14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38616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1. He live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flat.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   He </a:t>
            </a:r>
            <a:r>
              <a:rPr lang="en-US" b="1" dirty="0" smtClean="0"/>
              <a:t>do</a:t>
            </a:r>
            <a:r>
              <a:rPr lang="en-US" b="1" dirty="0" smtClean="0">
                <a:solidFill>
                  <a:srgbClr val="FF0000"/>
                </a:solidFill>
              </a:rPr>
              <a:t>es</a:t>
            </a:r>
            <a:r>
              <a:rPr lang="en-US" b="1" dirty="0" smtClean="0"/>
              <a:t>n’t</a:t>
            </a:r>
            <a:r>
              <a:rPr lang="en-US" dirty="0" smtClean="0"/>
              <a:t> </a:t>
            </a:r>
            <a:r>
              <a:rPr lang="en-US" dirty="0" smtClean="0"/>
              <a:t>live     </a:t>
            </a:r>
            <a:r>
              <a:rPr lang="en-US" dirty="0" smtClean="0"/>
              <a:t>in the flat.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1785926"/>
            <a:ext cx="285752" cy="3571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86058"/>
            <a:ext cx="40862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10. She play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tennis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1790700"/>
            <a:ext cx="43910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 </a:t>
            </a:r>
            <a:r>
              <a:rPr lang="en-US" dirty="0" smtClean="0"/>
              <a:t>She </a:t>
            </a:r>
            <a:r>
              <a:rPr lang="en-US" dirty="0" smtClean="0"/>
              <a:t>visit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his Grandma on Tuesday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0" y="1781175"/>
            <a:ext cx="43815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12. She start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school at 9 o’clock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www.pinclipart.com/picdir/big/109-1098039_girl-sitting-at-desk-clipart-cartoon-character-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40"/>
            <a:ext cx="3350075" cy="4129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She live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house.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8669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He work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a big building.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175" y="1890713"/>
            <a:ext cx="40576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</a:t>
            </a:r>
            <a:r>
              <a:rPr lang="en-US" dirty="0" smtClean="0"/>
              <a:t>. She swim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swimming pool.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tatic.vecteezy.com/system/resources/previews/000/526/905/original/a-small-girl-swimming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00306"/>
            <a:ext cx="7643867" cy="3223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He ride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a bike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ngimg.com/uploads/cycling/cycling_PNG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00452"/>
            <a:ext cx="4088673" cy="4157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 She watch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 cartoons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www.clipartkey.com/mpngs/m/17-179602_are-you-a-victim-watching-tv-all-d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357430"/>
            <a:ext cx="4916491" cy="3310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 He run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garden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86058"/>
            <a:ext cx="4105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8. She live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on Green Street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888" y="1881188"/>
            <a:ext cx="4086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9. He work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shop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838" y="1871663"/>
            <a:ext cx="41243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87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1. He lives in the flat. –      He doesn’t live     in the flat. </vt:lpstr>
      <vt:lpstr>2. She lives in the house. </vt:lpstr>
      <vt:lpstr>3. He works in a big building. </vt:lpstr>
      <vt:lpstr> 4. She swims in the swimming pool. </vt:lpstr>
      <vt:lpstr>5. He rides a bike.</vt:lpstr>
      <vt:lpstr>6. She watches cartoons.</vt:lpstr>
      <vt:lpstr>7. He runs in the garden.</vt:lpstr>
      <vt:lpstr>8. She lives on Green Street.</vt:lpstr>
      <vt:lpstr>9. He works in the shop.</vt:lpstr>
      <vt:lpstr>10. She plays tennis.</vt:lpstr>
      <vt:lpstr>11. She visits his Grandma on Tuesday.</vt:lpstr>
      <vt:lpstr>12. She starts school at 9 o’clock.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He lives in the flat. –      He doesn’t live     in the flat. </dc:title>
  <dc:creator>Семья Кокины</dc:creator>
  <cp:lastModifiedBy>Семья Кокины</cp:lastModifiedBy>
  <cp:revision>2</cp:revision>
  <dcterms:created xsi:type="dcterms:W3CDTF">2021-07-20T07:28:14Z</dcterms:created>
  <dcterms:modified xsi:type="dcterms:W3CDTF">2021-07-20T07:47:20Z</dcterms:modified>
</cp:coreProperties>
</file>