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32"/>
  </p:notesMasterIdLst>
  <p:sldIdLst>
    <p:sldId id="298" r:id="rId2"/>
    <p:sldId id="257" r:id="rId3"/>
    <p:sldId id="256" r:id="rId4"/>
    <p:sldId id="280" r:id="rId5"/>
    <p:sldId id="282" r:id="rId6"/>
    <p:sldId id="283" r:id="rId7"/>
    <p:sldId id="284" r:id="rId8"/>
    <p:sldId id="287" r:id="rId9"/>
    <p:sldId id="267" r:id="rId10"/>
    <p:sldId id="269" r:id="rId11"/>
    <p:sldId id="266" r:id="rId12"/>
    <p:sldId id="268" r:id="rId13"/>
    <p:sldId id="264" r:id="rId14"/>
    <p:sldId id="290" r:id="rId15"/>
    <p:sldId id="288" r:id="rId16"/>
    <p:sldId id="276" r:id="rId17"/>
    <p:sldId id="293" r:id="rId18"/>
    <p:sldId id="281" r:id="rId19"/>
    <p:sldId id="260" r:id="rId20"/>
    <p:sldId id="262" r:id="rId21"/>
    <p:sldId id="275" r:id="rId22"/>
    <p:sldId id="278" r:id="rId23"/>
    <p:sldId id="258" r:id="rId24"/>
    <p:sldId id="261" r:id="rId25"/>
    <p:sldId id="277" r:id="rId26"/>
    <p:sldId id="292" r:id="rId27"/>
    <p:sldId id="271" r:id="rId28"/>
    <p:sldId id="291" r:id="rId29"/>
    <p:sldId id="286" r:id="rId30"/>
    <p:sldId id="294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A00"/>
    <a:srgbClr val="E60000"/>
    <a:srgbClr val="F60000"/>
    <a:srgbClr val="F2F0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269D01E-BC32-4049-B463-5C60D7B0CCD2}" styleName="Стиль из темы 2 - акцент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>
        <p:scale>
          <a:sx n="90" d="100"/>
          <a:sy n="90" d="100"/>
        </p:scale>
        <p:origin x="-96" y="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E9F028-9C34-47E1-A3AE-DEA27927733E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033623-0ED0-4921-B313-46263BC36B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749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033623-0ED0-4921-B313-46263BC36B61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9082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slide" Target="slide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slide" Target="slide20.xml"/><Relationship Id="rId4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slide" Target="slide20.xml"/><Relationship Id="rId4" Type="http://schemas.openxmlformats.org/officeDocument/2006/relationships/image" Target="../media/image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slide" Target="slide20.xml"/><Relationship Id="rId4" Type="http://schemas.openxmlformats.org/officeDocument/2006/relationships/image" Target="../media/image7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0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slide" Target="slide20.xml"/><Relationship Id="rId4" Type="http://schemas.openxmlformats.org/officeDocument/2006/relationships/image" Target="../media/image7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5" Type="http://schemas.openxmlformats.org/officeDocument/2006/relationships/slide" Target="slide20.xml"/><Relationship Id="rId4" Type="http://schemas.openxmlformats.org/officeDocument/2006/relationships/image" Target="../media/image7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slide" Target="slide20.xml"/><Relationship Id="rId4" Type="http://schemas.openxmlformats.org/officeDocument/2006/relationships/image" Target="../media/image7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5" Type="http://schemas.openxmlformats.org/officeDocument/2006/relationships/slide" Target="slide20.xml"/><Relationship Id="rId4" Type="http://schemas.openxmlformats.org/officeDocument/2006/relationships/image" Target="../media/image7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slide" Target="slide20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4.xml"/><Relationship Id="rId18" Type="http://schemas.openxmlformats.org/officeDocument/2006/relationships/slide" Target="slide23.xml"/><Relationship Id="rId26" Type="http://schemas.openxmlformats.org/officeDocument/2006/relationships/slide" Target="slide29.xml"/><Relationship Id="rId3" Type="http://schemas.openxmlformats.org/officeDocument/2006/relationships/slide" Target="slide4.xml"/><Relationship Id="rId21" Type="http://schemas.openxmlformats.org/officeDocument/2006/relationships/slide" Target="slide21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17" Type="http://schemas.openxmlformats.org/officeDocument/2006/relationships/slide" Target="slide18.xml"/><Relationship Id="rId25" Type="http://schemas.openxmlformats.org/officeDocument/2006/relationships/slide" Target="slide28.xml"/><Relationship Id="rId2" Type="http://schemas.openxmlformats.org/officeDocument/2006/relationships/notesSlide" Target="../notesSlides/notesSlide1.xml"/><Relationship Id="rId16" Type="http://schemas.openxmlformats.org/officeDocument/2006/relationships/slide" Target="slide17.xml"/><Relationship Id="rId20" Type="http://schemas.openxmlformats.org/officeDocument/2006/relationships/slide" Target="slide2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24" Type="http://schemas.openxmlformats.org/officeDocument/2006/relationships/slide" Target="slide27.xml"/><Relationship Id="rId5" Type="http://schemas.openxmlformats.org/officeDocument/2006/relationships/slide" Target="slide6.xml"/><Relationship Id="rId15" Type="http://schemas.openxmlformats.org/officeDocument/2006/relationships/slide" Target="slide16.xml"/><Relationship Id="rId23" Type="http://schemas.openxmlformats.org/officeDocument/2006/relationships/slide" Target="slide25.xml"/><Relationship Id="rId10" Type="http://schemas.openxmlformats.org/officeDocument/2006/relationships/slide" Target="slide11.xml"/><Relationship Id="rId19" Type="http://schemas.openxmlformats.org/officeDocument/2006/relationships/slide" Target="slide26.xml"/><Relationship Id="rId4" Type="http://schemas.openxmlformats.org/officeDocument/2006/relationships/slide" Target="slide5.xml"/><Relationship Id="rId9" Type="http://schemas.openxmlformats.org/officeDocument/2006/relationships/slide" Target="slide10.xml"/><Relationship Id="rId14" Type="http://schemas.openxmlformats.org/officeDocument/2006/relationships/slide" Target="slide15.xml"/><Relationship Id="rId22" Type="http://schemas.openxmlformats.org/officeDocument/2006/relationships/slide" Target="slide19.xml"/><Relationship Id="rId27" Type="http://schemas.openxmlformats.org/officeDocument/2006/relationships/image" Target="../media/image6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4.jpe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9552" y="1700808"/>
            <a:ext cx="812694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Grammar Quiz</a:t>
            </a:r>
          </a:p>
        </p:txBody>
      </p:sp>
    </p:spTree>
    <p:extLst>
      <p:ext uri="{BB962C8B-B14F-4D97-AF65-F5344CB8AC3E}">
        <p14:creationId xmlns:p14="http://schemas.microsoft.com/office/powerpoint/2010/main" val="524316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2060848"/>
            <a:ext cx="8424936" cy="206210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accent6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numCol="1">
            <a:spAutoFit/>
          </a:bodyPr>
          <a:lstStyle/>
          <a:p>
            <a:pPr lvl="0" algn="ctr"/>
            <a:endParaRPr lang="en-US" sz="4000" b="1" dirty="0" smtClean="0">
              <a:latin typeface="Candara" pitchFamily="34" charset="0"/>
            </a:endParaRPr>
          </a:p>
          <a:p>
            <a:pPr lvl="0" algn="ctr"/>
            <a:r>
              <a:rPr lang="en-US" sz="4800" b="1" dirty="0" smtClean="0">
                <a:latin typeface="Candara" pitchFamily="34" charset="0"/>
              </a:rPr>
              <a:t>They is reading a book.</a:t>
            </a:r>
          </a:p>
          <a:p>
            <a:pPr lvl="0" algn="ctr"/>
            <a:endParaRPr lang="ru-RU" sz="4000" b="1" dirty="0">
              <a:latin typeface="Candara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5559878"/>
            <a:ext cx="4194356" cy="997902"/>
          </a:xfrm>
          <a:prstGeom prst="rect">
            <a:avLst/>
          </a:prstGeom>
        </p:spPr>
      </p:pic>
      <p:sp>
        <p:nvSpPr>
          <p:cNvPr id="5" name="Выгнутая влево стрелка 4">
            <a:hlinkClick r:id="rId3" action="ppaction://hlinksldjump"/>
          </p:cNvPr>
          <p:cNvSpPr/>
          <p:nvPr/>
        </p:nvSpPr>
        <p:spPr>
          <a:xfrm rot="9474928">
            <a:off x="7922448" y="283396"/>
            <a:ext cx="642817" cy="711062"/>
          </a:xfrm>
          <a:prstGeom prst="curvedRightArrow">
            <a:avLst/>
          </a:prstGeom>
          <a:effectLst>
            <a:glow rad="63500">
              <a:schemeClr val="accent6">
                <a:alpha val="45000"/>
                <a:satMod val="12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27584" y="83893"/>
            <a:ext cx="1008112" cy="900576"/>
          </a:xfrm>
          <a:prstGeom prst="round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2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0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pic>
        <p:nvPicPr>
          <p:cNvPr id="7" name="Picture 2" descr="C:\Users\Светлана\Downloads\Disney Icons Collection\Mickey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5505266"/>
            <a:ext cx="1015320" cy="101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5128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5582820"/>
            <a:ext cx="4194356" cy="997902"/>
          </a:xfrm>
          <a:prstGeom prst="rect">
            <a:avLst/>
          </a:prstGeom>
        </p:spPr>
      </p:pic>
      <p:sp>
        <p:nvSpPr>
          <p:cNvPr id="5" name="Выгнутая влево стрелка 4">
            <a:hlinkClick r:id="rId3" action="ppaction://hlinksldjump"/>
          </p:cNvPr>
          <p:cNvSpPr/>
          <p:nvPr/>
        </p:nvSpPr>
        <p:spPr>
          <a:xfrm rot="9474928">
            <a:off x="7922448" y="283396"/>
            <a:ext cx="642817" cy="711062"/>
          </a:xfrm>
          <a:prstGeom prst="curvedRightArrow">
            <a:avLst/>
          </a:prstGeom>
          <a:effectLst>
            <a:glow rad="63500">
              <a:schemeClr val="accent6">
                <a:alpha val="45000"/>
                <a:satMod val="12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27584" y="83893"/>
            <a:ext cx="1008112" cy="900576"/>
          </a:xfrm>
          <a:prstGeom prst="round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3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0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2060848"/>
            <a:ext cx="8064971" cy="218521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accent6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numCol="1">
            <a:spAutoFit/>
          </a:bodyPr>
          <a:lstStyle/>
          <a:p>
            <a:pPr algn="ctr"/>
            <a:endParaRPr lang="ru-RU" sz="4400" b="1" dirty="0" smtClean="0">
              <a:solidFill>
                <a:srgbClr val="F60000"/>
              </a:solidFill>
              <a:latin typeface="Candara" pitchFamily="34" charset="0"/>
            </a:endParaRPr>
          </a:p>
          <a:p>
            <a:pPr algn="ctr"/>
            <a:r>
              <a:rPr lang="en-US" sz="4800" b="1" dirty="0" smtClean="0">
                <a:latin typeface="Candara" pitchFamily="34" charset="0"/>
              </a:rPr>
              <a:t>Do he speak English?</a:t>
            </a:r>
            <a:endParaRPr lang="ru-RU" sz="4800" b="1" dirty="0" smtClean="0">
              <a:latin typeface="Candara" pitchFamily="34" charset="0"/>
            </a:endParaRPr>
          </a:p>
          <a:p>
            <a:pPr algn="ctr"/>
            <a:endParaRPr lang="ru-RU" sz="4400" b="1" dirty="0">
              <a:solidFill>
                <a:srgbClr val="FF0000"/>
              </a:solidFill>
              <a:latin typeface="Candara" pitchFamily="34" charset="0"/>
            </a:endParaRPr>
          </a:p>
        </p:txBody>
      </p:sp>
      <p:pic>
        <p:nvPicPr>
          <p:cNvPr id="8" name="Picture 2" descr="C:\Users\Светлана\Downloads\Disney Icons Collection\Mickey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5505266"/>
            <a:ext cx="1015320" cy="101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8857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5301208"/>
            <a:ext cx="4194356" cy="997902"/>
          </a:xfrm>
          <a:prstGeom prst="rect">
            <a:avLst/>
          </a:prstGeom>
        </p:spPr>
      </p:pic>
      <p:sp>
        <p:nvSpPr>
          <p:cNvPr id="5" name="Выгнутая влево стрелка 4">
            <a:hlinkClick r:id="rId3" action="ppaction://hlinksldjump"/>
          </p:cNvPr>
          <p:cNvSpPr/>
          <p:nvPr/>
        </p:nvSpPr>
        <p:spPr>
          <a:xfrm rot="9474928">
            <a:off x="7922448" y="283396"/>
            <a:ext cx="642817" cy="711062"/>
          </a:xfrm>
          <a:prstGeom prst="curvedRightArrow">
            <a:avLst/>
          </a:prstGeom>
          <a:effectLst>
            <a:glow rad="63500">
              <a:schemeClr val="accent6">
                <a:alpha val="45000"/>
                <a:satMod val="12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27584" y="83893"/>
            <a:ext cx="1008112" cy="900576"/>
          </a:xfrm>
          <a:prstGeom prst="round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4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0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pic>
        <p:nvPicPr>
          <p:cNvPr id="7" name="Picture 2" descr="C:\Users\Светлана\Downloads\Disney Icons Collection\Mickey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3105" y="5364507"/>
            <a:ext cx="1015320" cy="101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755576" y="1844824"/>
            <a:ext cx="7732615" cy="32316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accent6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numCol="1">
            <a:spAutoFit/>
          </a:bodyPr>
          <a:lstStyle/>
          <a:p>
            <a:pPr lvl="0" algn="ctr"/>
            <a:endParaRPr lang="en-US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  <a:p>
            <a:pPr lvl="0" algn="ctr"/>
            <a:r>
              <a:rPr lang="en-US" sz="4800" b="1" dirty="0" smtClean="0">
                <a:latin typeface="Candara" pitchFamily="34" charset="0"/>
              </a:rPr>
              <a:t>I </a:t>
            </a:r>
            <a:r>
              <a:rPr lang="en-US" sz="4800" b="1" dirty="0" err="1" smtClean="0">
                <a:latin typeface="Candara" pitchFamily="34" charset="0"/>
              </a:rPr>
              <a:t>amn’t</a:t>
            </a:r>
            <a:r>
              <a:rPr lang="en-US" sz="4800" b="1" dirty="0" smtClean="0">
                <a:latin typeface="Candara" pitchFamily="34" charset="0"/>
              </a:rPr>
              <a:t> writing at the moment</a:t>
            </a:r>
            <a:r>
              <a:rPr lang="en-US" sz="4400" b="1" dirty="0" smtClean="0">
                <a:latin typeface="Candara" pitchFamily="34" charset="0"/>
              </a:rPr>
              <a:t>.</a:t>
            </a:r>
            <a:endParaRPr lang="ru-RU" sz="3200" b="1" dirty="0">
              <a:solidFill>
                <a:srgbClr val="F60000"/>
              </a:solidFill>
              <a:latin typeface="Candara" pitchFamily="34" charset="0"/>
            </a:endParaRPr>
          </a:p>
          <a:p>
            <a:pPr lvl="0" algn="ctr"/>
            <a:endParaRPr lang="ru-RU" sz="3200" b="1" dirty="0" smtClean="0">
              <a:solidFill>
                <a:srgbClr val="F6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  <a:p>
            <a:pPr lvl="0" algn="ctr"/>
            <a:endParaRPr lang="ru-RU" sz="3200" b="1" dirty="0">
              <a:solidFill>
                <a:srgbClr val="F6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6095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844824"/>
            <a:ext cx="7662840" cy="212365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accent6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numCol="1">
            <a:spAutoFit/>
          </a:bodyPr>
          <a:lstStyle/>
          <a:p>
            <a:pPr algn="ctr"/>
            <a:endParaRPr lang="en-US" sz="4800" b="1" dirty="0" smtClean="0"/>
          </a:p>
          <a:p>
            <a:pPr algn="ctr"/>
            <a:r>
              <a:rPr lang="en-US" sz="4800" b="1" dirty="0" smtClean="0"/>
              <a:t>She doesn’t travels a lot.</a:t>
            </a:r>
            <a:endParaRPr lang="ru-RU" sz="4800" b="1" dirty="0">
              <a:solidFill>
                <a:srgbClr val="E60000"/>
              </a:solidFill>
              <a:latin typeface="Arial" pitchFamily="34" charset="0"/>
              <a:cs typeface="Arial" pitchFamily="34" charset="0"/>
            </a:endParaRPr>
          </a:p>
          <a:p>
            <a:endParaRPr lang="ru-RU" sz="3600" b="1" dirty="0">
              <a:latin typeface="Candara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5373216"/>
            <a:ext cx="4194356" cy="997902"/>
          </a:xfrm>
          <a:prstGeom prst="rect">
            <a:avLst/>
          </a:prstGeom>
        </p:spPr>
      </p:pic>
      <p:sp>
        <p:nvSpPr>
          <p:cNvPr id="5" name="Выгнутая влево стрелка 4">
            <a:hlinkClick r:id="rId3" action="ppaction://hlinksldjump"/>
          </p:cNvPr>
          <p:cNvSpPr/>
          <p:nvPr/>
        </p:nvSpPr>
        <p:spPr>
          <a:xfrm rot="9474928">
            <a:off x="7922448" y="283396"/>
            <a:ext cx="642817" cy="711062"/>
          </a:xfrm>
          <a:prstGeom prst="curvedRightArrow">
            <a:avLst/>
          </a:prstGeom>
          <a:effectLst>
            <a:glow rad="63500">
              <a:schemeClr val="accent6">
                <a:alpha val="45000"/>
                <a:satMod val="12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27584" y="83893"/>
            <a:ext cx="1008112" cy="900576"/>
          </a:xfrm>
          <a:prstGeom prst="round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5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0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pic>
        <p:nvPicPr>
          <p:cNvPr id="8" name="Picture 2" descr="C:\Users\Светлана\Downloads\Disney Icons Collection\Mickey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4699" y="5364507"/>
            <a:ext cx="1015320" cy="101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4129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Выгнутая влево стрелка 4">
            <a:hlinkClick r:id="rId2" action="ppaction://hlinksldjump"/>
          </p:cNvPr>
          <p:cNvSpPr/>
          <p:nvPr/>
        </p:nvSpPr>
        <p:spPr>
          <a:xfrm rot="9474928">
            <a:off x="7922448" y="283396"/>
            <a:ext cx="642817" cy="711062"/>
          </a:xfrm>
          <a:prstGeom prst="curvedRightArrow">
            <a:avLst/>
          </a:prstGeom>
          <a:effectLst>
            <a:glow rad="63500">
              <a:schemeClr val="accent6">
                <a:alpha val="45000"/>
                <a:satMod val="12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27584" y="83893"/>
            <a:ext cx="1008112" cy="900576"/>
          </a:xfrm>
          <a:prstGeom prst="round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10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39552" y="1700808"/>
            <a:ext cx="8207810" cy="255454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accent6">
                <a:lumMod val="40000"/>
                <a:lumOff val="60000"/>
              </a:schemeClr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4800" b="1" dirty="0" smtClean="0">
                <a:latin typeface="Candara" pitchFamily="34" charset="0"/>
                <a:cs typeface="Arial" pitchFamily="34" charset="0"/>
              </a:rPr>
              <a:t>Мы ходим в школу каждый день.</a:t>
            </a:r>
            <a:endParaRPr lang="en-US" sz="4800" b="1" dirty="0" smtClean="0">
              <a:latin typeface="Candara" pitchFamily="34" charset="0"/>
              <a:cs typeface="Arial" pitchFamily="34" charset="0"/>
            </a:endParaRPr>
          </a:p>
          <a:p>
            <a:pPr algn="ctr"/>
            <a:endParaRPr lang="en-US" sz="32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5522684"/>
            <a:ext cx="4194356" cy="997902"/>
          </a:xfrm>
          <a:prstGeom prst="rect">
            <a:avLst/>
          </a:prstGeom>
        </p:spPr>
      </p:pic>
      <p:pic>
        <p:nvPicPr>
          <p:cNvPr id="10" name="Picture 2" descr="C:\Users\Светлана\Downloads\Disney Icons Collection\Mickey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4699" y="5505266"/>
            <a:ext cx="1015320" cy="101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590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Выгнутая влево стрелка 4">
            <a:hlinkClick r:id="rId2" action="ppaction://hlinksldjump"/>
          </p:cNvPr>
          <p:cNvSpPr/>
          <p:nvPr/>
        </p:nvSpPr>
        <p:spPr>
          <a:xfrm rot="9474928">
            <a:off x="7922448" y="283396"/>
            <a:ext cx="642817" cy="711062"/>
          </a:xfrm>
          <a:prstGeom prst="curvedRightArrow">
            <a:avLst/>
          </a:prstGeom>
          <a:effectLst>
            <a:glow rad="63500">
              <a:schemeClr val="accent6">
                <a:alpha val="45000"/>
                <a:satMod val="12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27584" y="83893"/>
            <a:ext cx="1008112" cy="900576"/>
          </a:xfrm>
          <a:prstGeom prst="round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20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1700808"/>
            <a:ext cx="8496943" cy="23083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accent6">
                <a:lumMod val="40000"/>
                <a:lumOff val="60000"/>
              </a:schemeClr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>
            <a:spAutoFit/>
          </a:bodyPr>
          <a:lstStyle/>
          <a:p>
            <a:pPr algn="ctr"/>
            <a:endParaRPr lang="ru-RU" sz="48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4800" b="1" dirty="0" smtClean="0">
                <a:latin typeface="Candara" pitchFamily="34" charset="0"/>
                <a:cs typeface="Arial" pitchFamily="34" charset="0"/>
              </a:rPr>
              <a:t>Он иногда гуляет в парке.</a:t>
            </a:r>
            <a:endParaRPr lang="ru-RU" sz="4800" b="1" dirty="0" smtClean="0">
              <a:solidFill>
                <a:srgbClr val="E6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  <a:cs typeface="Arial" pitchFamily="34" charset="0"/>
            </a:endParaRPr>
          </a:p>
          <a:p>
            <a:pPr algn="ctr"/>
            <a:endParaRPr lang="ru-RU" sz="4800" b="1" dirty="0" smtClean="0">
              <a:solidFill>
                <a:srgbClr val="E6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5505266"/>
            <a:ext cx="4194356" cy="997902"/>
          </a:xfrm>
          <a:prstGeom prst="rect">
            <a:avLst/>
          </a:prstGeom>
        </p:spPr>
      </p:pic>
      <p:pic>
        <p:nvPicPr>
          <p:cNvPr id="10" name="Picture 2" descr="C:\Users\Светлана\Downloads\Disney Icons Collection\Mickey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5505266"/>
            <a:ext cx="1015320" cy="101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1772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004" y="5517232"/>
            <a:ext cx="4194356" cy="997902"/>
          </a:xfrm>
          <a:prstGeom prst="rect">
            <a:avLst/>
          </a:prstGeom>
        </p:spPr>
      </p:pic>
      <p:sp>
        <p:nvSpPr>
          <p:cNvPr id="5" name="Выгнутая влево стрелка 4">
            <a:hlinkClick r:id="rId3" action="ppaction://hlinksldjump"/>
          </p:cNvPr>
          <p:cNvSpPr/>
          <p:nvPr/>
        </p:nvSpPr>
        <p:spPr>
          <a:xfrm rot="9474928">
            <a:off x="7922448" y="283396"/>
            <a:ext cx="642817" cy="711062"/>
          </a:xfrm>
          <a:prstGeom prst="curvedRightArrow">
            <a:avLst/>
          </a:prstGeom>
          <a:effectLst>
            <a:glow rad="63500">
              <a:schemeClr val="accent6">
                <a:alpha val="45000"/>
                <a:satMod val="12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27584" y="83893"/>
            <a:ext cx="1008112" cy="900576"/>
          </a:xfrm>
          <a:prstGeom prst="round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3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0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9552" y="1628800"/>
            <a:ext cx="8259506" cy="29238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accent6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numCol="1">
            <a:spAutoFit/>
          </a:bodyPr>
          <a:lstStyle/>
          <a:p>
            <a:endParaRPr lang="ru-RU" sz="4400" dirty="0" smtClean="0">
              <a:solidFill>
                <a:srgbClr val="F60000"/>
              </a:solidFill>
              <a:latin typeface="Candara" pitchFamily="34" charset="0"/>
            </a:endParaRPr>
          </a:p>
          <a:p>
            <a:pPr algn="ctr"/>
            <a:r>
              <a:rPr lang="ru-RU" sz="4000" dirty="0" smtClean="0">
                <a:solidFill>
                  <a:srgbClr val="F60000"/>
                </a:solidFill>
                <a:latin typeface="Candara" pitchFamily="34" charset="0"/>
              </a:rPr>
              <a:t>  </a:t>
            </a:r>
            <a:r>
              <a:rPr lang="ru-RU" sz="4800" b="1" dirty="0" smtClean="0">
                <a:latin typeface="Candara" pitchFamily="34" charset="0"/>
              </a:rPr>
              <a:t>Она сейчас читает интересную книгу.</a:t>
            </a:r>
          </a:p>
          <a:p>
            <a:r>
              <a:rPr lang="ru-RU" sz="4400" dirty="0" smtClean="0">
                <a:solidFill>
                  <a:srgbClr val="F60000"/>
                </a:solidFill>
                <a:latin typeface="Candara" pitchFamily="34" charset="0"/>
              </a:rPr>
              <a:t> </a:t>
            </a:r>
            <a:endParaRPr lang="ru-RU" sz="4400" dirty="0">
              <a:solidFill>
                <a:srgbClr val="F60000"/>
              </a:solidFill>
              <a:latin typeface="Candara" pitchFamily="34" charset="0"/>
            </a:endParaRPr>
          </a:p>
        </p:txBody>
      </p:sp>
      <p:pic>
        <p:nvPicPr>
          <p:cNvPr id="11" name="Picture 2" descr="C:\Users\Светлана\Downloads\Disney Icons Collection\Mickey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5505266"/>
            <a:ext cx="1015320" cy="101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0320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Выгнутая влево стрелка 4">
            <a:hlinkClick r:id="rId2" action="ppaction://hlinksldjump"/>
          </p:cNvPr>
          <p:cNvSpPr/>
          <p:nvPr/>
        </p:nvSpPr>
        <p:spPr>
          <a:xfrm rot="9474928">
            <a:off x="7922448" y="283396"/>
            <a:ext cx="642817" cy="711062"/>
          </a:xfrm>
          <a:prstGeom prst="curvedRightArrow">
            <a:avLst/>
          </a:prstGeom>
          <a:effectLst>
            <a:glow rad="63500">
              <a:schemeClr val="accent6">
                <a:alpha val="45000"/>
                <a:satMod val="12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27584" y="83893"/>
            <a:ext cx="1008112" cy="900576"/>
          </a:xfrm>
          <a:prstGeom prst="round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4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0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99592" y="2060848"/>
            <a:ext cx="7492435" cy="156966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accent6">
                <a:lumMod val="40000"/>
                <a:lumOff val="60000"/>
              </a:schemeClr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E6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800" b="1" dirty="0" smtClean="0">
                <a:latin typeface="Candara" pitchFamily="34" charset="0"/>
                <a:cs typeface="Arial" pitchFamily="34" charset="0"/>
              </a:rPr>
              <a:t>Сейчас она болтает по телефону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5522684"/>
            <a:ext cx="4194356" cy="997902"/>
          </a:xfrm>
          <a:prstGeom prst="rect">
            <a:avLst/>
          </a:prstGeom>
        </p:spPr>
      </p:pic>
      <p:pic>
        <p:nvPicPr>
          <p:cNvPr id="10" name="Picture 2" descr="C:\Users\Светлана\Downloads\Disney Icons Collection\Mickey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4699" y="5505266"/>
            <a:ext cx="1015320" cy="101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9279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Выгнутая влево стрелка 3">
            <a:hlinkClick r:id="rId2" action="ppaction://hlinksldjump"/>
          </p:cNvPr>
          <p:cNvSpPr/>
          <p:nvPr/>
        </p:nvSpPr>
        <p:spPr>
          <a:xfrm rot="9474928">
            <a:off x="7758842" y="355404"/>
            <a:ext cx="642817" cy="711062"/>
          </a:xfrm>
          <a:prstGeom prst="curvedRightArrow">
            <a:avLst/>
          </a:prstGeom>
          <a:effectLst>
            <a:glow rad="63500">
              <a:schemeClr val="accent6">
                <a:alpha val="45000"/>
                <a:satMod val="12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5" name="Picture 2" descr="C:\Users\Светлана\Downloads\Disney Icons Collection\Mickey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3105" y="5364507"/>
            <a:ext cx="1015320" cy="101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755576" y="1772816"/>
            <a:ext cx="7769657" cy="23083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accent6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numCol="1">
            <a:spAutoFit/>
          </a:bodyPr>
          <a:lstStyle/>
          <a:p>
            <a:r>
              <a:rPr lang="ru-RU" sz="4800" b="1" dirty="0" smtClean="0">
                <a:latin typeface="Candara" pitchFamily="34" charset="0"/>
              </a:rPr>
              <a:t>Посмотри! </a:t>
            </a:r>
          </a:p>
          <a:p>
            <a:r>
              <a:rPr lang="ru-RU" sz="4800" b="1" dirty="0" smtClean="0">
                <a:latin typeface="Candara" pitchFamily="34" charset="0"/>
              </a:rPr>
              <a:t>Она очень хорошо танцует! Еще она еще хорошо поет!</a:t>
            </a:r>
            <a:endParaRPr lang="ru-RU" sz="4800" b="1" dirty="0">
              <a:solidFill>
                <a:srgbClr val="E6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2887" y="5390978"/>
            <a:ext cx="4194356" cy="997902"/>
          </a:xfrm>
          <a:prstGeom prst="rect">
            <a:avLst/>
          </a:prstGeom>
        </p:spPr>
      </p:pic>
      <p:sp>
        <p:nvSpPr>
          <p:cNvPr id="16" name="Скругленный прямоугольник 15"/>
          <p:cNvSpPr/>
          <p:nvPr/>
        </p:nvSpPr>
        <p:spPr>
          <a:xfrm>
            <a:off x="827584" y="227303"/>
            <a:ext cx="1008112" cy="900576"/>
          </a:xfrm>
          <a:prstGeom prst="round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5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0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5728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hlinkClick r:id="rId2" action="ppaction://hlinksldjump"/>
          </p:cNvPr>
          <p:cNvSpPr/>
          <p:nvPr/>
        </p:nvSpPr>
        <p:spPr>
          <a:xfrm>
            <a:off x="611560" y="1772816"/>
            <a:ext cx="7992888" cy="280076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accent6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endParaRPr lang="ru-RU" sz="4400" b="1" dirty="0">
              <a:latin typeface="Candara" pitchFamily="34" charset="0"/>
            </a:endParaRPr>
          </a:p>
          <a:p>
            <a:pPr algn="ctr"/>
            <a:r>
              <a:rPr lang="en-US" sz="4400" b="1" dirty="0" smtClean="0">
                <a:latin typeface="Candara" pitchFamily="34" charset="0"/>
              </a:rPr>
              <a:t>He ___________ a picture </a:t>
            </a:r>
          </a:p>
          <a:p>
            <a:pPr algn="ctr"/>
            <a:r>
              <a:rPr lang="en-US" sz="4400" b="1" dirty="0" smtClean="0">
                <a:latin typeface="Candara" pitchFamily="34" charset="0"/>
              </a:rPr>
              <a:t>at the__________.</a:t>
            </a:r>
            <a:endParaRPr lang="ru-RU" sz="4400" b="1" dirty="0" smtClean="0">
              <a:latin typeface="Candara" pitchFamily="34" charset="0"/>
            </a:endParaRPr>
          </a:p>
          <a:p>
            <a:pPr algn="ctr"/>
            <a:r>
              <a:rPr lang="ru-RU" sz="4400" b="1" dirty="0" smtClean="0">
                <a:latin typeface="Candara" pitchFamily="34" charset="0"/>
              </a:rPr>
              <a:t> </a:t>
            </a:r>
            <a:endParaRPr lang="ru-RU" sz="4400" b="1" dirty="0">
              <a:latin typeface="Candara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5489382"/>
            <a:ext cx="4403020" cy="1047546"/>
          </a:xfrm>
          <a:prstGeom prst="rect">
            <a:avLst/>
          </a:prstGeom>
        </p:spPr>
      </p:pic>
      <p:sp>
        <p:nvSpPr>
          <p:cNvPr id="7" name="Выгнутая влево стрелка 6">
            <a:hlinkClick r:id="rId4" action="ppaction://hlinksldjump"/>
          </p:cNvPr>
          <p:cNvSpPr/>
          <p:nvPr/>
        </p:nvSpPr>
        <p:spPr>
          <a:xfrm rot="9474928">
            <a:off x="7758842" y="211388"/>
            <a:ext cx="642817" cy="711062"/>
          </a:xfrm>
          <a:prstGeom prst="curvedRightArrow">
            <a:avLst/>
          </a:prstGeom>
          <a:effectLst>
            <a:glow rad="63500">
              <a:schemeClr val="accent6">
                <a:alpha val="45000"/>
                <a:satMod val="12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971600" y="116631"/>
            <a:ext cx="1008112" cy="900576"/>
          </a:xfrm>
          <a:prstGeom prst="round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10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pic>
        <p:nvPicPr>
          <p:cNvPr id="6" name="Picture 2" descr="C:\Users\Светлана\Downloads\Disney Icons Collection\Mickey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1093" y="5484509"/>
            <a:ext cx="1015320" cy="101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2168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602972"/>
            <a:ext cx="835292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en-US" sz="6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 Simple</a:t>
            </a:r>
            <a:r>
              <a:rPr lang="ru-RU" sz="6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endParaRPr lang="en-US" sz="66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6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VS</a:t>
            </a:r>
          </a:p>
          <a:p>
            <a:pPr algn="ctr"/>
            <a:r>
              <a:rPr lang="ru-RU" sz="6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en-US" sz="6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 Continuous</a:t>
            </a:r>
            <a:r>
              <a:rPr lang="ru-RU" sz="6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endParaRPr lang="ru-RU" sz="6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4199151"/>
            <a:ext cx="1944216" cy="2407698"/>
          </a:xfrm>
          <a:prstGeom prst="rect">
            <a:avLst/>
          </a:prstGeom>
          <a:effectLst>
            <a:innerShdw blurRad="114300">
              <a:prstClr val="black"/>
            </a:innerShdw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5309934"/>
            <a:ext cx="5328592" cy="1267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5204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Выгнутая влево стрелка 10">
            <a:hlinkClick r:id="rId2" action="ppaction://hlinksldjump"/>
          </p:cNvPr>
          <p:cNvSpPr/>
          <p:nvPr/>
        </p:nvSpPr>
        <p:spPr>
          <a:xfrm rot="9474928">
            <a:off x="8095450" y="387982"/>
            <a:ext cx="642817" cy="711062"/>
          </a:xfrm>
          <a:prstGeom prst="curvedRightArrow">
            <a:avLst/>
          </a:prstGeom>
          <a:effectLst>
            <a:glow rad="63500">
              <a:schemeClr val="accent6">
                <a:alpha val="45000"/>
                <a:satMod val="12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Прямоугольник 11">
            <a:hlinkClick r:id="rId3" action="ppaction://hlinksldjump"/>
          </p:cNvPr>
          <p:cNvSpPr/>
          <p:nvPr/>
        </p:nvSpPr>
        <p:spPr>
          <a:xfrm>
            <a:off x="683568" y="1916832"/>
            <a:ext cx="7992888" cy="212365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accent6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endParaRPr lang="ru-RU" sz="4400" b="1" dirty="0">
              <a:latin typeface="Candara" pitchFamily="34" charset="0"/>
            </a:endParaRPr>
          </a:p>
          <a:p>
            <a:pPr algn="ctr"/>
            <a:r>
              <a:rPr lang="en-US" sz="4400" b="1" dirty="0" smtClean="0">
                <a:latin typeface="Candara" pitchFamily="34" charset="0"/>
              </a:rPr>
              <a:t>She_________ long blond hair.</a:t>
            </a:r>
            <a:endParaRPr lang="ru-RU" sz="4400" b="1" dirty="0" smtClean="0">
              <a:latin typeface="Candara" pitchFamily="34" charset="0"/>
            </a:endParaRPr>
          </a:p>
          <a:p>
            <a:pPr algn="ctr"/>
            <a:r>
              <a:rPr lang="ru-RU" sz="4400" b="1" dirty="0" smtClean="0">
                <a:latin typeface="Candara" pitchFamily="34" charset="0"/>
              </a:rPr>
              <a:t> </a:t>
            </a:r>
            <a:endParaRPr lang="ru-RU" sz="4400" b="1" dirty="0">
              <a:latin typeface="Candara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27584" y="83893"/>
            <a:ext cx="1008112" cy="900576"/>
          </a:xfrm>
          <a:prstGeom prst="round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20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8652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2695" y="5552920"/>
            <a:ext cx="4194356" cy="997902"/>
          </a:xfrm>
          <a:prstGeom prst="rect">
            <a:avLst/>
          </a:prstGeom>
        </p:spPr>
      </p:pic>
      <p:sp>
        <p:nvSpPr>
          <p:cNvPr id="5" name="Выгнутая влево стрелка 4">
            <a:hlinkClick r:id="rId3" action="ppaction://hlinksldjump"/>
          </p:cNvPr>
          <p:cNvSpPr/>
          <p:nvPr/>
        </p:nvSpPr>
        <p:spPr>
          <a:xfrm rot="9474928">
            <a:off x="7922448" y="283396"/>
            <a:ext cx="642817" cy="711062"/>
          </a:xfrm>
          <a:prstGeom prst="curvedRightArrow">
            <a:avLst/>
          </a:prstGeom>
          <a:effectLst>
            <a:glow rad="63500">
              <a:schemeClr val="accent6">
                <a:alpha val="45000"/>
                <a:satMod val="12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27584" y="83893"/>
            <a:ext cx="1008112" cy="900576"/>
          </a:xfrm>
          <a:prstGeom prst="round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20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pic>
        <p:nvPicPr>
          <p:cNvPr id="11" name="Picture 2" descr="C:\Users\Светлана\Downloads\Disney Icons Collection\Mickey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5505266"/>
            <a:ext cx="1015320" cy="101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ямоугольник 11">
            <a:hlinkClick r:id="rId5" action="ppaction://hlinksldjump"/>
          </p:cNvPr>
          <p:cNvSpPr/>
          <p:nvPr/>
        </p:nvSpPr>
        <p:spPr>
          <a:xfrm>
            <a:off x="683568" y="1988840"/>
            <a:ext cx="7992888" cy="280076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accent6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endParaRPr lang="ru-RU" sz="4400" b="1" dirty="0">
              <a:latin typeface="Candara" pitchFamily="34" charset="0"/>
            </a:endParaRPr>
          </a:p>
          <a:p>
            <a:pPr algn="ctr"/>
            <a:r>
              <a:rPr lang="en-US" sz="4400" b="1" dirty="0" smtClean="0">
                <a:latin typeface="Candara" pitchFamily="34" charset="0"/>
              </a:rPr>
              <a:t>Tom ________ the violin at the concert now .</a:t>
            </a:r>
            <a:endParaRPr lang="ru-RU" sz="4400" b="1" dirty="0" smtClean="0">
              <a:latin typeface="Candara" pitchFamily="34" charset="0"/>
            </a:endParaRPr>
          </a:p>
          <a:p>
            <a:pPr algn="ctr"/>
            <a:r>
              <a:rPr lang="ru-RU" sz="4400" b="1" dirty="0" smtClean="0">
                <a:latin typeface="Candara" pitchFamily="34" charset="0"/>
              </a:rPr>
              <a:t> </a:t>
            </a:r>
            <a:endParaRPr lang="ru-RU" sz="4400" b="1" dirty="0">
              <a:latin typeface="Candara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5489382"/>
            <a:ext cx="4403020" cy="1047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746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9023" y="5318518"/>
            <a:ext cx="4194356" cy="997902"/>
          </a:xfrm>
          <a:prstGeom prst="rect">
            <a:avLst/>
          </a:prstGeom>
        </p:spPr>
      </p:pic>
      <p:sp>
        <p:nvSpPr>
          <p:cNvPr id="5" name="Выгнутая влево стрелка 4">
            <a:hlinkClick r:id="rId3" action="ppaction://hlinksldjump"/>
          </p:cNvPr>
          <p:cNvSpPr/>
          <p:nvPr/>
        </p:nvSpPr>
        <p:spPr>
          <a:xfrm rot="9474928">
            <a:off x="7922448" y="283396"/>
            <a:ext cx="642817" cy="711062"/>
          </a:xfrm>
          <a:prstGeom prst="curvedRightArrow">
            <a:avLst/>
          </a:prstGeom>
          <a:effectLst>
            <a:glow rad="63500">
              <a:schemeClr val="accent6">
                <a:alpha val="45000"/>
                <a:satMod val="12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27584" y="83893"/>
            <a:ext cx="1008112" cy="900576"/>
          </a:xfrm>
          <a:prstGeom prst="round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3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0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pic>
        <p:nvPicPr>
          <p:cNvPr id="8" name="Picture 2" descr="C:\Users\Светлана\Downloads\Disney Icons Collection\Mickey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0864" y="5272000"/>
            <a:ext cx="1015320" cy="101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Прямоугольник 10">
            <a:hlinkClick r:id="rId5" action="ppaction://hlinksldjump"/>
          </p:cNvPr>
          <p:cNvSpPr/>
          <p:nvPr/>
        </p:nvSpPr>
        <p:spPr>
          <a:xfrm>
            <a:off x="611560" y="1844824"/>
            <a:ext cx="7992888" cy="280076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accent6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endParaRPr lang="ru-RU" sz="4400" b="1" dirty="0">
              <a:latin typeface="Candara" pitchFamily="34" charset="0"/>
            </a:endParaRPr>
          </a:p>
          <a:p>
            <a:pPr algn="ctr"/>
            <a:r>
              <a:rPr lang="en-US" sz="4400" b="1" dirty="0" smtClean="0">
                <a:latin typeface="Candara" pitchFamily="34" charset="0"/>
              </a:rPr>
              <a:t>I ________ at 8 o’clock every morning .</a:t>
            </a:r>
            <a:endParaRPr lang="ru-RU" sz="4400" b="1" dirty="0" smtClean="0">
              <a:latin typeface="Candara" pitchFamily="34" charset="0"/>
            </a:endParaRPr>
          </a:p>
          <a:p>
            <a:pPr algn="ctr"/>
            <a:r>
              <a:rPr lang="ru-RU" sz="4400" b="1" dirty="0" smtClean="0">
                <a:latin typeface="Candara" pitchFamily="34" charset="0"/>
              </a:rPr>
              <a:t> </a:t>
            </a:r>
            <a:endParaRPr lang="ru-RU" sz="4400" b="1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5379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5373216"/>
            <a:ext cx="4403020" cy="1047546"/>
          </a:xfrm>
          <a:prstGeom prst="rect">
            <a:avLst/>
          </a:prstGeom>
        </p:spPr>
      </p:pic>
      <p:sp>
        <p:nvSpPr>
          <p:cNvPr id="7" name="Выгнутая влево стрелка 6">
            <a:hlinkClick r:id="rId3" action="ppaction://hlinksldjump"/>
          </p:cNvPr>
          <p:cNvSpPr/>
          <p:nvPr/>
        </p:nvSpPr>
        <p:spPr>
          <a:xfrm rot="9474928">
            <a:off x="7758842" y="211388"/>
            <a:ext cx="642817" cy="711062"/>
          </a:xfrm>
          <a:prstGeom prst="curvedRightArrow">
            <a:avLst/>
          </a:prstGeom>
          <a:effectLst>
            <a:glow rad="63500">
              <a:schemeClr val="accent6">
                <a:alpha val="45000"/>
                <a:satMod val="12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971600" y="116631"/>
            <a:ext cx="1008112" cy="900576"/>
          </a:xfrm>
          <a:prstGeom prst="round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4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0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pic>
        <p:nvPicPr>
          <p:cNvPr id="6" name="Picture 2" descr="C:\Users\Светлана\Downloads\Disney Icons Collection\Mickey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1093" y="5383736"/>
            <a:ext cx="1015320" cy="101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>
            <a:hlinkClick r:id="rId5" action="ppaction://hlinksldjump"/>
          </p:cNvPr>
          <p:cNvSpPr/>
          <p:nvPr/>
        </p:nvSpPr>
        <p:spPr>
          <a:xfrm>
            <a:off x="467544" y="1844824"/>
            <a:ext cx="7992888" cy="212365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accent6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endParaRPr lang="ru-RU" sz="4400" b="1" dirty="0">
              <a:latin typeface="Candara" pitchFamily="34" charset="0"/>
            </a:endParaRPr>
          </a:p>
          <a:p>
            <a:pPr algn="ctr"/>
            <a:r>
              <a:rPr lang="en-US" sz="4400" b="1" dirty="0" smtClean="0">
                <a:latin typeface="Candara" pitchFamily="34" charset="0"/>
              </a:rPr>
              <a:t>Our classmates never___________ on the farm. </a:t>
            </a:r>
            <a:endParaRPr lang="ru-RU" sz="4400" b="1" dirty="0" smtClean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3031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Выгнутая влево стрелка 3">
            <a:hlinkClick r:id="rId2" action="ppaction://hlinksldjump"/>
          </p:cNvPr>
          <p:cNvSpPr/>
          <p:nvPr/>
        </p:nvSpPr>
        <p:spPr>
          <a:xfrm rot="9474928">
            <a:off x="7758842" y="355404"/>
            <a:ext cx="642817" cy="711062"/>
          </a:xfrm>
          <a:prstGeom prst="curvedRightArrow">
            <a:avLst/>
          </a:prstGeom>
          <a:effectLst>
            <a:glow rad="63500">
              <a:schemeClr val="accent6">
                <a:alpha val="45000"/>
                <a:satMod val="12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5" name="Picture 2" descr="C:\Users\Светлана\Downloads\Disney Icons Collection\Mickey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6429" y="5294000"/>
            <a:ext cx="1015320" cy="101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>
            <a:hlinkClick r:id="rId4" action="ppaction://hlinksldjump"/>
          </p:cNvPr>
          <p:cNvSpPr/>
          <p:nvPr/>
        </p:nvSpPr>
        <p:spPr>
          <a:xfrm>
            <a:off x="539552" y="1772816"/>
            <a:ext cx="8208912" cy="280076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accent6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endParaRPr lang="ru-RU" sz="4400" b="1" dirty="0">
              <a:latin typeface="Candara" pitchFamily="34" charset="0"/>
            </a:endParaRPr>
          </a:p>
          <a:p>
            <a:pPr algn="ctr"/>
            <a:r>
              <a:rPr lang="en-US" sz="4400" b="1" dirty="0" smtClean="0">
                <a:latin typeface="Candara" pitchFamily="34" charset="0"/>
              </a:rPr>
              <a:t>-What _____ you _______ ?</a:t>
            </a:r>
          </a:p>
          <a:p>
            <a:pPr algn="ctr"/>
            <a:r>
              <a:rPr lang="en-US" sz="4400" b="1" dirty="0" smtClean="0">
                <a:latin typeface="Candara" pitchFamily="34" charset="0"/>
              </a:rPr>
              <a:t>- I _________ my bike with Steve.</a:t>
            </a:r>
            <a:endParaRPr lang="ru-RU" sz="4400" b="1" dirty="0" smtClean="0">
              <a:latin typeface="Candara" pitchFamily="34" charset="0"/>
            </a:endParaRPr>
          </a:p>
          <a:p>
            <a:pPr algn="ctr"/>
            <a:r>
              <a:rPr lang="ru-RU" sz="4400" b="1" dirty="0" smtClean="0">
                <a:latin typeface="Candara" pitchFamily="34" charset="0"/>
              </a:rPr>
              <a:t> </a:t>
            </a:r>
            <a:endParaRPr lang="ru-RU" sz="4400" b="1" dirty="0">
              <a:latin typeface="Candara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27584" y="227303"/>
            <a:ext cx="1008112" cy="900576"/>
          </a:xfrm>
          <a:prstGeom prst="round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5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0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005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5589240"/>
            <a:ext cx="4194356" cy="997902"/>
          </a:xfrm>
          <a:prstGeom prst="rect">
            <a:avLst/>
          </a:prstGeom>
        </p:spPr>
      </p:pic>
      <p:sp>
        <p:nvSpPr>
          <p:cNvPr id="5" name="Выгнутая влево стрелка 4">
            <a:hlinkClick r:id="rId3" action="ppaction://hlinksldjump"/>
          </p:cNvPr>
          <p:cNvSpPr/>
          <p:nvPr/>
        </p:nvSpPr>
        <p:spPr>
          <a:xfrm rot="9474928">
            <a:off x="7922448" y="283396"/>
            <a:ext cx="642817" cy="711062"/>
          </a:xfrm>
          <a:prstGeom prst="curvedRightArrow">
            <a:avLst/>
          </a:prstGeom>
          <a:effectLst>
            <a:glow rad="63500">
              <a:schemeClr val="accent6">
                <a:alpha val="45000"/>
                <a:satMod val="12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27584" y="83893"/>
            <a:ext cx="1008112" cy="900576"/>
          </a:xfrm>
          <a:prstGeom prst="round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10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pic>
        <p:nvPicPr>
          <p:cNvPr id="9" name="Picture 2" descr="C:\Users\Светлана\Downloads\Disney Icons Collection\Mickey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8536" y="5517232"/>
            <a:ext cx="1015320" cy="101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>
            <a:hlinkClick r:id="rId5" action="ppaction://hlinksldjump"/>
          </p:cNvPr>
          <p:cNvSpPr/>
          <p:nvPr/>
        </p:nvSpPr>
        <p:spPr>
          <a:xfrm>
            <a:off x="611560" y="1412776"/>
            <a:ext cx="8208912" cy="261610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accent6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sz="4000" b="1" i="1" u="sng" dirty="0" smtClean="0">
                <a:latin typeface="Candara" pitchFamily="34" charset="0"/>
              </a:rPr>
              <a:t>Turn the sentences into the negative:</a:t>
            </a:r>
          </a:p>
          <a:p>
            <a:endParaRPr lang="en-US" sz="4000" b="1" i="1" dirty="0" smtClean="0">
              <a:latin typeface="Candara" pitchFamily="34" charset="0"/>
            </a:endParaRPr>
          </a:p>
          <a:p>
            <a:pPr algn="ctr"/>
            <a:r>
              <a:rPr lang="en-US" sz="4000" b="1" dirty="0" smtClean="0">
                <a:solidFill>
                  <a:srgbClr val="00B050"/>
                </a:solidFill>
                <a:latin typeface="Candara" pitchFamily="34" charset="0"/>
              </a:rPr>
              <a:t>They speak English.</a:t>
            </a:r>
            <a:endParaRPr lang="ru-RU" sz="4000" b="1" dirty="0" smtClean="0">
              <a:solidFill>
                <a:srgbClr val="00B050"/>
              </a:solidFill>
              <a:latin typeface="Candara" pitchFamily="34" charset="0"/>
            </a:endParaRPr>
          </a:p>
          <a:p>
            <a:pPr algn="ctr"/>
            <a:r>
              <a:rPr lang="ru-RU" sz="4400" b="1" dirty="0" smtClean="0">
                <a:latin typeface="Candara" pitchFamily="34" charset="0"/>
              </a:rPr>
              <a:t> </a:t>
            </a:r>
            <a:endParaRPr lang="ru-RU" sz="4400" b="1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831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Выгнутая влево стрелка 4">
            <a:hlinkClick r:id="rId2" action="ppaction://hlinksldjump"/>
          </p:cNvPr>
          <p:cNvSpPr/>
          <p:nvPr/>
        </p:nvSpPr>
        <p:spPr>
          <a:xfrm rot="9474928">
            <a:off x="7922448" y="283396"/>
            <a:ext cx="642817" cy="711062"/>
          </a:xfrm>
          <a:prstGeom prst="curvedRightArrow">
            <a:avLst/>
          </a:prstGeom>
          <a:effectLst>
            <a:glow rad="63500">
              <a:schemeClr val="accent6">
                <a:alpha val="45000"/>
                <a:satMod val="12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27584" y="83893"/>
            <a:ext cx="1008112" cy="900576"/>
          </a:xfrm>
          <a:prstGeom prst="round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2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0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5522684"/>
            <a:ext cx="4194356" cy="997902"/>
          </a:xfrm>
          <a:prstGeom prst="rect">
            <a:avLst/>
          </a:prstGeom>
        </p:spPr>
      </p:pic>
      <p:pic>
        <p:nvPicPr>
          <p:cNvPr id="10" name="Picture 2" descr="C:\Users\Светлана\Downloads\Disney Icons Collection\Mickey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4699" y="5505266"/>
            <a:ext cx="1015320" cy="101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>
            <a:hlinkClick r:id="rId5" action="ppaction://hlinksldjump"/>
          </p:cNvPr>
          <p:cNvSpPr/>
          <p:nvPr/>
        </p:nvSpPr>
        <p:spPr>
          <a:xfrm>
            <a:off x="611560" y="1412776"/>
            <a:ext cx="8208912" cy="261610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accent6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endParaRPr lang="en-US" sz="4000" b="1" i="1" u="sng" dirty="0" smtClean="0">
              <a:latin typeface="Candara" pitchFamily="34" charset="0"/>
            </a:endParaRPr>
          </a:p>
          <a:p>
            <a:pPr algn="ctr"/>
            <a:r>
              <a:rPr lang="en-US" sz="4000" b="1" i="1" u="sng" dirty="0" smtClean="0">
                <a:latin typeface="Candara" pitchFamily="34" charset="0"/>
              </a:rPr>
              <a:t>What are the auxiliary verbs of present simple tense?</a:t>
            </a:r>
            <a:endParaRPr lang="en-US" sz="4000" b="1" i="1" dirty="0" smtClean="0">
              <a:latin typeface="Candara" pitchFamily="34" charset="0"/>
            </a:endParaRPr>
          </a:p>
          <a:p>
            <a:pPr algn="ctr"/>
            <a:r>
              <a:rPr lang="ru-RU" sz="4400" b="1" dirty="0" smtClean="0">
                <a:latin typeface="Candara" pitchFamily="34" charset="0"/>
              </a:rPr>
              <a:t> </a:t>
            </a:r>
            <a:endParaRPr lang="ru-RU" sz="4400" b="1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0312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5496807"/>
            <a:ext cx="4194356" cy="997902"/>
          </a:xfrm>
          <a:prstGeom prst="rect">
            <a:avLst/>
          </a:prstGeom>
        </p:spPr>
      </p:pic>
      <p:sp>
        <p:nvSpPr>
          <p:cNvPr id="5" name="Выгнутая влево стрелка 4">
            <a:hlinkClick r:id="rId3" action="ppaction://hlinksldjump"/>
          </p:cNvPr>
          <p:cNvSpPr/>
          <p:nvPr/>
        </p:nvSpPr>
        <p:spPr>
          <a:xfrm rot="9474928">
            <a:off x="7922448" y="283396"/>
            <a:ext cx="642817" cy="711062"/>
          </a:xfrm>
          <a:prstGeom prst="curvedRightArrow">
            <a:avLst/>
          </a:prstGeom>
          <a:effectLst>
            <a:glow rad="63500">
              <a:schemeClr val="accent6">
                <a:alpha val="45000"/>
                <a:satMod val="12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27584" y="83893"/>
            <a:ext cx="1008112" cy="900576"/>
          </a:xfrm>
          <a:prstGeom prst="round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3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0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pic>
        <p:nvPicPr>
          <p:cNvPr id="7" name="Picture 2" descr="C:\Users\Светлана\Downloads\Disney Icons Collection\Mickey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6087" y="5469597"/>
            <a:ext cx="1015320" cy="101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>
            <a:hlinkClick r:id="rId5" action="ppaction://hlinksldjump"/>
          </p:cNvPr>
          <p:cNvSpPr/>
          <p:nvPr/>
        </p:nvSpPr>
        <p:spPr>
          <a:xfrm>
            <a:off x="611560" y="1628800"/>
            <a:ext cx="8208912" cy="261610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accent6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endParaRPr lang="en-US" sz="4000" b="1" i="1" u="sng" dirty="0" smtClean="0">
              <a:latin typeface="Candara" pitchFamily="34" charset="0"/>
            </a:endParaRPr>
          </a:p>
          <a:p>
            <a:pPr algn="ctr"/>
            <a:r>
              <a:rPr lang="en-US" sz="4000" b="1" i="1" u="sng" dirty="0" smtClean="0">
                <a:latin typeface="Candara" pitchFamily="34" charset="0"/>
              </a:rPr>
              <a:t>Name some adverbs of the Present Simple Tense.</a:t>
            </a:r>
            <a:endParaRPr lang="en-US" sz="4000" b="1" i="1" dirty="0" smtClean="0">
              <a:latin typeface="Candara" pitchFamily="34" charset="0"/>
            </a:endParaRPr>
          </a:p>
          <a:p>
            <a:pPr algn="ctr"/>
            <a:r>
              <a:rPr lang="ru-RU" sz="4400" b="1" dirty="0" smtClean="0">
                <a:latin typeface="Candara" pitchFamily="34" charset="0"/>
              </a:rPr>
              <a:t> </a:t>
            </a:r>
            <a:endParaRPr lang="ru-RU" sz="4400" b="1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7992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Выгнутая влево стрелка 4">
            <a:hlinkClick r:id="rId2" action="ppaction://hlinksldjump"/>
          </p:cNvPr>
          <p:cNvSpPr/>
          <p:nvPr/>
        </p:nvSpPr>
        <p:spPr>
          <a:xfrm rot="9474928">
            <a:off x="7922448" y="283396"/>
            <a:ext cx="642817" cy="711062"/>
          </a:xfrm>
          <a:prstGeom prst="curvedRightArrow">
            <a:avLst/>
          </a:prstGeom>
          <a:effectLst>
            <a:glow rad="63500">
              <a:schemeClr val="accent6">
                <a:alpha val="45000"/>
                <a:satMod val="12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27584" y="83893"/>
            <a:ext cx="1008112" cy="900576"/>
          </a:xfrm>
          <a:prstGeom prst="round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40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5522684"/>
            <a:ext cx="4194356" cy="997902"/>
          </a:xfrm>
          <a:prstGeom prst="rect">
            <a:avLst/>
          </a:prstGeom>
        </p:spPr>
      </p:pic>
      <p:pic>
        <p:nvPicPr>
          <p:cNvPr id="10" name="Picture 2" descr="C:\Users\Светлана\Downloads\Disney Icons Collection\Mickey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4699" y="5505266"/>
            <a:ext cx="1015320" cy="101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>
            <a:hlinkClick r:id="rId5" action="ppaction://hlinksldjump"/>
          </p:cNvPr>
          <p:cNvSpPr/>
          <p:nvPr/>
        </p:nvSpPr>
        <p:spPr>
          <a:xfrm>
            <a:off x="611560" y="1628800"/>
            <a:ext cx="8208912" cy="261610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accent6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endParaRPr lang="en-US" sz="4000" b="1" i="1" u="sng" dirty="0" smtClean="0">
              <a:latin typeface="Candara" pitchFamily="34" charset="0"/>
            </a:endParaRPr>
          </a:p>
          <a:p>
            <a:pPr algn="ctr"/>
            <a:r>
              <a:rPr lang="en-US" sz="4000" b="1" i="1" u="sng" dirty="0" smtClean="0">
                <a:latin typeface="Candara" pitchFamily="34" charset="0"/>
              </a:rPr>
              <a:t>Name some adverbs of the Present Continuous Tense.</a:t>
            </a:r>
            <a:endParaRPr lang="en-US" sz="4000" b="1" i="1" dirty="0" smtClean="0">
              <a:latin typeface="Candara" pitchFamily="34" charset="0"/>
            </a:endParaRPr>
          </a:p>
          <a:p>
            <a:pPr algn="ctr"/>
            <a:r>
              <a:rPr lang="ru-RU" sz="4400" b="1" dirty="0" smtClean="0">
                <a:latin typeface="Candara" pitchFamily="34" charset="0"/>
              </a:rPr>
              <a:t> </a:t>
            </a:r>
            <a:endParaRPr lang="ru-RU" sz="4400" b="1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1474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6048" y="5517232"/>
            <a:ext cx="4194356" cy="997902"/>
          </a:xfrm>
          <a:prstGeom prst="rect">
            <a:avLst/>
          </a:prstGeom>
        </p:spPr>
      </p:pic>
      <p:sp>
        <p:nvSpPr>
          <p:cNvPr id="5" name="Выгнутая влево стрелка 4">
            <a:hlinkClick r:id="rId3" action="ppaction://hlinksldjump"/>
          </p:cNvPr>
          <p:cNvSpPr/>
          <p:nvPr/>
        </p:nvSpPr>
        <p:spPr>
          <a:xfrm rot="9474928">
            <a:off x="7922448" y="283396"/>
            <a:ext cx="642817" cy="711062"/>
          </a:xfrm>
          <a:prstGeom prst="curvedRightArrow">
            <a:avLst/>
          </a:prstGeom>
          <a:effectLst>
            <a:glow rad="63500">
              <a:schemeClr val="accent6">
                <a:alpha val="45000"/>
                <a:satMod val="12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27584" y="83893"/>
            <a:ext cx="1008112" cy="900576"/>
          </a:xfrm>
          <a:prstGeom prst="round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50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pic>
        <p:nvPicPr>
          <p:cNvPr id="10" name="Picture 2" descr="C:\Users\Светлана\Downloads\Disney Icons Collection\Mickey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5505266"/>
            <a:ext cx="1015320" cy="101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>
            <a:hlinkClick r:id="rId5" action="ppaction://hlinksldjump"/>
          </p:cNvPr>
          <p:cNvSpPr/>
          <p:nvPr/>
        </p:nvSpPr>
        <p:spPr>
          <a:xfrm>
            <a:off x="611560" y="1628800"/>
            <a:ext cx="8208912" cy="261610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accent6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endParaRPr lang="en-US" sz="4000" b="1" i="1" u="sng" dirty="0" smtClean="0">
              <a:latin typeface="Candara" pitchFamily="34" charset="0"/>
            </a:endParaRPr>
          </a:p>
          <a:p>
            <a:pPr algn="ctr"/>
            <a:r>
              <a:rPr lang="en-US" sz="4000" b="1" i="1" u="sng" dirty="0" smtClean="0">
                <a:latin typeface="Candara" pitchFamily="34" charset="0"/>
              </a:rPr>
              <a:t>Lucky you are! There is no task!</a:t>
            </a:r>
          </a:p>
          <a:p>
            <a:pPr algn="ctr"/>
            <a:endParaRPr lang="en-US" sz="4000" b="1" i="1" dirty="0" smtClean="0">
              <a:latin typeface="Candara" pitchFamily="34" charset="0"/>
            </a:endParaRPr>
          </a:p>
          <a:p>
            <a:pPr algn="ctr"/>
            <a:r>
              <a:rPr lang="ru-RU" sz="4400" b="1" dirty="0" smtClean="0">
                <a:latin typeface="Candara" pitchFamily="34" charset="0"/>
              </a:rPr>
              <a:t> </a:t>
            </a:r>
            <a:endParaRPr lang="ru-RU" sz="4400" b="1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8763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46848" y="404768"/>
            <a:ext cx="2520280" cy="93600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l">
              <a:rot lat="0" lon="0" rev="14100000"/>
            </a:lightRig>
          </a:scene3d>
          <a:sp3d prstMaterial="softEdge">
            <a:bevelT w="127000" prst="artDeco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Form a form</a:t>
            </a:r>
            <a:r>
              <a:rPr lang="ru-RU" sz="25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!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46848" y="1340872"/>
            <a:ext cx="2520280" cy="93600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l">
              <a:rot lat="0" lon="0" rev="14100000"/>
            </a:lightRig>
          </a:scene3d>
          <a:sp3d prstMaterial="softEdge">
            <a:bevelT w="127000" prst="artDeco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Correct the mistake</a:t>
            </a:r>
            <a:r>
              <a:rPr lang="ru-RU" sz="25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!</a:t>
            </a:r>
            <a:endParaRPr lang="ru-RU" sz="25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46848" y="2276976"/>
            <a:ext cx="2520280" cy="93600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l">
              <a:rot lat="0" lon="0" rev="14100000"/>
            </a:lightRig>
          </a:scene3d>
          <a:sp3d prstMaterial="softEdge">
            <a:bevelT w="127000" prst="artDeco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Translate</a:t>
            </a:r>
            <a:endParaRPr lang="ru-RU" sz="3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46848" y="3213080"/>
            <a:ext cx="2520280" cy="93600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l">
              <a:rot lat="0" lon="0" rev="14100000"/>
            </a:lightRig>
          </a:scene3d>
          <a:sp3d prstMaterial="softEdge">
            <a:bevelT w="127000" prst="artDeco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End the sentence</a:t>
            </a:r>
            <a:r>
              <a:rPr lang="ru-RU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!</a:t>
            </a:r>
            <a:endParaRPr lang="ru-RU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46848" y="4149184"/>
            <a:ext cx="2520280" cy="93600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l">
              <a:rot lat="0" lon="0" rev="14100000"/>
            </a:lightRig>
          </a:scene3d>
          <a:sp3d prstMaterial="softEdge">
            <a:bevelT w="127000" prst="artDeco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A cat in a sack.</a:t>
            </a:r>
            <a:endParaRPr lang="ru-RU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25" name="Скругленный прямоугольник 24">
            <a:hlinkClick r:id="rId3" action="ppaction://hlinksldjump"/>
          </p:cNvPr>
          <p:cNvSpPr/>
          <p:nvPr/>
        </p:nvSpPr>
        <p:spPr>
          <a:xfrm>
            <a:off x="2886850" y="404760"/>
            <a:ext cx="1152000" cy="864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10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26" name="Скругленный прямоугольник 25">
            <a:hlinkClick r:id="rId4" action="ppaction://hlinksldjump"/>
          </p:cNvPr>
          <p:cNvSpPr/>
          <p:nvPr/>
        </p:nvSpPr>
        <p:spPr>
          <a:xfrm>
            <a:off x="4067944" y="399081"/>
            <a:ext cx="1152000" cy="864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20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27" name="Скругленный прямоугольник 26">
            <a:hlinkClick r:id="rId5" action="ppaction://hlinksldjump"/>
          </p:cNvPr>
          <p:cNvSpPr/>
          <p:nvPr/>
        </p:nvSpPr>
        <p:spPr>
          <a:xfrm>
            <a:off x="5220072" y="399081"/>
            <a:ext cx="1152000" cy="864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30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28" name="Скругленный прямоугольник 27">
            <a:hlinkClick r:id="rId6" action="ppaction://hlinksldjump"/>
          </p:cNvPr>
          <p:cNvSpPr/>
          <p:nvPr/>
        </p:nvSpPr>
        <p:spPr>
          <a:xfrm>
            <a:off x="6372200" y="399081"/>
            <a:ext cx="1152126" cy="864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40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29" name="Скругленный прямоугольник 28">
            <a:hlinkClick r:id="rId7" action="ppaction://hlinksldjump"/>
          </p:cNvPr>
          <p:cNvSpPr/>
          <p:nvPr/>
        </p:nvSpPr>
        <p:spPr>
          <a:xfrm>
            <a:off x="7524328" y="394134"/>
            <a:ext cx="1152000" cy="864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50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30" name="Скругленный прямоугольник 29">
            <a:hlinkClick r:id="rId8" action="ppaction://hlinksldjump"/>
          </p:cNvPr>
          <p:cNvSpPr/>
          <p:nvPr/>
        </p:nvSpPr>
        <p:spPr>
          <a:xfrm>
            <a:off x="2886849" y="1340768"/>
            <a:ext cx="1152000" cy="864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10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31" name="Скругленный прямоугольник 30">
            <a:hlinkClick r:id="rId9" action="ppaction://hlinksldjump"/>
          </p:cNvPr>
          <p:cNvSpPr/>
          <p:nvPr/>
        </p:nvSpPr>
        <p:spPr>
          <a:xfrm>
            <a:off x="4067944" y="1340768"/>
            <a:ext cx="1152000" cy="864097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20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32" name="Скругленный прямоугольник 31">
            <a:hlinkClick r:id="rId10" action="ppaction://hlinksldjump"/>
          </p:cNvPr>
          <p:cNvSpPr/>
          <p:nvPr/>
        </p:nvSpPr>
        <p:spPr>
          <a:xfrm>
            <a:off x="5220072" y="1340864"/>
            <a:ext cx="1152129" cy="864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30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33" name="Скругленный прямоугольник 32">
            <a:hlinkClick r:id="rId11" action="ppaction://hlinksldjump"/>
          </p:cNvPr>
          <p:cNvSpPr/>
          <p:nvPr/>
        </p:nvSpPr>
        <p:spPr>
          <a:xfrm>
            <a:off x="6372200" y="1340864"/>
            <a:ext cx="1152126" cy="864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40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34" name="Скругленный прямоугольник 33">
            <a:hlinkClick r:id="rId12" action="ppaction://hlinksldjump"/>
          </p:cNvPr>
          <p:cNvSpPr/>
          <p:nvPr/>
        </p:nvSpPr>
        <p:spPr>
          <a:xfrm>
            <a:off x="7524328" y="1340864"/>
            <a:ext cx="1152000" cy="864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50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35" name="Скругленный прямоугольник 34">
            <a:hlinkClick r:id="rId13" action="ppaction://hlinksldjump"/>
          </p:cNvPr>
          <p:cNvSpPr/>
          <p:nvPr/>
        </p:nvSpPr>
        <p:spPr>
          <a:xfrm>
            <a:off x="2886850" y="2276872"/>
            <a:ext cx="1152000" cy="864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10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36" name="Скругленный прямоугольник 35">
            <a:hlinkClick r:id="rId14" action="ppaction://hlinksldjump"/>
          </p:cNvPr>
          <p:cNvSpPr/>
          <p:nvPr/>
        </p:nvSpPr>
        <p:spPr>
          <a:xfrm>
            <a:off x="4067944" y="2276872"/>
            <a:ext cx="1152000" cy="864097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20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37" name="Скругленный прямоугольник 36">
            <a:hlinkClick r:id="rId15" action="ppaction://hlinksldjump"/>
          </p:cNvPr>
          <p:cNvSpPr/>
          <p:nvPr/>
        </p:nvSpPr>
        <p:spPr>
          <a:xfrm>
            <a:off x="5220072" y="2276872"/>
            <a:ext cx="1152129" cy="864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30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38" name="Скругленный прямоугольник 37">
            <a:hlinkClick r:id="rId16" action="ppaction://hlinksldjump"/>
          </p:cNvPr>
          <p:cNvSpPr/>
          <p:nvPr/>
        </p:nvSpPr>
        <p:spPr>
          <a:xfrm>
            <a:off x="6372202" y="2276872"/>
            <a:ext cx="1152126" cy="864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40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39" name="Скругленный прямоугольник 38">
            <a:hlinkClick r:id="rId17" action="ppaction://hlinksldjump"/>
          </p:cNvPr>
          <p:cNvSpPr/>
          <p:nvPr/>
        </p:nvSpPr>
        <p:spPr>
          <a:xfrm>
            <a:off x="7524328" y="2276872"/>
            <a:ext cx="1152000" cy="864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50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41" name="Скругленный прямоугольник 40">
            <a:hlinkClick r:id="rId18" action="ppaction://hlinksldjump"/>
          </p:cNvPr>
          <p:cNvSpPr/>
          <p:nvPr/>
        </p:nvSpPr>
        <p:spPr>
          <a:xfrm>
            <a:off x="6372202" y="3212976"/>
            <a:ext cx="1152126" cy="864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40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42" name="Скругленный прямоугольник 41">
            <a:hlinkClick r:id="rId19" action="ppaction://hlinksldjump"/>
          </p:cNvPr>
          <p:cNvSpPr/>
          <p:nvPr/>
        </p:nvSpPr>
        <p:spPr>
          <a:xfrm>
            <a:off x="7524328" y="3212976"/>
            <a:ext cx="1152000" cy="864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50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43" name="Скругленный прямоугольник 42">
            <a:hlinkClick r:id="rId20" action="ppaction://hlinksldjump"/>
          </p:cNvPr>
          <p:cNvSpPr/>
          <p:nvPr/>
        </p:nvSpPr>
        <p:spPr>
          <a:xfrm>
            <a:off x="5219943" y="3212976"/>
            <a:ext cx="1152129" cy="864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30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44" name="Скругленный прямоугольник 43">
            <a:hlinkClick r:id="rId21" action="ppaction://hlinksldjump"/>
          </p:cNvPr>
          <p:cNvSpPr/>
          <p:nvPr/>
        </p:nvSpPr>
        <p:spPr>
          <a:xfrm>
            <a:off x="4054321" y="3212976"/>
            <a:ext cx="1152000" cy="864097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20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45" name="Скругленный прямоугольник 44">
            <a:hlinkClick r:id="rId22" action="ppaction://hlinksldjump"/>
          </p:cNvPr>
          <p:cNvSpPr/>
          <p:nvPr/>
        </p:nvSpPr>
        <p:spPr>
          <a:xfrm>
            <a:off x="2886849" y="3212976"/>
            <a:ext cx="1152000" cy="864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10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46" name="Скругленный прямоугольник 45">
            <a:hlinkClick r:id="rId23" action="ppaction://hlinksldjump"/>
          </p:cNvPr>
          <p:cNvSpPr/>
          <p:nvPr/>
        </p:nvSpPr>
        <p:spPr>
          <a:xfrm>
            <a:off x="2883990" y="4149080"/>
            <a:ext cx="1152000" cy="864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10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47" name="Скругленный прямоугольник 46">
            <a:hlinkClick r:id="rId19" action="ppaction://hlinksldjump"/>
          </p:cNvPr>
          <p:cNvSpPr/>
          <p:nvPr/>
        </p:nvSpPr>
        <p:spPr>
          <a:xfrm>
            <a:off x="4068072" y="4151462"/>
            <a:ext cx="1152000" cy="864097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20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48" name="Скругленный прямоугольник 47">
            <a:hlinkClick r:id="rId24" action="ppaction://hlinksldjump"/>
          </p:cNvPr>
          <p:cNvSpPr/>
          <p:nvPr/>
        </p:nvSpPr>
        <p:spPr>
          <a:xfrm>
            <a:off x="5220072" y="4149072"/>
            <a:ext cx="1152129" cy="864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30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49" name="Скругленный прямоугольник 48">
            <a:hlinkClick r:id="rId25" action="ppaction://hlinksldjump"/>
          </p:cNvPr>
          <p:cNvSpPr/>
          <p:nvPr/>
        </p:nvSpPr>
        <p:spPr>
          <a:xfrm>
            <a:off x="6372200" y="4149176"/>
            <a:ext cx="1152126" cy="864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40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50" name="Скругленный прямоугольник 49">
            <a:hlinkClick r:id="rId26" action="ppaction://hlinksldjump"/>
          </p:cNvPr>
          <p:cNvSpPr/>
          <p:nvPr/>
        </p:nvSpPr>
        <p:spPr>
          <a:xfrm>
            <a:off x="7524328" y="4132571"/>
            <a:ext cx="1152000" cy="864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50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pic>
        <p:nvPicPr>
          <p:cNvPr id="56" name="Рисунок 55"/>
          <p:cNvPicPr>
            <a:picLocks noChangeAspect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5517232"/>
            <a:ext cx="3168480" cy="753830"/>
          </a:xfrm>
          <a:prstGeom prst="rect">
            <a:avLst/>
          </a:prstGeom>
        </p:spPr>
      </p:pic>
      <p:pic>
        <p:nvPicPr>
          <p:cNvPr id="57" name="Рисунок 56"/>
          <p:cNvPicPr>
            <a:picLocks noChangeAspect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5517232"/>
            <a:ext cx="3168480" cy="753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8085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3" dur="5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" dur="5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0" dur="5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1" dur="5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2" dur="5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7" dur="5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8" dur="5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5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4" dur="5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5" dur="5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6" dur="5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1" dur="5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2" dur="5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3" dur="5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8" dur="5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9" dur="5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0" dur="5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5" dur="5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6" dur="5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7" dur="5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2" dur="5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3" dur="5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4" dur="5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9" dur="5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0" dur="5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1" dur="5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76" dur="5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7" dur="5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8" dur="5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83" dur="5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4" dur="5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5" dur="5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90" dur="5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1" dur="5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2" dur="5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97" dur="5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8" dur="5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9" dur="5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4" dur="5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5" dur="5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6" dur="5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11" dur="5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2" dur="5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3" dur="5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18" dur="5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9" dur="5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0" dur="5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5" dur="5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6" dur="5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7" dur="5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32" dur="5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3" dur="5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4" dur="5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35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6" fill="hold">
                      <p:stCondLst>
                        <p:cond delay="0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39" dur="5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0" dur="5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1" dur="5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46" dur="5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7" dur="5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8" dur="5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49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0" fill="hold">
                      <p:stCondLst>
                        <p:cond delay="0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53" dur="5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4" dur="5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5" dur="5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56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7" fill="hold">
                      <p:stCondLst>
                        <p:cond delay="0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60" dur="5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1" dur="5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2" dur="5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163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4" fill="hold">
                      <p:stCondLst>
                        <p:cond delay="0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67" dur="5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8" dur="5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9" dur="5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74" dur="5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5" dur="5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6" dur="5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8030" y="5373216"/>
            <a:ext cx="4194356" cy="997902"/>
          </a:xfrm>
          <a:prstGeom prst="rect">
            <a:avLst/>
          </a:prstGeom>
        </p:spPr>
      </p:pic>
      <p:sp>
        <p:nvSpPr>
          <p:cNvPr id="5" name="Выгнутая влево стрелка 4">
            <a:hlinkClick r:id="rId3" action="ppaction://hlinksldjump"/>
          </p:cNvPr>
          <p:cNvSpPr/>
          <p:nvPr/>
        </p:nvSpPr>
        <p:spPr>
          <a:xfrm rot="9474928">
            <a:off x="7922448" y="283396"/>
            <a:ext cx="642817" cy="711062"/>
          </a:xfrm>
          <a:prstGeom prst="curvedRightArrow">
            <a:avLst/>
          </a:prstGeom>
          <a:effectLst>
            <a:glow rad="63500">
              <a:schemeClr val="accent6">
                <a:alpha val="45000"/>
                <a:satMod val="12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10" name="Picture 2" descr="C:\Users\Светлана\Downloads\Disney Icons Collection\Mickey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0864" y="5285627"/>
            <a:ext cx="1015320" cy="101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907704" y="2852936"/>
            <a:ext cx="662473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 smtClean="0">
                <a:ln w="12700">
                  <a:solidFill>
                    <a:srgbClr val="E60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Well done</a:t>
            </a:r>
            <a:r>
              <a:rPr lang="ru-RU" sz="8800" b="1" dirty="0" smtClean="0">
                <a:ln w="12700">
                  <a:solidFill>
                    <a:srgbClr val="E60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!</a:t>
            </a:r>
            <a:endParaRPr lang="ru-RU" sz="8800" b="1" dirty="0">
              <a:ln w="12700">
                <a:solidFill>
                  <a:srgbClr val="E60000"/>
                </a:solidFill>
                <a:prstDash val="solid"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476672"/>
            <a:ext cx="1944216" cy="2407698"/>
          </a:xfrm>
          <a:prstGeom prst="rect">
            <a:avLst/>
          </a:prstGeom>
          <a:effectLst>
            <a:innerShdw blurRad="114300">
              <a:prstClr val="black"/>
            </a:innerShdw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2276872"/>
            <a:ext cx="1454015" cy="1105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572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Выгнутая влево стрелка 3">
            <a:hlinkClick r:id="rId2" action="ppaction://hlinksldjump"/>
          </p:cNvPr>
          <p:cNvSpPr/>
          <p:nvPr/>
        </p:nvSpPr>
        <p:spPr>
          <a:xfrm rot="9474928">
            <a:off x="7758842" y="355404"/>
            <a:ext cx="642817" cy="711062"/>
          </a:xfrm>
          <a:prstGeom prst="curvedRightArrow">
            <a:avLst/>
          </a:prstGeom>
          <a:effectLst>
            <a:glow rad="63500">
              <a:schemeClr val="accent6">
                <a:alpha val="45000"/>
                <a:satMod val="12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5" name="Picture 2" descr="C:\Users\Светлана\Downloads\Disney Icons Collection\Mickey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3105" y="5364507"/>
            <a:ext cx="1015320" cy="101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83568" y="1340768"/>
            <a:ext cx="7828179" cy="329320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accent6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numCol="1">
            <a:spAutoFit/>
          </a:bodyPr>
          <a:lstStyle/>
          <a:p>
            <a:r>
              <a:rPr lang="en-US" sz="3200" b="1" dirty="0" smtClean="0">
                <a:latin typeface="Candara" pitchFamily="34" charset="0"/>
              </a:rPr>
              <a:t>Form present continuous of the verb</a:t>
            </a:r>
            <a:r>
              <a:rPr lang="ru-RU" sz="3200" b="1" dirty="0" smtClean="0">
                <a:latin typeface="Candara" pitchFamily="34" charset="0"/>
              </a:rPr>
              <a:t> «</a:t>
            </a:r>
            <a:r>
              <a:rPr lang="en-US" sz="3200" b="1" dirty="0" smtClean="0">
                <a:latin typeface="Candara" pitchFamily="34" charset="0"/>
              </a:rPr>
              <a:t>read</a:t>
            </a:r>
            <a:r>
              <a:rPr lang="ru-RU" sz="3200" b="1" dirty="0" smtClean="0">
                <a:latin typeface="Candara" pitchFamily="34" charset="0"/>
              </a:rPr>
              <a:t>»:</a:t>
            </a:r>
            <a:endParaRPr lang="ru-RU" sz="3600" b="1" dirty="0" smtClean="0">
              <a:latin typeface="Candara" pitchFamily="34" charset="0"/>
            </a:endParaRPr>
          </a:p>
          <a:p>
            <a:r>
              <a:rPr lang="ru-RU" sz="3600" b="1" dirty="0">
                <a:latin typeface="Candara" pitchFamily="34" charset="0"/>
              </a:rPr>
              <a:t> </a:t>
            </a:r>
            <a:r>
              <a:rPr lang="ru-RU" sz="3600" b="1" dirty="0" smtClean="0">
                <a:latin typeface="Candara" pitchFamily="34" charset="0"/>
              </a:rPr>
              <a:t>                            </a:t>
            </a:r>
            <a:r>
              <a:rPr lang="ru-RU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1) </a:t>
            </a:r>
            <a:r>
              <a:rPr lang="en-US" sz="3600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readin</a:t>
            </a:r>
            <a:endParaRPr lang="ru-RU" sz="36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  <a:p>
            <a:r>
              <a:rPr lang="ru-RU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                             2) </a:t>
            </a:r>
            <a:r>
              <a:rPr lang="en-US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reading</a:t>
            </a:r>
            <a:endParaRPr lang="ru-RU" sz="36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  <a:p>
            <a:r>
              <a:rPr lang="ru-RU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                             3) </a:t>
            </a:r>
            <a:r>
              <a:rPr lang="en-US" sz="3600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readding</a:t>
            </a:r>
            <a:endParaRPr lang="ru-RU" sz="36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  <a:p>
            <a:r>
              <a:rPr lang="ru-RU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                             4) </a:t>
            </a:r>
            <a:r>
              <a:rPr lang="en-US" sz="3600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readeing</a:t>
            </a:r>
            <a:endParaRPr lang="ru-RU" sz="3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5373216"/>
            <a:ext cx="4194356" cy="997902"/>
          </a:xfrm>
          <a:prstGeom prst="rect">
            <a:avLst/>
          </a:prstGeom>
        </p:spPr>
      </p:pic>
      <p:sp>
        <p:nvSpPr>
          <p:cNvPr id="16" name="Скругленный прямоугольник 15"/>
          <p:cNvSpPr/>
          <p:nvPr/>
        </p:nvSpPr>
        <p:spPr>
          <a:xfrm>
            <a:off x="827584" y="227303"/>
            <a:ext cx="1008112" cy="900576"/>
          </a:xfrm>
          <a:prstGeom prst="round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1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0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696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Выгнутая влево стрелка 3">
            <a:hlinkClick r:id="rId2" action="ppaction://hlinksldjump"/>
          </p:cNvPr>
          <p:cNvSpPr/>
          <p:nvPr/>
        </p:nvSpPr>
        <p:spPr>
          <a:xfrm rot="9474928">
            <a:off x="7758842" y="355404"/>
            <a:ext cx="642817" cy="711062"/>
          </a:xfrm>
          <a:prstGeom prst="curvedRightArrow">
            <a:avLst/>
          </a:prstGeom>
          <a:effectLst>
            <a:glow rad="63500">
              <a:schemeClr val="accent6">
                <a:alpha val="45000"/>
                <a:satMod val="12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5" name="Picture 2" descr="C:\Users\Светлана\Downloads\Disney Icons Collection\Mickey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3105" y="5364507"/>
            <a:ext cx="1015320" cy="101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467544" y="1340768"/>
            <a:ext cx="8208912" cy="329320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accent6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numCol="1">
            <a:spAutoFit/>
          </a:bodyPr>
          <a:lstStyle/>
          <a:p>
            <a:r>
              <a:rPr lang="en-US" sz="3200" b="1" dirty="0" smtClean="0">
                <a:latin typeface="Candara" pitchFamily="34" charset="0"/>
              </a:rPr>
              <a:t>Form present continuous of the verb</a:t>
            </a:r>
            <a:r>
              <a:rPr lang="ru-RU" sz="3200" b="1" dirty="0" smtClean="0">
                <a:latin typeface="Candara" pitchFamily="34" charset="0"/>
              </a:rPr>
              <a:t> «</a:t>
            </a:r>
            <a:r>
              <a:rPr lang="en-US" sz="3200" b="1" dirty="0" smtClean="0">
                <a:latin typeface="Candara" pitchFamily="34" charset="0"/>
              </a:rPr>
              <a:t>speak</a:t>
            </a:r>
            <a:r>
              <a:rPr lang="ru-RU" sz="3200" b="1" dirty="0" smtClean="0">
                <a:latin typeface="Candara" pitchFamily="34" charset="0"/>
              </a:rPr>
              <a:t>»:</a:t>
            </a:r>
          </a:p>
          <a:p>
            <a:r>
              <a:rPr lang="ru-RU" sz="3200" b="1" dirty="0" smtClean="0">
                <a:latin typeface="Candara" pitchFamily="34" charset="0"/>
              </a:rPr>
              <a:t>                              </a:t>
            </a:r>
            <a:endParaRPr lang="ru-RU" sz="3600" b="1" dirty="0" smtClean="0">
              <a:latin typeface="Candara" pitchFamily="34" charset="0"/>
            </a:endParaRPr>
          </a:p>
          <a:p>
            <a:r>
              <a:rPr lang="ru-RU" sz="3600" b="1" dirty="0">
                <a:latin typeface="Candara" pitchFamily="34" charset="0"/>
              </a:rPr>
              <a:t> </a:t>
            </a:r>
            <a:r>
              <a:rPr lang="ru-RU" sz="3600" b="1" dirty="0" smtClean="0">
                <a:latin typeface="Candara" pitchFamily="34" charset="0"/>
              </a:rPr>
              <a:t>                            </a:t>
            </a:r>
            <a:r>
              <a:rPr lang="ru-RU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1) </a:t>
            </a:r>
            <a:r>
              <a:rPr lang="en-US" sz="3600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speakking</a:t>
            </a:r>
            <a:endParaRPr lang="ru-RU" sz="36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  <a:p>
            <a:r>
              <a:rPr lang="ru-RU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                             2) </a:t>
            </a:r>
            <a:r>
              <a:rPr lang="en-US" sz="3600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speakin</a:t>
            </a:r>
            <a:endParaRPr lang="ru-RU" sz="36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  <a:p>
            <a:r>
              <a:rPr lang="ru-RU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                             3) </a:t>
            </a:r>
            <a:r>
              <a:rPr lang="en-US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speaking</a:t>
            </a:r>
            <a:endParaRPr lang="ru-RU" sz="36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  <a:p>
            <a:r>
              <a:rPr lang="ru-RU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                             4) </a:t>
            </a:r>
            <a:r>
              <a:rPr lang="en-US" sz="3600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speakeing</a:t>
            </a:r>
            <a:endParaRPr lang="ru-RU" sz="36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5392445"/>
            <a:ext cx="4194356" cy="997902"/>
          </a:xfrm>
          <a:prstGeom prst="rect">
            <a:avLst/>
          </a:prstGeom>
        </p:spPr>
      </p:pic>
      <p:sp>
        <p:nvSpPr>
          <p:cNvPr id="16" name="Скругленный прямоугольник 15"/>
          <p:cNvSpPr/>
          <p:nvPr/>
        </p:nvSpPr>
        <p:spPr>
          <a:xfrm>
            <a:off x="827584" y="227303"/>
            <a:ext cx="1008112" cy="900576"/>
          </a:xfrm>
          <a:prstGeom prst="round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2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0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3216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Выгнутая влево стрелка 3">
            <a:hlinkClick r:id="rId2" action="ppaction://hlinksldjump"/>
          </p:cNvPr>
          <p:cNvSpPr/>
          <p:nvPr/>
        </p:nvSpPr>
        <p:spPr>
          <a:xfrm rot="9474928">
            <a:off x="7758842" y="355404"/>
            <a:ext cx="642817" cy="711062"/>
          </a:xfrm>
          <a:prstGeom prst="curvedRightArrow">
            <a:avLst/>
          </a:prstGeom>
          <a:effectLst>
            <a:glow rad="63500">
              <a:schemeClr val="accent6">
                <a:alpha val="45000"/>
                <a:satMod val="12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5" name="Picture 2" descr="C:\Users\Светлана\Downloads\Disney Icons Collection\Mickey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3105" y="5364507"/>
            <a:ext cx="1015320" cy="101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467544" y="1340768"/>
            <a:ext cx="8208912" cy="329320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accent6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numCol="1">
            <a:spAutoFit/>
          </a:bodyPr>
          <a:lstStyle/>
          <a:p>
            <a:r>
              <a:rPr lang="en-US" sz="3200" b="1" dirty="0" smtClean="0">
                <a:latin typeface="Candara" pitchFamily="34" charset="0"/>
              </a:rPr>
              <a:t>Form present simple of the verb</a:t>
            </a:r>
            <a:r>
              <a:rPr lang="ru-RU" sz="3200" b="1" dirty="0" smtClean="0">
                <a:latin typeface="Candara" pitchFamily="34" charset="0"/>
              </a:rPr>
              <a:t> «</a:t>
            </a:r>
            <a:r>
              <a:rPr lang="en-US" sz="3200" b="1" dirty="0" smtClean="0">
                <a:latin typeface="Candara" pitchFamily="34" charset="0"/>
              </a:rPr>
              <a:t>play</a:t>
            </a:r>
            <a:r>
              <a:rPr lang="ru-RU" sz="3200" b="1" dirty="0" smtClean="0">
                <a:latin typeface="Candara" pitchFamily="34" charset="0"/>
              </a:rPr>
              <a:t>»</a:t>
            </a:r>
            <a:r>
              <a:rPr lang="en-US" sz="3200" b="1" dirty="0" smtClean="0">
                <a:latin typeface="Candara" pitchFamily="34" charset="0"/>
              </a:rPr>
              <a:t>  </a:t>
            </a:r>
          </a:p>
          <a:p>
            <a:r>
              <a:rPr lang="en-US" sz="3200" b="1" dirty="0" smtClean="0">
                <a:latin typeface="Candara" pitchFamily="34" charset="0"/>
              </a:rPr>
              <a:t>1</a:t>
            </a:r>
            <a:r>
              <a:rPr lang="en-US" sz="3200" b="1" baseline="30000" dirty="0" smtClean="0">
                <a:latin typeface="Candara" pitchFamily="34" charset="0"/>
              </a:rPr>
              <a:t>st</a:t>
            </a:r>
            <a:r>
              <a:rPr lang="en-US" sz="3200" b="1" dirty="0" smtClean="0">
                <a:latin typeface="Candara" pitchFamily="34" charset="0"/>
              </a:rPr>
              <a:t> person</a:t>
            </a:r>
            <a:r>
              <a:rPr lang="ru-RU" sz="3200" b="1" dirty="0" smtClean="0">
                <a:latin typeface="Candara" pitchFamily="34" charset="0"/>
              </a:rPr>
              <a:t>:</a:t>
            </a:r>
            <a:endParaRPr lang="ru-RU" sz="3600" b="1" dirty="0" smtClean="0">
              <a:latin typeface="Candara" pitchFamily="34" charset="0"/>
            </a:endParaRPr>
          </a:p>
          <a:p>
            <a:r>
              <a:rPr lang="ru-RU" sz="3600" b="1" dirty="0">
                <a:latin typeface="Candara" pitchFamily="34" charset="0"/>
              </a:rPr>
              <a:t> </a:t>
            </a:r>
            <a:r>
              <a:rPr lang="ru-RU" sz="3600" b="1" dirty="0" smtClean="0">
                <a:latin typeface="Candara" pitchFamily="34" charset="0"/>
              </a:rPr>
              <a:t>                            </a:t>
            </a:r>
            <a:r>
              <a:rPr lang="ru-RU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1) </a:t>
            </a:r>
            <a:r>
              <a:rPr lang="en-US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plays</a:t>
            </a:r>
            <a:endParaRPr lang="ru-RU" sz="36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  <a:p>
            <a:r>
              <a:rPr lang="ru-RU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                             2) </a:t>
            </a:r>
            <a:r>
              <a:rPr lang="en-US" sz="3600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playes</a:t>
            </a:r>
            <a:endParaRPr lang="ru-RU" sz="36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  <a:p>
            <a:r>
              <a:rPr lang="ru-RU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                             3) </a:t>
            </a:r>
            <a:r>
              <a:rPr lang="en-US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playing</a:t>
            </a:r>
            <a:endParaRPr lang="ru-RU" sz="36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  <a:p>
            <a:r>
              <a:rPr lang="ru-RU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                             4) </a:t>
            </a:r>
            <a:r>
              <a:rPr lang="en-US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play</a:t>
            </a:r>
            <a:endParaRPr lang="ru-RU" sz="3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700" y="5364507"/>
            <a:ext cx="4194356" cy="997902"/>
          </a:xfrm>
          <a:prstGeom prst="rect">
            <a:avLst/>
          </a:prstGeom>
        </p:spPr>
      </p:pic>
      <p:sp>
        <p:nvSpPr>
          <p:cNvPr id="16" name="Скругленный прямоугольник 15"/>
          <p:cNvSpPr/>
          <p:nvPr/>
        </p:nvSpPr>
        <p:spPr>
          <a:xfrm>
            <a:off x="827584" y="227303"/>
            <a:ext cx="1008112" cy="900576"/>
          </a:xfrm>
          <a:prstGeom prst="round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30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2436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Выгнутая влево стрелка 3">
            <a:hlinkClick r:id="rId2" action="ppaction://hlinksldjump"/>
          </p:cNvPr>
          <p:cNvSpPr/>
          <p:nvPr/>
        </p:nvSpPr>
        <p:spPr>
          <a:xfrm rot="9474928">
            <a:off x="7758842" y="355404"/>
            <a:ext cx="642817" cy="711062"/>
          </a:xfrm>
          <a:prstGeom prst="curvedRightArrow">
            <a:avLst/>
          </a:prstGeom>
          <a:effectLst>
            <a:glow rad="63500">
              <a:schemeClr val="accent6">
                <a:alpha val="45000"/>
                <a:satMod val="12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5" name="Picture 2" descr="C:\Users\Светлана\Downloads\Disney Icons Collection\Mickey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3105" y="5364507"/>
            <a:ext cx="1015320" cy="101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467544" y="1340768"/>
            <a:ext cx="8208912" cy="329320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accent6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numCol="1">
            <a:spAutoFit/>
          </a:bodyPr>
          <a:lstStyle/>
          <a:p>
            <a:r>
              <a:rPr lang="en-US" sz="3200" b="1" dirty="0" smtClean="0">
                <a:latin typeface="Candara" pitchFamily="34" charset="0"/>
              </a:rPr>
              <a:t>Form present simple of the verb</a:t>
            </a:r>
            <a:r>
              <a:rPr lang="ru-RU" sz="3200" b="1" dirty="0" smtClean="0">
                <a:latin typeface="Candara" pitchFamily="34" charset="0"/>
              </a:rPr>
              <a:t> «</a:t>
            </a:r>
            <a:r>
              <a:rPr lang="en-US" sz="3200" b="1" dirty="0" smtClean="0">
                <a:latin typeface="Candara" pitchFamily="34" charset="0"/>
              </a:rPr>
              <a:t>swim</a:t>
            </a:r>
            <a:r>
              <a:rPr lang="ru-RU" sz="3200" b="1" dirty="0" smtClean="0">
                <a:latin typeface="Candara" pitchFamily="34" charset="0"/>
              </a:rPr>
              <a:t>»</a:t>
            </a:r>
            <a:r>
              <a:rPr lang="en-US" sz="3200" b="1" dirty="0" smtClean="0">
                <a:latin typeface="Candara" pitchFamily="34" charset="0"/>
              </a:rPr>
              <a:t> </a:t>
            </a:r>
          </a:p>
          <a:p>
            <a:r>
              <a:rPr lang="en-US" sz="3200" b="1" dirty="0" smtClean="0">
                <a:latin typeface="Candara" pitchFamily="34" charset="0"/>
              </a:rPr>
              <a:t> the 3</a:t>
            </a:r>
            <a:r>
              <a:rPr lang="en-US" sz="3200" b="1" baseline="30000" dirty="0" smtClean="0">
                <a:latin typeface="Candara" pitchFamily="34" charset="0"/>
              </a:rPr>
              <a:t>rd</a:t>
            </a:r>
            <a:r>
              <a:rPr lang="en-US" sz="3200" b="1" dirty="0" smtClean="0">
                <a:latin typeface="Candara" pitchFamily="34" charset="0"/>
              </a:rPr>
              <a:t> person</a:t>
            </a:r>
            <a:r>
              <a:rPr lang="ru-RU" sz="3200" b="1" dirty="0" smtClean="0">
                <a:latin typeface="Candara" pitchFamily="34" charset="0"/>
              </a:rPr>
              <a:t>:</a:t>
            </a:r>
            <a:endParaRPr lang="ru-RU" sz="3200" b="1" dirty="0" smtClean="0">
              <a:solidFill>
                <a:srgbClr val="00B050"/>
              </a:solidFill>
              <a:latin typeface="Candara" pitchFamily="34" charset="0"/>
            </a:endParaRPr>
          </a:p>
          <a:p>
            <a:r>
              <a:rPr lang="ru-RU" sz="3600" b="1" dirty="0" smtClean="0">
                <a:solidFill>
                  <a:srgbClr val="00B050"/>
                </a:solidFill>
                <a:latin typeface="Candara" pitchFamily="34" charset="0"/>
              </a:rPr>
              <a:t>                             </a:t>
            </a:r>
            <a:r>
              <a:rPr lang="ru-RU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1) </a:t>
            </a:r>
            <a:r>
              <a:rPr lang="en-US" sz="3600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swimmimg</a:t>
            </a:r>
            <a:endParaRPr lang="ru-RU" sz="36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  <a:p>
            <a:r>
              <a:rPr lang="ru-RU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                             2) </a:t>
            </a:r>
            <a:r>
              <a:rPr lang="en-US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swims</a:t>
            </a:r>
            <a:endParaRPr lang="ru-RU" sz="36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  <a:p>
            <a:r>
              <a:rPr lang="ru-RU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                             3) </a:t>
            </a:r>
            <a:r>
              <a:rPr lang="en-US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swim</a:t>
            </a:r>
            <a:endParaRPr lang="ru-RU" sz="36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  <a:p>
            <a:r>
              <a:rPr lang="ru-RU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                             4) </a:t>
            </a:r>
            <a:r>
              <a:rPr lang="en-US" sz="3600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swiming</a:t>
            </a:r>
            <a:endParaRPr lang="ru-RU" sz="3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5364507"/>
            <a:ext cx="4194356" cy="997902"/>
          </a:xfrm>
          <a:prstGeom prst="rect">
            <a:avLst/>
          </a:prstGeom>
        </p:spPr>
      </p:pic>
      <p:sp>
        <p:nvSpPr>
          <p:cNvPr id="16" name="Скругленный прямоугольник 15"/>
          <p:cNvSpPr/>
          <p:nvPr/>
        </p:nvSpPr>
        <p:spPr>
          <a:xfrm>
            <a:off x="827584" y="227303"/>
            <a:ext cx="1008112" cy="900576"/>
          </a:xfrm>
          <a:prstGeom prst="round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4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0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2543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Выгнутая влево стрелка 3">
            <a:hlinkClick r:id="rId2" action="ppaction://hlinksldjump"/>
          </p:cNvPr>
          <p:cNvSpPr/>
          <p:nvPr/>
        </p:nvSpPr>
        <p:spPr>
          <a:xfrm rot="9474928">
            <a:off x="7758842" y="355404"/>
            <a:ext cx="642817" cy="711062"/>
          </a:xfrm>
          <a:prstGeom prst="curvedRightArrow">
            <a:avLst/>
          </a:prstGeom>
          <a:effectLst>
            <a:glow rad="63500">
              <a:schemeClr val="accent6">
                <a:alpha val="45000"/>
                <a:satMod val="12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5" name="Picture 2" descr="C:\Users\Светлана\Downloads\Disney Icons Collection\Mickey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3105" y="5364507"/>
            <a:ext cx="1015320" cy="101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445840" y="1700808"/>
            <a:ext cx="8208912" cy="249299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accent6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numCol="1">
            <a:spAutoFit/>
          </a:bodyPr>
          <a:lstStyle/>
          <a:p>
            <a:r>
              <a:rPr lang="en-US" sz="2800" b="1" dirty="0" smtClean="0">
                <a:latin typeface="Candara" pitchFamily="34" charset="0"/>
              </a:rPr>
              <a:t>Form present continuous of the verb</a:t>
            </a:r>
            <a:r>
              <a:rPr lang="ru-RU" sz="2800" b="1" dirty="0" smtClean="0">
                <a:latin typeface="Candara" pitchFamily="34" charset="0"/>
              </a:rPr>
              <a:t> «</a:t>
            </a:r>
            <a:r>
              <a:rPr lang="en-US" sz="2800" b="1" dirty="0" smtClean="0">
                <a:latin typeface="Candara" pitchFamily="34" charset="0"/>
              </a:rPr>
              <a:t>cut</a:t>
            </a:r>
            <a:r>
              <a:rPr lang="ru-RU" sz="2800" b="1" dirty="0" smtClean="0">
                <a:latin typeface="Candara" pitchFamily="34" charset="0"/>
              </a:rPr>
              <a:t>»:</a:t>
            </a:r>
          </a:p>
          <a:p>
            <a:r>
              <a:rPr lang="ru-RU" sz="3200" b="1" dirty="0" smtClean="0">
                <a:solidFill>
                  <a:srgbClr val="00B050"/>
                </a:solidFill>
                <a:latin typeface="Candara" pitchFamily="34" charset="0"/>
              </a:rPr>
              <a:t>                             </a:t>
            </a:r>
            <a:r>
              <a:rPr lang="ru-RU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1) </a:t>
            </a:r>
            <a:r>
              <a:rPr lang="en-US" sz="3200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cuting</a:t>
            </a:r>
            <a:endParaRPr lang="ru-RU" sz="32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  <a:p>
            <a:r>
              <a:rPr lang="ru-RU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                             2) </a:t>
            </a:r>
            <a:r>
              <a:rPr lang="en-US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cuts</a:t>
            </a:r>
            <a:endParaRPr lang="ru-RU" sz="32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  <a:p>
            <a:r>
              <a:rPr lang="ru-RU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                             3) </a:t>
            </a:r>
            <a:r>
              <a:rPr lang="en-US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cut</a:t>
            </a:r>
            <a:endParaRPr lang="ru-RU" sz="32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  <a:p>
            <a:r>
              <a:rPr lang="ru-RU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                             4) </a:t>
            </a:r>
            <a:r>
              <a:rPr lang="en-US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cutting</a:t>
            </a:r>
            <a:endParaRPr lang="ru-RU" sz="32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5364507"/>
            <a:ext cx="4194356" cy="997902"/>
          </a:xfrm>
          <a:prstGeom prst="rect">
            <a:avLst/>
          </a:prstGeom>
        </p:spPr>
      </p:pic>
      <p:sp>
        <p:nvSpPr>
          <p:cNvPr id="16" name="Скругленный прямоугольник 15"/>
          <p:cNvSpPr/>
          <p:nvPr/>
        </p:nvSpPr>
        <p:spPr>
          <a:xfrm>
            <a:off x="827584" y="227303"/>
            <a:ext cx="1008112" cy="900576"/>
          </a:xfrm>
          <a:prstGeom prst="round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5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0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554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060848"/>
            <a:ext cx="8424936" cy="206210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accent6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numCol="1">
            <a:spAutoFit/>
          </a:bodyPr>
          <a:lstStyle/>
          <a:p>
            <a:pPr lvl="0" algn="ctr"/>
            <a:endParaRPr lang="en-US" sz="4000" b="1" dirty="0" smtClean="0">
              <a:latin typeface="Candara" pitchFamily="34" charset="0"/>
            </a:endParaRPr>
          </a:p>
          <a:p>
            <a:pPr lvl="0" algn="ctr"/>
            <a:r>
              <a:rPr lang="en-US" sz="4800" b="1" dirty="0" smtClean="0">
                <a:latin typeface="Candara" pitchFamily="34" charset="0"/>
              </a:rPr>
              <a:t>He run very fast.</a:t>
            </a:r>
            <a:endParaRPr lang="ru-RU" sz="4800" dirty="0" smtClean="0">
              <a:latin typeface="Candara" pitchFamily="34" charset="0"/>
            </a:endParaRPr>
          </a:p>
          <a:p>
            <a:endParaRPr lang="ru-RU" sz="4000" dirty="0">
              <a:latin typeface="Candara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7314" y="5438714"/>
            <a:ext cx="4194356" cy="997902"/>
          </a:xfrm>
          <a:prstGeom prst="rect">
            <a:avLst/>
          </a:prstGeom>
        </p:spPr>
      </p:pic>
      <p:sp>
        <p:nvSpPr>
          <p:cNvPr id="5" name="Выгнутая влево стрелка 4">
            <a:hlinkClick r:id="rId3" action="ppaction://hlinksldjump"/>
          </p:cNvPr>
          <p:cNvSpPr/>
          <p:nvPr/>
        </p:nvSpPr>
        <p:spPr>
          <a:xfrm rot="9474928">
            <a:off x="7922448" y="283396"/>
            <a:ext cx="642817" cy="711062"/>
          </a:xfrm>
          <a:prstGeom prst="curvedRightArrow">
            <a:avLst/>
          </a:prstGeom>
          <a:effectLst>
            <a:glow rad="63500">
              <a:schemeClr val="accent6">
                <a:alpha val="45000"/>
                <a:satMod val="12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27584" y="83893"/>
            <a:ext cx="1008112" cy="900576"/>
          </a:xfrm>
          <a:prstGeom prst="round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10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pic>
        <p:nvPicPr>
          <p:cNvPr id="9" name="Picture 2" descr="C:\Users\Светлана\Downloads\Disney Icons Collection\Mickey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3105" y="5390978"/>
            <a:ext cx="1015320" cy="101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2485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2203</TotalTime>
  <Words>400</Words>
  <Application>Microsoft Office PowerPoint</Application>
  <PresentationFormat>Экран (4:3)</PresentationFormat>
  <Paragraphs>146</Paragraphs>
  <Slides>30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Твердый переплет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Светлана</dc:creator>
  <cp:lastModifiedBy>Оксана</cp:lastModifiedBy>
  <cp:revision>172</cp:revision>
  <dcterms:created xsi:type="dcterms:W3CDTF">2012-03-05T15:41:43Z</dcterms:created>
  <dcterms:modified xsi:type="dcterms:W3CDTF">2020-11-24T14:02:59Z</dcterms:modified>
</cp:coreProperties>
</file>