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7920"/>
            <a:ext cx="5000660" cy="42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643461" cy="400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9" y="214290"/>
            <a:ext cx="1514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152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152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42"/>
            <a:ext cx="15525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29264"/>
            <a:ext cx="15144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714488"/>
            <a:ext cx="1357322" cy="72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5786454"/>
            <a:ext cx="1428760" cy="5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571480"/>
            <a:ext cx="1071570" cy="58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3071810"/>
            <a:ext cx="19288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4357694"/>
            <a:ext cx="189667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-0.00671 C 0.07535 0.01549 0.0941 0.02891 0.10903 0.04579 C 0.11181 0.0488 0.11389 0.05296 0.11667 0.0562 C 0.12118 0.06129 0.12587 0.06591 0.13056 0.07077 C 0.15747 0.09921 0.13438 0.07655 0.16129 0.10222 C 0.16788 0.10869 0.17379 0.11818 0.17986 0.12558 C 0.19393 0.14223 0.20903 0.15934 0.22448 0.17368 C 0.22813 0.17692 0.23282 0.17738 0.23681 0.17993 C 0.25139 0.1901 0.26511 0.19079 0.28143 0.19473 C 0.29532 0.2012 0.31146 0.20282 0.32604 0.20513 C 0.34011 0.21161 0.35591 0.2086 0.37066 0.21369 C 0.37882 0.21277 0.39514 0.21138 0.39514 0.21161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51434E-6 C 0.00678 0.04325 0.01963 0.07447 0.0323 0.11471 C 0.03577 0.12558 0.03751 0.13714 0.0415 0.14755 C 0.04341 0.15287 0.04688 0.1568 0.04914 0.16189 C 0.05956 0.18525 0.06963 0.20745 0.08143 0.22942 C 0.0889 0.24352 0.09567 0.25833 0.10296 0.27243 C 0.10539 0.27729 0.10956 0.28053 0.11233 0.28492 C 0.11511 0.28932 0.11754 0.2944 0.11997 0.29926 C 0.1264 0.31221 0.12987 0.3247 0.13994 0.33395 C 0.14567 0.34667 0.15088 0.34875 0.15834 0.3587 C 0.16008 0.36101 0.16112 0.36471 0.16303 0.36679 C 0.16685 0.37072 0.17535 0.37697 0.17535 0.37697 C 0.1764 0.37974 0.17709 0.38298 0.17848 0.38529 C 0.18126 0.38992 0.18577 0.39246 0.18768 0.39755 C 0.19463 0.41605 0.20504 0.42368 0.21528 0.44056 C 0.25869 0.5111 0.31129 0.56475 0.38004 0.57794 C 0.38456 0.58002 0.38924 0.58187 0.39376 0.58395 C 0.3974 0.58256 0.40452 0.58002 0.40452 0.58002 " pathEditMode="relative" ptsTypes="fffffffffffffffffA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0.00046 C 0.07084 -0.00324 0.06632 -0.00532 0.07726 -0.01827 C 0.079 -0.02012 0.08143 -0.02105 0.08351 -0.0222 C 0.08507 -0.02382 0.08681 -0.02475 0.0882 -0.0266 C 0.09809 -0.03839 0.10539 -0.05319 0.11736 -0.06129 C 0.12396 -0.07886 0.11598 -0.06152 0.12657 -0.07331 C 0.12795 -0.07516 0.1283 -0.07794 0.12969 -0.07979 C 0.13629 -0.08881 0.14341 -0.09713 0.15122 -0.10453 C 0.15278 -0.10708 0.154 -0.11008 0.15573 -0.11263 C 0.15747 -0.11471 0.16025 -0.11633 0.16198 -0.11841 C 0.17518 -0.13853 0.15348 -0.1154 0.17118 -0.13275 C 0.17535 -0.14385 0.18907 -0.16212 0.1974 -0.16767 C 0.20868 -0.18663 0.22309 -0.20005 0.23577 -0.21693 C 0.23802 -0.21994 0.23993 -0.22364 0.24202 -0.22711 C 0.24358 -0.22965 0.2448 -0.23289 0.24653 -0.2352 C 0.25556 -0.24769 0.26545 -0.25971 0.27587 -0.27012 C 0.28282 -0.28492 0.27361 -0.26712 0.28507 -0.28238 C 0.28681 -0.28469 0.28768 -0.28839 0.28959 -0.2907 C 0.30105 -0.30458 0.31424 -0.3173 0.32657 -0.32956 C 0.32882 -0.33187 0.33056 -0.33534 0.33282 -0.33765 C 0.33924 -0.34436 0.34653 -0.34922 0.35278 -0.35615 C 0.35452 -0.358 0.35521 -0.36147 0.3573 -0.3624 C 0.36111 -0.36425 0.36545 -0.36378 0.36962 -0.36448 C 0.37674 -0.36725 0.3823 -0.37211 0.38959 -0.37465 C 0.39636 -0.38067 0.40313 -0.38067 0.41111 -0.38067 " pathEditMode="relative" rAng="0" ptsTypes="ffffffffffffffffffffffffA">
                                      <p:cBhvr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76596E-6 C 0.00763 -0.00069 0.01545 -0.00092 0.02309 -0.00208 C 0.02465 -0.00231 0.02621 -0.0037 0.02777 -0.00416 C 0.03281 -0.00578 0.04305 -0.00832 0.04305 -0.00832 C 0.04513 -0.00971 0.04704 -0.01156 0.0493 -0.01225 C 0.05538 -0.01434 0.0677 -0.01642 0.0677 -0.01642 C 0.07118 -0.01827 0.08385 -0.02451 0.08923 -0.02867 C 0.09444 -0.03261 0.09913 -0.03816 0.10468 -0.04116 C 0.11076 -0.04463 0.11597 -0.04694 0.12152 -0.05134 C 0.1309 -0.05851 0.13871 -0.06845 0.1493 -0.07169 C 0.15763 -0.07886 0.16423 -0.0821 0.17239 -0.08811 C 0.18211 -0.09528 0.18767 -0.10361 0.19843 -0.10661 C 0.21979 -0.12373 0.24409 -0.13529 0.2677 -0.14546 C 0.28888 -0.1642 0.32604 -0.1716 0.35086 -0.17437 C 0.36354 -0.17738 0.38923 -0.18039 0.38923 -0.18039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0.01851 C 0.104 0.01319 0.11875 -0.00231 0.13559 -0.01017 C 0.14827 -0.0222 0.14688 -0.0178 0.15868 -0.02636 C 0.1665 -0.03214 0.17032 -0.03862 0.17865 -0.04278 C 0.18125 -0.04555 0.18403 -0.04787 0.18646 -0.05111 C 0.18768 -0.05272 0.18802 -0.0555 0.18941 -0.05712 C 0.19358 -0.06174 0.19896 -0.06336 0.2033 -0.06753 C 0.21493 -0.07909 0.22587 -0.09204 0.23872 -0.10222 C 0.24271 -0.11008 0.24705 -0.111 0.25261 -0.11655 C 0.26459 -0.12835 0.27622 -0.14246 0.28941 -0.15148 C 0.29375 -0.16003 0.29913 -0.16096 0.30643 -0.16581 C 0.31129 -0.17252 0.31528 -0.17506 0.32188 -0.17807 C 0.3441 -0.19842 0.39236 -0.19241 0.4125 -0.19241 " pathEditMode="relative" rAng="0" ptsTypes="ffffffffffffA">
                                      <p:cBhvr>
                                        <p:cTn id="2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5049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154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15525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1543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86388"/>
            <a:ext cx="1524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571480"/>
            <a:ext cx="2143140" cy="55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5500702"/>
            <a:ext cx="20717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1643050"/>
            <a:ext cx="1500198" cy="6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2857496"/>
            <a:ext cx="2714644" cy="71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4071942"/>
            <a:ext cx="1571636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0.00462 C 0.06146 0.02035 0.07049 0.03376 0.07847 0.04764 C 0.08715 0.06244 0.09236 0.07932 0.1 0.09482 C 0.10174 0.09852 0.10434 0.10129 0.10608 0.10499 C 0.11094 0.11563 0.1158 0.1265 0.11997 0.13783 C 0.12136 0.14176 0.12153 0.14639 0.12309 0.15009 C 0.12674 0.15864 0.13542 0.1746 0.13542 0.17483 C 0.13941 0.1931 0.1474 0.2086 0.15382 0.22594 C 0.15886 0.23959 0.16424 0.25323 0.16927 0.26688 C 0.17292 0.27682 0.17465 0.28769 0.17847 0.29764 C 0.1849 0.31429 0.19636 0.33603 0.20156 0.35291 C 0.20556 0.36586 0.21129 0.3802 0.21702 0.39176 C 0.23073 0.41951 0.21337 0.37858 0.22465 0.40425 C 0.2283 0.41258 0.22917 0.4172 0.23542 0.42252 C 0.24757 0.44657 0.22934 0.41188 0.24306 0.43293 C 0.24549 0.43663 0.24618 0.44241 0.24931 0.44519 C 0.25868 0.45374 0.26667 0.466 0.27535 0.47594 C 0.27691 0.47779 0.2783 0.48034 0.28004 0.48196 C 0.28195 0.48381 0.2842 0.48427 0.28611 0.48612 C 0.28785 0.48774 0.28889 0.49098 0.2908 0.49236 C 0.30382 0.50161 0.30382 0.49606 0.3184 0.50254 C 0.3257 0.50578 0.33247 0.50832 0.33993 0.51063 C 0.35052 0.52012 0.36337 0.52058 0.37535 0.52497 C 0.38247 0.52752 0.38681 0.53122 0.39393 0.53122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0.01504 C 0.02674 0.01133 0.03837 0.03168 0.04792 0.05481 C 0.05435 0.0703 0.05834 0.08765 0.0665 0.10175 C 0.06997 0.11401 0.07327 0.12534 0.08021 0.13459 C 0.08351 0.15217 0.09202 0.16651 0.09879 0.18177 C 0.11025 0.2079 0.09983 0.18894 0.10955 0.20837 C 0.11198 0.21322 0.11441 0.21808 0.11719 0.22271 C 0.1191 0.22571 0.12171 0.22779 0.12344 0.23103 C 0.13108 0.24468 0.13681 0.26271 0.14497 0.27613 C 0.15591 0.29394 0.1665 0.31151 0.17726 0.32932 C 0.17935 0.33279 0.17952 0.33811 0.18178 0.34158 C 0.18351 0.34412 0.18612 0.34551 0.18803 0.34782 C 0.19237 0.35314 0.19653 0.35823 0.20035 0.36424 C 0.20626 0.37372 0.20487 0.38043 0.20799 0.39084 C 0.21198 0.40402 0.21858 0.41697 0.22344 0.42969 C 0.22744 0.44033 0.23073 0.45467 0.2356 0.46461 C 0.24705 0.48751 0.26181 0.50624 0.27414 0.52821 C 0.28091 0.54047 0.2882 0.55157 0.29566 0.5629 C 0.29862 0.56729 0.29983 0.57354 0.3033 0.57724 C 0.30782 0.58186 0.31841 0.58533 0.32344 0.58765 C 0.32518 0.58834 0.32622 0.59088 0.32796 0.59158 C 0.33872 0.59574 0.35226 0.59805 0.36337 0.5999 C 0.3698 0.60222 0.38733 0.60962 0.39254 0.60592 " pathEditMode="relative" rAng="0" ptsTypes="ffffffffffffffffffffffA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023 C 0.04687 0.01503 0.07899 -0.01734 0.11059 -0.02428 C 0.11875 -0.03191 0.12691 -0.03423 0.13663 -0.03654 C 0.16267 -0.05088 0.18524 -0.07354 0.21198 -0.0858 C 0.21371 -0.08672 0.21493 -0.0888 0.21666 -0.08996 C 0.22274 -0.09412 0.23003 -0.09621 0.23663 -0.09806 C 0.24895 -0.108 0.26597 -0.11609 0.27968 -0.1228 C 0.28524 -0.12558 0.29132 -0.12558 0.2967 -0.12881 C 0.32204 -0.14431 0.32395 -0.14986 0.35503 -0.17807 C 0.36041 -0.18293 0.3842 -0.18224 0.39045 -0.18224 " pathEditMode="relative" rAng="0" ptsTypes="fffffffffA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0.00509 C 0.04271 0.00069 0.06598 -0.02243 0.0941 -0.02983 C 0.10209 -0.03677 0.11007 -0.03677 0.11858 -0.04209 C 0.1283 -0.0481 0.13907 -0.05296 0.14948 -0.05643 C 0.15539 -0.05851 0.15921 -0.05805 0.16476 -0.06036 C 0.18143 -0.06753 0.19844 -0.0784 0.21563 -0.08303 C 0.22448 -0.08881 0.22987 -0.09135 0.23872 -0.09528 C 0.24688 -0.10292 0.25747 -0.10546 0.26632 -0.1117 C 0.27327 -0.11656 0.27969 -0.12257 0.28629 -0.12812 C 0.29514 -0.13552 0.30556 -0.14038 0.31407 -0.14871 C 0.32101 -0.15564 0.32865 -0.16328 0.33716 -0.16698 C 0.34879 -0.17761 0.35296 -0.17715 0.36789 -0.17923 C 0.37362 -0.18108 0.379 -0.18363 0.38473 -0.18548 C 0.38629 -0.18756 0.38941 -0.19172 0.38941 -0.19149 " pathEditMode="relative" rAng="0" ptsTypes="fffffffffffffA">
                                      <p:cBhvr>
                                        <p:cTn id="1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03007 C 0.03924 0.00694 0.04809 -0.01619 0.05677 -0.03931 C 0.0625 -0.05458 0.07153 -0.06706 0.07691 -0.08256 C 0.08698 -0.11124 0.09514 -0.1413 0.10452 -0.17044 C 0.11302 -0.19704 0.12396 -0.22479 0.13368 -0.25069 C 0.13889 -0.26457 0.14688 -0.27729 0.15226 -0.29139 C 0.16771 -0.33279 0.15556 -0.32562 0.17066 -0.33233 C 0.17934 -0.38991 0.20191 -0.44056 0.21841 -0.49445 C 0.22674 -0.52127 0.23091 -0.5481 0.24306 -0.57215 C 0.2467 -0.58973 0.25261 -0.60175 0.26146 -0.61517 C 0.26736 -0.62419 0.27049 -0.63298 0.2783 -0.63968 C 0.28316 -0.64824 0.28785 -0.6531 0.29375 -0.66026 C 0.30191 -0.67021 0.304 -0.67668 0.31372 -0.68062 C 0.3224 -0.68825 0.32986 -0.69773 0.33837 -0.70536 C 0.34184 -0.71207 0.35087 -0.72109 0.35677 -0.72386 C 0.36077 -0.73173 0.36441 -0.73149 0.37066 -0.73612 C 0.37778 -0.74144 0.38525 -0.74838 0.39375 -0.74838 " pathEditMode="relative" rAng="0" ptsTypes="ffffffffffffffffA">
                                      <p:cBhvr>
                                        <p:cTn id="2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514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152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152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42"/>
            <a:ext cx="15525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29264"/>
            <a:ext cx="15144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500042"/>
            <a:ext cx="1357322" cy="72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1785926"/>
            <a:ext cx="1428760" cy="5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3071810"/>
            <a:ext cx="1071570" cy="58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4286256"/>
            <a:ext cx="19288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14612" y="5643578"/>
            <a:ext cx="189667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5049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154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15525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1543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86388"/>
            <a:ext cx="1524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5572140"/>
            <a:ext cx="2143140" cy="55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1785926"/>
            <a:ext cx="20717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3000372"/>
            <a:ext cx="1500198" cy="6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4214818"/>
            <a:ext cx="2714644" cy="71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298" y="428604"/>
            <a:ext cx="1571636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724424" cy="40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4519635" cy="382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729187" cy="405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4633936" cy="392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419622" cy="387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503524" cy="390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4714908" cy="402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4567261" cy="393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3</cp:revision>
  <dcterms:created xsi:type="dcterms:W3CDTF">2021-08-26T18:35:30Z</dcterms:created>
  <dcterms:modified xsi:type="dcterms:W3CDTF">2021-08-27T12:06:18Z</dcterms:modified>
</cp:coreProperties>
</file>