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080135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04" y="-77"/>
      </p:cViewPr>
      <p:guideLst>
        <p:guide orient="horz" pos="2160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130426"/>
            <a:ext cx="918114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98E9-EB25-4702-8BBE-AC5C04D53A06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3437-C1E3-453C-8259-B13CDBAA9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79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98E9-EB25-4702-8BBE-AC5C04D53A06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3437-C1E3-453C-8259-B13CDBAA9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2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274639"/>
            <a:ext cx="2430304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274639"/>
            <a:ext cx="711088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98E9-EB25-4702-8BBE-AC5C04D53A06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3437-C1E3-453C-8259-B13CDBAA9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70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98E9-EB25-4702-8BBE-AC5C04D53A06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3437-C1E3-453C-8259-B13CDBAA9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28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98E9-EB25-4702-8BBE-AC5C04D53A06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3437-C1E3-453C-8259-B13CDBAA9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53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98E9-EB25-4702-8BBE-AC5C04D53A06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3437-C1E3-453C-8259-B13CDBAA9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1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98E9-EB25-4702-8BBE-AC5C04D53A06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3437-C1E3-453C-8259-B13CDBAA9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63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98E9-EB25-4702-8BBE-AC5C04D53A06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3437-C1E3-453C-8259-B13CDBAA9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436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98E9-EB25-4702-8BBE-AC5C04D53A06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3437-C1E3-453C-8259-B13CDBAA9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43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98E9-EB25-4702-8BBE-AC5C04D53A06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3437-C1E3-453C-8259-B13CDBAA9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8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98E9-EB25-4702-8BBE-AC5C04D53A06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3437-C1E3-453C-8259-B13CDBAA9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56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00201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C98E9-EB25-4702-8BBE-AC5C04D53A06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33437-C1E3-453C-8259-B13CDBAA9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0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5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5.png"/><Relationship Id="rId3" Type="http://schemas.microsoft.com/office/2007/relationships/hdphoto" Target="../media/hdphoto4.wdp"/><Relationship Id="rId7" Type="http://schemas.openxmlformats.org/officeDocument/2006/relationships/image" Target="../media/image12.png"/><Relationship Id="rId12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microsoft.com/office/2007/relationships/hdphoto" Target="../media/hdphoto6.wdp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microsoft.com/office/2007/relationships/hdphoto" Target="../media/hdphoto9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microsoft.com/office/2007/relationships/hdphoto" Target="../media/hdphoto8.wdp"/><Relationship Id="rId9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8.png"/><Relationship Id="rId3" Type="http://schemas.microsoft.com/office/2007/relationships/hdphoto" Target="../media/hdphoto11.wdp"/><Relationship Id="rId7" Type="http://schemas.openxmlformats.org/officeDocument/2006/relationships/image" Target="../media/image24.png"/><Relationship Id="rId12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microsoft.com/office/2007/relationships/hdphoto" Target="../media/hdphoto14.wdp"/><Relationship Id="rId4" Type="http://schemas.openxmlformats.org/officeDocument/2006/relationships/image" Target="../media/image4.png"/><Relationship Id="rId9" Type="http://schemas.openxmlformats.org/officeDocument/2006/relationships/image" Target="../media/image25.png"/><Relationship Id="rId1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24811" y="188640"/>
            <a:ext cx="38411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Comic Sans MS" panose="030F0702030302020204" pitchFamily="66" charset="0"/>
              </a:rPr>
              <a:t>Russia</a:t>
            </a:r>
            <a:endParaRPr lang="ru-RU" sz="9600" b="1" dirty="0">
              <a:latin typeface="Comic Sans MS" panose="030F0702030302020204" pitchFamily="66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44091" y="836712"/>
            <a:ext cx="5941505" cy="3297535"/>
            <a:chOff x="144091" y="836712"/>
            <a:chExt cx="5941505" cy="3297535"/>
          </a:xfrm>
        </p:grpSpPr>
        <p:pic>
          <p:nvPicPr>
            <p:cNvPr id="2054" name="Picture 6" descr="https://planeta-ekskursij.ru/wp-content/uploads/2021/01/planeta-ekskursiy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91" y="836712"/>
              <a:ext cx="5941505" cy="3297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23" y="2485479"/>
              <a:ext cx="144016" cy="36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23" y="2784745"/>
              <a:ext cx="144016" cy="140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15" descr="https://w7.pngwing.com/pngs/566/760/png-transparent-koda-brother-bear-drawing-bear-mammal-animals-carnivor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627" y="1271061"/>
            <a:ext cx="2472212" cy="28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3" descr="https://creazilla-store.fra1.digitaloceanspaces.com/cliparts/9364/wolf-clipart-m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227" y="2276872"/>
            <a:ext cx="260471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58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jooinn.com/images/giant-panda-1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76" b="20208"/>
          <a:stretch/>
        </p:blipFill>
        <p:spPr bwMode="auto">
          <a:xfrm>
            <a:off x="-13693" y="0"/>
            <a:ext cx="108150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pluspng.com/img-png/looking-through-binoculars-png-re-binoculars-for-scouts-and-snipers-193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61" y1="9907" x2="17098" y2="463"/>
                        <a14:foregroundMark x1="47461" y1="6389" x2="85078" y2="2500"/>
                        <a14:foregroundMark x1="88912" y1="5185" x2="98187" y2="22685"/>
                        <a14:foregroundMark x1="96684" y1="77130" x2="89378" y2="91389"/>
                        <a14:foregroundMark x1="88238" y1="11111" x2="96995" y2="28241"/>
                        <a14:foregroundMark x1="5181" y1="14630" x2="207" y2="49907"/>
                        <a14:foregroundMark x1="2021" y1="72407" x2="13627" y2="96389"/>
                        <a14:foregroundMark x1="49741" y1="87870" x2="40311" y2="97593"/>
                        <a14:foregroundMark x1="1347" y1="48704" x2="2850" y2="94630"/>
                        <a14:foregroundMark x1="12798" y1="96389" x2="25233" y2="98796"/>
                        <a14:foregroundMark x1="47098" y1="94907" x2="65492" y2="98241"/>
                        <a14:foregroundMark x1="98653" y1="84537" x2="82073" y2="95278"/>
                        <a14:foregroundMark x1="17772" y1="3426" x2="34352" y2="1296"/>
                        <a14:foregroundMark x1="42124" y1="3426" x2="49741" y2="13148"/>
                        <a14:foregroundMark x1="57876" y1="4259" x2="67668" y2="463"/>
                        <a14:foregroundMark x1="92021" y1="3704" x2="97668" y2="13796"/>
                        <a14:foregroundMark x1="97824" y1="28241" x2="96995" y2="74167"/>
                        <a14:foregroundMark x1="96995" y1="95833" x2="78290" y2="97593"/>
                        <a14:foregroundMark x1="38653" y1="97315" x2="26528" y2="98796"/>
                        <a14:backgroundMark x1="13938" y1="31852" x2="92850" y2="49630"/>
                        <a14:backgroundMark x1="63523" y1="8704" x2="69845" y2="6019"/>
                        <a14:backgroundMark x1="62176" y1="8704" x2="68497" y2="3981"/>
                        <a14:backgroundMark x1="68497" y1="3981" x2="68497" y2="3981"/>
                        <a14:backgroundMark x1="62383" y1="6667" x2="69637" y2="2778"/>
                        <a14:backgroundMark x1="9326" y1="62685" x2="71969" y2="72130"/>
                        <a14:backgroundMark x1="75440" y1="7870" x2="70155" y2="3426"/>
                        <a14:backgroundMark x1="70155" y1="3426" x2="70155" y2="3426"/>
                        <a14:backgroundMark x1="69845" y1="3056" x2="69845" y2="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55"/>
          <a:stretch/>
        </p:blipFill>
        <p:spPr bwMode="auto">
          <a:xfrm>
            <a:off x="0" y="404664"/>
            <a:ext cx="1080127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080135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400800"/>
            <a:ext cx="1080135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0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g2.goodfon.com/wallpaper/nbig/f/c5/koshki-seamy-mitisy-ryzhi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" t="1" r="21895" b="23473"/>
          <a:stretch/>
        </p:blipFill>
        <p:spPr bwMode="auto">
          <a:xfrm>
            <a:off x="0" y="14486"/>
            <a:ext cx="10801349" cy="684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pluspng.com/img-png/looking-through-binoculars-png-re-binoculars-for-scouts-and-snipers-193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61" y1="9907" x2="17098" y2="463"/>
                        <a14:foregroundMark x1="47461" y1="6389" x2="85078" y2="2500"/>
                        <a14:foregroundMark x1="88912" y1="5185" x2="98187" y2="22685"/>
                        <a14:foregroundMark x1="96684" y1="77130" x2="89378" y2="91389"/>
                        <a14:foregroundMark x1="88238" y1="11111" x2="96995" y2="28241"/>
                        <a14:foregroundMark x1="5181" y1="14630" x2="207" y2="49907"/>
                        <a14:foregroundMark x1="2021" y1="72407" x2="13627" y2="96389"/>
                        <a14:foregroundMark x1="49741" y1="87870" x2="40311" y2="97593"/>
                        <a14:foregroundMark x1="1347" y1="48704" x2="2850" y2="94630"/>
                        <a14:foregroundMark x1="12798" y1="96389" x2="25233" y2="98796"/>
                        <a14:foregroundMark x1="47098" y1="94907" x2="65492" y2="98241"/>
                        <a14:foregroundMark x1="98653" y1="84537" x2="82073" y2="95278"/>
                        <a14:foregroundMark x1="17772" y1="3426" x2="34352" y2="1296"/>
                        <a14:foregroundMark x1="42124" y1="3426" x2="49741" y2="13148"/>
                        <a14:foregroundMark x1="57876" y1="4259" x2="67668" y2="463"/>
                        <a14:foregroundMark x1="92021" y1="3704" x2="97668" y2="13796"/>
                        <a14:foregroundMark x1="97824" y1="28241" x2="96995" y2="74167"/>
                        <a14:foregroundMark x1="96995" y1="95833" x2="78290" y2="97593"/>
                        <a14:foregroundMark x1="38653" y1="97315" x2="26528" y2="98796"/>
                        <a14:backgroundMark x1="13938" y1="31852" x2="92850" y2="49630"/>
                        <a14:backgroundMark x1="63523" y1="8704" x2="69845" y2="6019"/>
                        <a14:backgroundMark x1="62176" y1="8704" x2="68497" y2="3981"/>
                        <a14:backgroundMark x1="68497" y1="3981" x2="68497" y2="3981"/>
                        <a14:backgroundMark x1="62383" y1="6667" x2="69637" y2="2778"/>
                        <a14:backgroundMark x1="9326" y1="62685" x2="71969" y2="72130"/>
                        <a14:backgroundMark x1="75440" y1="7870" x2="70155" y2="3426"/>
                        <a14:backgroundMark x1="70155" y1="3426" x2="70155" y2="3426"/>
                        <a14:backgroundMark x1="69845" y1="3056" x2="69845" y2="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55"/>
          <a:stretch/>
        </p:blipFill>
        <p:spPr bwMode="auto">
          <a:xfrm>
            <a:off x="0" y="404664"/>
            <a:ext cx="1080127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080135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400800"/>
            <a:ext cx="1080135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71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originals/3e/94/b7/3e94b74ca4062426ae662e2c07c735b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" r="6346" b="12903"/>
          <a:stretch/>
        </p:blipFill>
        <p:spPr bwMode="auto">
          <a:xfrm>
            <a:off x="-1" y="0"/>
            <a:ext cx="10801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pluspng.com/img-png/looking-through-binoculars-png-re-binoculars-for-scouts-and-snipers-193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61" y1="9907" x2="17098" y2="463"/>
                        <a14:foregroundMark x1="47461" y1="6389" x2="85078" y2="2500"/>
                        <a14:foregroundMark x1="88912" y1="5185" x2="98187" y2="22685"/>
                        <a14:foregroundMark x1="96684" y1="77130" x2="89378" y2="91389"/>
                        <a14:foregroundMark x1="88238" y1="11111" x2="96995" y2="28241"/>
                        <a14:foregroundMark x1="5181" y1="14630" x2="207" y2="49907"/>
                        <a14:foregroundMark x1="2021" y1="72407" x2="13627" y2="96389"/>
                        <a14:foregroundMark x1="49741" y1="87870" x2="40311" y2="97593"/>
                        <a14:foregroundMark x1="1347" y1="48704" x2="2850" y2="94630"/>
                        <a14:foregroundMark x1="12798" y1="96389" x2="25233" y2="98796"/>
                        <a14:foregroundMark x1="47098" y1="94907" x2="65492" y2="98241"/>
                        <a14:foregroundMark x1="98653" y1="84537" x2="82073" y2="95278"/>
                        <a14:foregroundMark x1="17772" y1="3426" x2="34352" y2="1296"/>
                        <a14:foregroundMark x1="42124" y1="3426" x2="49741" y2="13148"/>
                        <a14:foregroundMark x1="57876" y1="4259" x2="67668" y2="463"/>
                        <a14:foregroundMark x1="92021" y1="3704" x2="97668" y2="13796"/>
                        <a14:foregroundMark x1="97824" y1="28241" x2="96995" y2="74167"/>
                        <a14:foregroundMark x1="96995" y1="95833" x2="78290" y2="97593"/>
                        <a14:foregroundMark x1="38653" y1="97315" x2="26528" y2="98796"/>
                        <a14:backgroundMark x1="13938" y1="31852" x2="92850" y2="49630"/>
                        <a14:backgroundMark x1="63523" y1="8704" x2="69845" y2="6019"/>
                        <a14:backgroundMark x1="62176" y1="8704" x2="68497" y2="3981"/>
                        <a14:backgroundMark x1="68497" y1="3981" x2="68497" y2="3981"/>
                        <a14:backgroundMark x1="62383" y1="6667" x2="69637" y2="2778"/>
                        <a14:backgroundMark x1="9326" y1="62685" x2="71969" y2="72130"/>
                        <a14:backgroundMark x1="75440" y1="7870" x2="70155" y2="3426"/>
                        <a14:backgroundMark x1="70155" y1="3426" x2="70155" y2="3426"/>
                        <a14:backgroundMark x1="69845" y1="3056" x2="69845" y2="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55"/>
          <a:stretch/>
        </p:blipFill>
        <p:spPr bwMode="auto">
          <a:xfrm>
            <a:off x="0" y="404664"/>
            <a:ext cx="1080127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080135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400800"/>
            <a:ext cx="1080135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84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156">
            <a:off x="-185178" y="-321166"/>
            <a:ext cx="162466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742" y="1844824"/>
            <a:ext cx="162466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95" y="2996952"/>
            <a:ext cx="162466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1884">
            <a:off x="9443212" y="6048263"/>
            <a:ext cx="162466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837" y="836712"/>
            <a:ext cx="1064010" cy="132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im0-tub-ru.yandex.net/i?id=931923c67ffde7ab6709a13648336a24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989" y="5013176"/>
            <a:ext cx="191181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https://im0-tub-ru.yandex.net/i?id=931923c67ffde7ab6709a13648336a24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74895">
            <a:off x="5672990" y="6019900"/>
            <a:ext cx="191181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https://im0-tub-ru.yandex.net/i?id=931923c67ffde7ab6709a13648336a24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347" y="185777"/>
            <a:ext cx="2583904" cy="175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https://im0-tub-ru.yandex.net/i?id=931923c67ffde7ab6709a13648336a24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742" y="4005064"/>
            <a:ext cx="191181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i1.wp.com/melkie.net/wp-content/uploads/2018/11/post_5bfd61f0f34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95" y="2497564"/>
            <a:ext cx="2088232" cy="136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https://i1.wp.com/melkie.net/wp-content/uploads/2018/11/post_5bfd61f0f34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323" y="6374633"/>
            <a:ext cx="2088232" cy="136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https://i1.wp.com/melkie.net/wp-content/uploads/2018/11/post_5bfd61f0f34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531" y="2698355"/>
            <a:ext cx="2088232" cy="136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https://i1.wp.com/melkie.net/wp-content/uploads/2018/11/post_5bfd61f0f34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79471">
            <a:off x="9292824" y="-87771"/>
            <a:ext cx="2088232" cy="136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im0-tub-ru.yandex.net/i?id=3b47889f4e548be591a0ac5bbb57e8c4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77" y="4348677"/>
            <a:ext cx="1635735" cy="129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https://im0-tub-ru.yandex.net/i?id=3b47889f4e548be591a0ac5bbb57e8c4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24399">
            <a:off x="5982407" y="-647816"/>
            <a:ext cx="1635735" cy="129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https://im0-tub-ru.yandex.net/i?id=3b47889f4e548be591a0ac5bbb57e8c4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837" y="4797152"/>
            <a:ext cx="1126939" cy="8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https://im0-tub-ru.yandex.net/i?id=3b47889f4e548be591a0ac5bbb57e8c4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39" y="1398511"/>
            <a:ext cx="1126939" cy="8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yxcsp.91yunxiao.com/yxcsp/pull/fd1a48264d429426987ea45386853d4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048" y="2703679"/>
            <a:ext cx="1356766" cy="133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http://yxcsp.91yunxiao.com/yxcsp/pull/fd1a48264d429426987ea45386853d4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555" y="5122203"/>
            <a:ext cx="1153165" cy="113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http://yxcsp.91yunxiao.com/yxcsp/pull/fd1a48264d429426987ea45386853d4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843" y="2497564"/>
            <a:ext cx="1153165" cy="113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http://yxcsp.91yunxiao.com/yxcsp/pull/fd1a48264d429426987ea45386853d4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744" y="2595199"/>
            <a:ext cx="1153165" cy="113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http://yxcsp.91yunxiao.com/yxcsp/pull/fd1a48264d429426987ea45386853d4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023" y="4166061"/>
            <a:ext cx="1153165" cy="113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9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88107" y="735588"/>
            <a:ext cx="2232248" cy="1619791"/>
          </a:xfrm>
          <a:prstGeom prst="ellipse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crocodiles</a:t>
            </a:r>
            <a:br>
              <a:rPr lang="en-US" sz="2000" b="1" dirty="0" smtClean="0">
                <a:latin typeface="Comic Sans MS" panose="030F0702030302020204" pitchFamily="66" charset="0"/>
              </a:rPr>
            </a:br>
            <a:r>
              <a:rPr lang="en-US" sz="2000" b="1" dirty="0" smtClean="0">
                <a:latin typeface="Comic Sans MS" panose="030F0702030302020204" pitchFamily="66" charset="0"/>
              </a:rPr>
              <a:t> in Russia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464571" y="482604"/>
            <a:ext cx="2520280" cy="1619791"/>
          </a:xfrm>
          <a:prstGeom prst="ellipse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pen</a:t>
            </a:r>
            <a:r>
              <a:rPr lang="en-US" sz="2000" b="1" i="1" dirty="0" smtClean="0">
                <a:latin typeface="Comic Sans MS" panose="030F0702030302020204" pitchFamily="66" charset="0"/>
              </a:rPr>
              <a:t>g</a:t>
            </a:r>
            <a:r>
              <a:rPr lang="en-US" sz="2000" b="1" dirty="0" smtClean="0">
                <a:latin typeface="Comic Sans MS" panose="030F0702030302020204" pitchFamily="66" charset="0"/>
              </a:rPr>
              <a:t>uins</a:t>
            </a:r>
            <a:br>
              <a:rPr lang="en-US" sz="2000" b="1" dirty="0" smtClean="0">
                <a:latin typeface="Comic Sans MS" panose="030F0702030302020204" pitchFamily="66" charset="0"/>
              </a:rPr>
            </a:br>
            <a:r>
              <a:rPr lang="en-US" sz="2000" b="1" dirty="0" smtClean="0">
                <a:latin typeface="Comic Sans MS" panose="030F0702030302020204" pitchFamily="66" charset="0"/>
              </a:rPr>
              <a:t>in Australia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448347" y="548679"/>
            <a:ext cx="2232248" cy="1619791"/>
          </a:xfrm>
          <a:prstGeom prst="ellipse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b</a:t>
            </a:r>
            <a:r>
              <a:rPr lang="en-US" sz="2000" b="1" dirty="0" smtClean="0">
                <a:latin typeface="Comic Sans MS" panose="030F0702030302020204" pitchFamily="66" charset="0"/>
              </a:rPr>
              <a:t>ears</a:t>
            </a:r>
            <a:br>
              <a:rPr lang="en-US" sz="2000" b="1" dirty="0" smtClean="0">
                <a:latin typeface="Comic Sans MS" panose="030F0702030302020204" pitchFamily="66" charset="0"/>
              </a:rPr>
            </a:br>
            <a:r>
              <a:rPr lang="en-US" sz="2000" b="1" dirty="0" smtClean="0">
                <a:latin typeface="Comic Sans MS" panose="030F0702030302020204" pitchFamily="66" charset="0"/>
              </a:rPr>
              <a:t>in E</a:t>
            </a:r>
            <a:r>
              <a:rPr lang="en-US" sz="2000" b="1" i="1" dirty="0" smtClean="0">
                <a:latin typeface="Comic Sans MS" panose="030F0702030302020204" pitchFamily="66" charset="0"/>
              </a:rPr>
              <a:t>g</a:t>
            </a:r>
            <a:r>
              <a:rPr lang="en-US" sz="2000" b="1" dirty="0" smtClean="0">
                <a:latin typeface="Comic Sans MS" panose="030F0702030302020204" pitchFamily="66" charset="0"/>
              </a:rPr>
              <a:t>ypt 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208987" y="116632"/>
            <a:ext cx="2232248" cy="161979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snakes in India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469460" y="1736820"/>
            <a:ext cx="2232248" cy="1619791"/>
          </a:xfrm>
          <a:prstGeom prst="ellipse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elephants in Russia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260432" y="3353144"/>
            <a:ext cx="2520280" cy="1619791"/>
          </a:xfrm>
          <a:prstGeom prst="ellipse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pandas </a:t>
            </a:r>
            <a:br>
              <a:rPr lang="en-US" sz="2000" b="1" dirty="0" smtClean="0">
                <a:latin typeface="Comic Sans MS" panose="030F0702030302020204" pitchFamily="66" charset="0"/>
              </a:rPr>
            </a:br>
            <a:r>
              <a:rPr lang="en-US" sz="2000" b="1" dirty="0" smtClean="0">
                <a:latin typeface="Comic Sans MS" panose="030F0702030302020204" pitchFamily="66" charset="0"/>
              </a:rPr>
              <a:t>in China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425011" y="4907031"/>
            <a:ext cx="2232248" cy="1619791"/>
          </a:xfrm>
          <a:prstGeom prst="ellipse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camels in Australia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904731" y="5120799"/>
            <a:ext cx="2520280" cy="1619791"/>
          </a:xfrm>
          <a:prstGeom prst="ellipse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wolves in Russia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672483" y="5174568"/>
            <a:ext cx="2232248" cy="1619791"/>
          </a:xfrm>
          <a:prstGeom prst="ellipse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kangaroos</a:t>
            </a:r>
            <a:br>
              <a:rPr lang="en-US" sz="2000" b="1" dirty="0" smtClean="0">
                <a:latin typeface="Comic Sans MS" panose="030F0702030302020204" pitchFamily="66" charset="0"/>
              </a:rPr>
            </a:br>
            <a:r>
              <a:rPr lang="en-US" sz="2000" b="1" dirty="0" smtClean="0">
                <a:latin typeface="Comic Sans MS" panose="030F0702030302020204" pitchFamily="66" charset="0"/>
              </a:rPr>
              <a:t>in E</a:t>
            </a:r>
            <a:r>
              <a:rPr lang="en-US" sz="2000" b="1" i="1" dirty="0" smtClean="0">
                <a:latin typeface="Comic Sans MS" panose="030F0702030302020204" pitchFamily="66" charset="0"/>
              </a:rPr>
              <a:t>g</a:t>
            </a:r>
            <a:r>
              <a:rPr lang="en-US" sz="2000" b="1" dirty="0" smtClean="0">
                <a:latin typeface="Comic Sans MS" panose="030F0702030302020204" pitchFamily="66" charset="0"/>
              </a:rPr>
              <a:t>ypt 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461617" y="5174567"/>
            <a:ext cx="2232248" cy="1619791"/>
          </a:xfrm>
          <a:prstGeom prst="ellipse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foxes in India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04131" y="3861048"/>
            <a:ext cx="2232248" cy="1619791"/>
          </a:xfrm>
          <a:prstGeom prst="ellipse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horses in India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4796" y="2348880"/>
            <a:ext cx="2232248" cy="1619791"/>
          </a:xfrm>
          <a:prstGeom prst="ellipse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koalas in India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616699" y="1737589"/>
            <a:ext cx="2232248" cy="1619791"/>
          </a:xfrm>
          <a:prstGeom prst="ellipse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horses</a:t>
            </a:r>
            <a:r>
              <a:rPr lang="en-US" sz="2000" b="1" dirty="0" smtClean="0">
                <a:latin typeface="Comic Sans MS" panose="030F0702030302020204" pitchFamily="66" charset="0"/>
              </a:rPr>
              <a:t/>
            </a:r>
            <a:br>
              <a:rPr lang="en-US" sz="2000" b="1" dirty="0" smtClean="0">
                <a:latin typeface="Comic Sans MS" panose="030F0702030302020204" pitchFamily="66" charset="0"/>
              </a:rPr>
            </a:br>
            <a:r>
              <a:rPr lang="en-US" sz="2000" b="1" dirty="0" smtClean="0">
                <a:latin typeface="Comic Sans MS" panose="030F0702030302020204" pitchFamily="66" charset="0"/>
              </a:rPr>
              <a:t>in </a:t>
            </a:r>
            <a:r>
              <a:rPr lang="en-US" sz="2000" b="1" dirty="0" smtClean="0">
                <a:latin typeface="Comic Sans MS" panose="030F0702030302020204" pitchFamily="66" charset="0"/>
              </a:rPr>
              <a:t>Chine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637820" y="3018384"/>
            <a:ext cx="2232248" cy="1619791"/>
          </a:xfrm>
          <a:prstGeom prst="ellipse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f</a:t>
            </a:r>
            <a:r>
              <a:rPr lang="en-US" sz="2000" b="1" dirty="0" smtClean="0">
                <a:latin typeface="Comic Sans MS" panose="030F0702030302020204" pitchFamily="66" charset="0"/>
              </a:rPr>
              <a:t>oxes</a:t>
            </a:r>
            <a:br>
              <a:rPr lang="en-US" sz="2000" b="1" dirty="0" smtClean="0">
                <a:latin typeface="Comic Sans MS" panose="030F0702030302020204" pitchFamily="66" charset="0"/>
              </a:rPr>
            </a:br>
            <a:r>
              <a:rPr lang="en-US" sz="2000" b="1" dirty="0" smtClean="0">
                <a:latin typeface="Comic Sans MS" panose="030F0702030302020204" pitchFamily="66" charset="0"/>
              </a:rPr>
              <a:t>in Egypt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492463" y="3051152"/>
            <a:ext cx="2232248" cy="1619791"/>
          </a:xfrm>
          <a:prstGeom prst="ellipse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	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s://catherineasquithgallery.com/uploads/posts/2021-02/1612504023_96-p-korona-na-serom-fone-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8438" y1="18401" x2="92656" y2="338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865" y="3258052"/>
            <a:ext cx="1716948" cy="9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30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3" y="116632"/>
            <a:ext cx="106392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3596" y="4005064"/>
            <a:ext cx="5104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omic Sans MS" panose="030F0702030302020204" pitchFamily="66" charset="0"/>
              </a:rPr>
              <a:t>https://vk.com/public199859341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82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24811" y="188640"/>
            <a:ext cx="35285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Comic Sans MS" panose="030F0702030302020204" pitchFamily="66" charset="0"/>
              </a:rPr>
              <a:t>Egypt</a:t>
            </a:r>
            <a:endParaRPr lang="ru-RU" sz="96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s://thumbs.dreamstime.com/b/%D1%85%D0%B0%D1%80%D0%B0%D0%BA%D1%82%D0%B5%D1%80%D1%8B-%D0%BA%D0%B0%D1%80%D1%82%D1%8B-%D0%B5%D0%B3%D0%B8%D0%BF%D1%82%D0%B0-%D0%B8-%D0%BF%D1%80%D0%B8%D0%B2-%D0%B5%D0%BA%D0%B0%D1%82%D0%B5-%D1%8C%D0%BD%D0%BE%D1%81%D1%82%D0%B8-%D0%B5%D0%B3%D0%B8%D0%BF%D1%82%D0%B0-562769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6082308" cy="608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371" y="692696"/>
            <a:ext cx="2625849" cy="239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1" descr="https://i1.wp.com/melkie.net/wp-content/uploads/2018/11/post_5bfd61f0f34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926" r="93856">
                        <a14:foregroundMark x1="44294" y1="16546" x2="55233" y2="18407"/>
                        <a14:foregroundMark x1="58406" y1="35677" x2="47941" y2="44674"/>
                        <a14:foregroundMark x1="44700" y1="12927" x2="40986" y2="19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99" y="4077072"/>
            <a:ext cx="3704205" cy="241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5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age.freepik.com/free-vector/hand-drawn-map-india_23-214821815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76" l="9744" r="100000">
                        <a14:foregroundMark x1="72204" y1="36581" x2="85463" y2="32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997" y="-171400"/>
            <a:ext cx="7416824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ebstockreview.net/images/clipart-dance-bharatanatyam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619" y="1772135"/>
            <a:ext cx="1153684" cy="115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56859" y="188640"/>
            <a:ext cx="32544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Comic Sans MS" panose="030F0702030302020204" pitchFamily="66" charset="0"/>
              </a:rPr>
              <a:t>India</a:t>
            </a:r>
            <a:endParaRPr lang="ru-RU" sz="9600" b="1" dirty="0">
              <a:latin typeface="Comic Sans MS" panose="030F0702030302020204" pitchFamily="66" charset="0"/>
            </a:endParaRPr>
          </a:p>
        </p:txBody>
      </p:sp>
      <p:pic>
        <p:nvPicPr>
          <p:cNvPr id="1030" name="Picture 6" descr="https://www.pinclipart.com/picdir/big/332-3321296_cobra-png-imagenes-de-serpientes-dibujos-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91" y="4141436"/>
            <a:ext cx="1552942" cy="141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berserkon.com/images/elephant-clipart-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179" y="3212976"/>
            <a:ext cx="1667668" cy="13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961" y="1199612"/>
            <a:ext cx="1751059" cy="15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https://w7.pngwing.com/pngs/566/760/png-transparent-koda-brother-bear-drawing-bear-mammal-animals-carnivora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7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491" y="2894202"/>
            <a:ext cx="142002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s://i1.wp.com/melkie.net/wp-content/uploads/2018/11/post_5bfd61f0f343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9926" r="93856">
                        <a14:foregroundMark x1="44294" y1="16546" x2="55233" y2="18407"/>
                        <a14:foregroundMark x1="58406" y1="35677" x2="47941" y2="44674"/>
                        <a14:foregroundMark x1="44700" y1="12927" x2="40986" y2="19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278" y="5301208"/>
            <a:ext cx="2160240" cy="141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s://creazilla-store.fra1.digitaloceanspaces.com/cliparts/9364/wolf-clipart-m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71" y="260648"/>
            <a:ext cx="1178876" cy="127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09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56859" y="188640"/>
            <a:ext cx="33313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</a:t>
            </a:r>
            <a:r>
              <a:rPr lang="en-US" sz="9600" b="1" dirty="0" smtClean="0">
                <a:latin typeface="Comic Sans MS" panose="030F0702030302020204" pitchFamily="66" charset="0"/>
              </a:rPr>
              <a:t>ina</a:t>
            </a:r>
            <a:endParaRPr lang="ru-RU" sz="9600" b="1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https://cdn5.vectorstock.com/i/1000x1000/13/59/chinese-travel-with-different-vector-179513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5"/>
          <a:stretch/>
        </p:blipFill>
        <p:spPr bwMode="auto">
          <a:xfrm>
            <a:off x="648147" y="994802"/>
            <a:ext cx="5256584" cy="453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 descr="https://w7.pngwing.com/pngs/566/760/png-transparent-koda-brother-bear-drawing-bear-mammal-animals-carnivor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5" y="3462328"/>
            <a:ext cx="2344698" cy="273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3" descr="https://creazilla-store.fra1.digitaloceanspaces.com/cliparts/9364/wolf-clipart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46" y="188640"/>
            <a:ext cx="227077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23" y="332656"/>
            <a:ext cx="2788091" cy="254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ttps://yt3.ggpht.com/ytc/AAUvwniT4Jwcfr_PRt-SXCe_lHeHB_tV4Q7lzJzdaj5K=s900-c-k-c0x00ffffff-no-rj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778" l="0" r="98889">
                        <a14:foregroundMark x1="43222" y1="18000" x2="66111" y2="34333"/>
                        <a14:foregroundMark x1="56778" y1="15111" x2="34222" y2="35778"/>
                        <a14:foregroundMark x1="60333" y1="27889" x2="37778" y2="38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23" y="3232232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46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s://cdn5.vectorstock.com/i/1000x1000/74/84/australia-animals-world-map-for-children-vector-109074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0" b="28302"/>
          <a:stretch/>
        </p:blipFill>
        <p:spPr bwMode="auto">
          <a:xfrm>
            <a:off x="-1" y="1340768"/>
            <a:ext cx="6163871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12643" y="-20126"/>
            <a:ext cx="55467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Comic Sans MS" panose="030F0702030302020204" pitchFamily="66" charset="0"/>
              </a:rPr>
              <a:t>Australia</a:t>
            </a:r>
            <a:endParaRPr lang="ru-RU" sz="96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21" descr="https://i1.wp.com/melkie.net/wp-content/uploads/2018/11/post_5bfd61f0f343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926" r="93856">
                        <a14:foregroundMark x1="44294" y1="16546" x2="55233" y2="18407"/>
                        <a14:foregroundMark x1="58406" y1="35677" x2="47941" y2="44674"/>
                        <a14:foregroundMark x1="44700" y1="12927" x2="40986" y2="19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40" y="4077072"/>
            <a:ext cx="3704205" cy="241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ebstockreview.net/images/clipart-animals-kangaroo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997" y="764704"/>
            <a:ext cx="4412964" cy="248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47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ttps://w7.pngwing.com/pngs/566/760/png-transparent-koda-brother-bear-drawing-bear-mammal-animals-carnivor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08" y="3819556"/>
            <a:ext cx="1940768" cy="226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3" descr="https://creazilla-store.fra1.digitaloceanspaces.com/cliparts/9364/wolf-clipart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73" y="117117"/>
            <a:ext cx="1602450" cy="172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611" y="198724"/>
            <a:ext cx="252882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yt3.ggpht.com/ytc/AAUvwniT4Jwcfr_PRt-SXCe_lHeHB_tV4Q7lzJzdaj5K=s900-c-k-c0x00ffffff-no-rj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778" l="0" r="98889">
                        <a14:foregroundMark x1="43222" y1="18000" x2="66111" y2="34333"/>
                        <a14:foregroundMark x1="56778" y1="15111" x2="34222" y2="35778"/>
                        <a14:foregroundMark x1="60333" y1="27889" x2="37778" y2="38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576" y="412322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1" descr="https://i1.wp.com/melkie.net/wp-content/uploads/2018/11/post_5bfd61f0f343b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926" r="93856">
                        <a14:foregroundMark x1="44294" y1="16546" x2="55233" y2="18407"/>
                        <a14:foregroundMark x1="58406" y1="35677" x2="47941" y2="44674"/>
                        <a14:foregroundMark x1="44700" y1="12927" x2="40986" y2="19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25" y="3989424"/>
            <a:ext cx="2946366" cy="192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webstockreview.net/images/clipart-animals-kangaroo-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75" y="250604"/>
            <a:ext cx="4448616" cy="250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cdn5.vectorstock.com/i/1000x1000/74/84/australia-animals-world-map-for-children-vector-10907484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0" b="28302"/>
          <a:stretch/>
        </p:blipFill>
        <p:spPr bwMode="auto">
          <a:xfrm>
            <a:off x="7488907" y="-99392"/>
            <a:ext cx="3240436" cy="290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image.freepik.com/free-vector/hand-drawn-map-india_23-2148218152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89776" l="9744" r="100000">
                        <a14:foregroundMark x1="72204" y1="36581" x2="85463" y2="32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179" y="3573016"/>
            <a:ext cx="3182900" cy="31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9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2085" y="404664"/>
            <a:ext cx="8837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Comic Sans MS" panose="030F0702030302020204" pitchFamily="66" charset="0"/>
              </a:rPr>
              <a:t>https://wordwall.net/resource/21495782/as-2-1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227" y="1320205"/>
            <a:ext cx="8144228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4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pluspng.com/img-png/looking-through-binoculars-png-re-binoculars-for-scouts-and-snipers-193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161" y1="9907" x2="17098" y2="463"/>
                        <a14:foregroundMark x1="47461" y1="6389" x2="85078" y2="2500"/>
                        <a14:foregroundMark x1="88912" y1="5185" x2="98187" y2="22685"/>
                        <a14:foregroundMark x1="96684" y1="77130" x2="89378" y2="91389"/>
                        <a14:foregroundMark x1="88238" y1="11111" x2="96995" y2="28241"/>
                        <a14:foregroundMark x1="5181" y1="14630" x2="207" y2="49907"/>
                        <a14:foregroundMark x1="2021" y1="72407" x2="13627" y2="96389"/>
                        <a14:foregroundMark x1="49741" y1="87870" x2="40311" y2="97593"/>
                        <a14:foregroundMark x1="1347" y1="48704" x2="2850" y2="94630"/>
                        <a14:foregroundMark x1="12798" y1="96389" x2="25233" y2="98796"/>
                        <a14:foregroundMark x1="47098" y1="94907" x2="65492" y2="98241"/>
                        <a14:foregroundMark x1="98653" y1="84537" x2="82073" y2="95278"/>
                        <a14:foregroundMark x1="17772" y1="3426" x2="34352" y2="1296"/>
                        <a14:foregroundMark x1="42124" y1="3426" x2="49741" y2="13148"/>
                        <a14:foregroundMark x1="57876" y1="4259" x2="67668" y2="463"/>
                        <a14:foregroundMark x1="92021" y1="3704" x2="97668" y2="13796"/>
                        <a14:foregroundMark x1="97824" y1="28241" x2="96995" y2="74167"/>
                        <a14:foregroundMark x1="96995" y1="95833" x2="78290" y2="97593"/>
                        <a14:foregroundMark x1="38653" y1="97315" x2="26528" y2="98796"/>
                        <a14:backgroundMark x1="13938" y1="31852" x2="92850" y2="49630"/>
                        <a14:backgroundMark x1="63523" y1="8704" x2="69845" y2="6019"/>
                        <a14:backgroundMark x1="62176" y1="8704" x2="68497" y2="3981"/>
                        <a14:backgroundMark x1="68497" y1="3981" x2="68497" y2="3981"/>
                        <a14:backgroundMark x1="62383" y1="6667" x2="69637" y2="2778"/>
                        <a14:backgroundMark x1="9326" y1="62685" x2="71969" y2="72130"/>
                        <a14:backgroundMark x1="75440" y1="7870" x2="70155" y2="3426"/>
                        <a14:backgroundMark x1="70155" y1="3426" x2="70155" y2="3426"/>
                        <a14:backgroundMark x1="69845" y1="3056" x2="69845" y2="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55"/>
          <a:stretch/>
        </p:blipFill>
        <p:spPr bwMode="auto">
          <a:xfrm>
            <a:off x="0" y="404664"/>
            <a:ext cx="1080127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080135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400800"/>
            <a:ext cx="1080135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67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4/4f/Kangaroo_Portrait_%286754298445%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" r="3773" b="11667"/>
          <a:stretch/>
        </p:blipFill>
        <p:spPr bwMode="auto">
          <a:xfrm>
            <a:off x="-1" y="0"/>
            <a:ext cx="10801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pluspng.com/img-png/looking-through-binoculars-png-re-binoculars-for-scouts-and-snipers-193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61" y1="9907" x2="17098" y2="463"/>
                        <a14:foregroundMark x1="47461" y1="6389" x2="85078" y2="2500"/>
                        <a14:foregroundMark x1="88912" y1="5185" x2="98187" y2="22685"/>
                        <a14:foregroundMark x1="96684" y1="77130" x2="89378" y2="91389"/>
                        <a14:foregroundMark x1="88238" y1="11111" x2="96995" y2="28241"/>
                        <a14:foregroundMark x1="5181" y1="14630" x2="207" y2="49907"/>
                        <a14:foregroundMark x1="2021" y1="72407" x2="13627" y2="96389"/>
                        <a14:foregroundMark x1="49741" y1="87870" x2="40311" y2="97593"/>
                        <a14:foregroundMark x1="1347" y1="48704" x2="2850" y2="94630"/>
                        <a14:foregroundMark x1="12798" y1="96389" x2="25233" y2="98796"/>
                        <a14:foregroundMark x1="47098" y1="94907" x2="65492" y2="98241"/>
                        <a14:foregroundMark x1="98653" y1="84537" x2="82073" y2="95278"/>
                        <a14:foregroundMark x1="17772" y1="3426" x2="34352" y2="1296"/>
                        <a14:foregroundMark x1="42124" y1="3426" x2="49741" y2="13148"/>
                        <a14:foregroundMark x1="57876" y1="4259" x2="67668" y2="463"/>
                        <a14:foregroundMark x1="92021" y1="3704" x2="97668" y2="13796"/>
                        <a14:foregroundMark x1="97824" y1="28241" x2="96995" y2="74167"/>
                        <a14:foregroundMark x1="96995" y1="95833" x2="78290" y2="97593"/>
                        <a14:foregroundMark x1="38653" y1="97315" x2="26528" y2="98796"/>
                        <a14:backgroundMark x1="13938" y1="31852" x2="92850" y2="49630"/>
                        <a14:backgroundMark x1="63523" y1="8704" x2="69845" y2="6019"/>
                        <a14:backgroundMark x1="62176" y1="8704" x2="68497" y2="3981"/>
                        <a14:backgroundMark x1="68497" y1="3981" x2="68497" y2="3981"/>
                        <a14:backgroundMark x1="62383" y1="6667" x2="69637" y2="2778"/>
                        <a14:backgroundMark x1="9326" y1="62685" x2="71969" y2="72130"/>
                        <a14:backgroundMark x1="75440" y1="7870" x2="70155" y2="3426"/>
                        <a14:backgroundMark x1="70155" y1="3426" x2="70155" y2="3426"/>
                        <a14:backgroundMark x1="69845" y1="3056" x2="69845" y2="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55"/>
          <a:stretch/>
        </p:blipFill>
        <p:spPr bwMode="auto">
          <a:xfrm>
            <a:off x="0" y="404664"/>
            <a:ext cx="1080127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080135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400800"/>
            <a:ext cx="1080135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39</Words>
  <Application>Microsoft Office PowerPoint</Application>
  <PresentationFormat>Произвольный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2021-10-06T19:52:11Z</dcterms:created>
  <dcterms:modified xsi:type="dcterms:W3CDTF">2021-10-06T20:07:49Z</dcterms:modified>
</cp:coreProperties>
</file>